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6256000" cy="9144000"/>
  <p:notesSz cx="6858000" cy="9144000"/>
  <p:defaultTextStyle>
    <a:lvl1pPr defTabSz="10287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Arial"/>
      </a:defRPr>
    </a:lvl1pPr>
    <a:lvl2pPr indent="342900" defTabSz="10287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Arial"/>
      </a:defRPr>
    </a:lvl2pPr>
    <a:lvl3pPr indent="685800" defTabSz="10287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Arial"/>
      </a:defRPr>
    </a:lvl3pPr>
    <a:lvl4pPr indent="1028700" defTabSz="10287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Arial"/>
      </a:defRPr>
    </a:lvl4pPr>
    <a:lvl5pPr indent="1371600" defTabSz="10287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Arial"/>
      </a:defRPr>
    </a:lvl5pPr>
    <a:lvl6pPr indent="1714500" defTabSz="10287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Arial"/>
      </a:defRPr>
    </a:lvl6pPr>
    <a:lvl7pPr indent="2057400" defTabSz="10287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Arial"/>
      </a:defRPr>
    </a:lvl7pPr>
    <a:lvl8pPr indent="2400300" defTabSz="10287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Arial"/>
      </a:defRPr>
    </a:lvl8pPr>
    <a:lvl9pPr indent="2743200" defTabSz="1028700">
      <a:buClr>
        <a:srgbClr val="000000"/>
      </a:buClr>
      <a:defRPr sz="2400">
        <a:uFill>
          <a:solidFill/>
        </a:uFill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AFA"/>
          </a:solidFill>
        </a:fill>
      </a:tcStyle>
    </a:wholeTbl>
    <a:band2H>
      <a:tcTxStyle b="def" i="def"/>
      <a:tcStyle>
        <a:tcBdr/>
        <a:fill>
          <a:solidFill>
            <a:srgbClr val="FAF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" name="Shape 1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uFill>
          <a:solidFill/>
        </a:uFill>
        <a:latin typeface="+mn-lt"/>
        <a:ea typeface="+mn-ea"/>
        <a:cs typeface="+mn-cs"/>
        <a:sym typeface="Arial"/>
      </a:defRPr>
    </a:lvl1pPr>
    <a:lvl2pPr indent="228600">
      <a:defRPr sz="1200">
        <a:uFill>
          <a:solidFill/>
        </a:uFill>
        <a:latin typeface="+mn-lt"/>
        <a:ea typeface="+mn-ea"/>
        <a:cs typeface="+mn-cs"/>
        <a:sym typeface="Arial"/>
      </a:defRPr>
    </a:lvl2pPr>
    <a:lvl3pPr indent="457200">
      <a:defRPr sz="1200">
        <a:uFill>
          <a:solidFill/>
        </a:uFill>
        <a:latin typeface="+mn-lt"/>
        <a:ea typeface="+mn-ea"/>
        <a:cs typeface="+mn-cs"/>
        <a:sym typeface="Arial"/>
      </a:defRPr>
    </a:lvl3pPr>
    <a:lvl4pPr indent="685800">
      <a:defRPr sz="1200">
        <a:uFill>
          <a:solidFill/>
        </a:uFill>
        <a:latin typeface="+mn-lt"/>
        <a:ea typeface="+mn-ea"/>
        <a:cs typeface="+mn-cs"/>
        <a:sym typeface="Arial"/>
      </a:defRPr>
    </a:lvl4pPr>
    <a:lvl5pPr indent="914400">
      <a:defRPr sz="1200">
        <a:uFill>
          <a:solidFill/>
        </a:uFill>
        <a:latin typeface="+mn-lt"/>
        <a:ea typeface="+mn-ea"/>
        <a:cs typeface="+mn-cs"/>
        <a:sym typeface="Arial"/>
      </a:defRPr>
    </a:lvl5pPr>
    <a:lvl6pPr indent="1143000">
      <a:defRPr sz="1200">
        <a:uFill>
          <a:solidFill/>
        </a:uFill>
        <a:latin typeface="+mn-lt"/>
        <a:ea typeface="+mn-ea"/>
        <a:cs typeface="+mn-cs"/>
        <a:sym typeface="Arial"/>
      </a:defRPr>
    </a:lvl6pPr>
    <a:lvl7pPr indent="1371600">
      <a:defRPr sz="1200">
        <a:uFill>
          <a:solidFill/>
        </a:uFill>
        <a:latin typeface="+mn-lt"/>
        <a:ea typeface="+mn-ea"/>
        <a:cs typeface="+mn-cs"/>
        <a:sym typeface="Arial"/>
      </a:defRPr>
    </a:lvl7pPr>
    <a:lvl8pPr indent="1600200">
      <a:defRPr sz="1200">
        <a:uFill>
          <a:solidFill/>
        </a:uFill>
        <a:latin typeface="+mn-lt"/>
        <a:ea typeface="+mn-ea"/>
        <a:cs typeface="+mn-cs"/>
        <a:sym typeface="Arial"/>
      </a:defRPr>
    </a:lvl8pPr>
    <a:lvl9pPr indent="1828800">
      <a:defRPr sz="1200">
        <a:uFill>
          <a:solidFill/>
        </a:uFill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7" name="Shape 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1200">
                <a:uFill>
                  <a:solidFill/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甲骨文宣布推出了</a:t>
            </a:r>
            <a:r>
              <a:rPr sz="1200">
                <a:uFill>
                  <a:solidFill/>
                </a:uFill>
              </a:rPr>
              <a:t>Java</a:t>
            </a:r>
            <a:r>
              <a:rPr sz="1200">
                <a:uFill>
                  <a:solidFill/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平台标准版</a:t>
            </a:r>
            <a:r>
              <a:rPr sz="1200">
                <a:uFill>
                  <a:solidFill/>
                </a:uFill>
              </a:rPr>
              <a:t>8(Java SE 8)</a:t>
            </a:r>
            <a:r>
              <a:rPr sz="1200">
                <a:uFill>
                  <a:solidFill/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、</a:t>
            </a:r>
            <a:endParaRPr sz="1200">
              <a:uFill>
                <a:solidFill/>
              </a:uFill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Java</a:t>
            </a:r>
            <a:r>
              <a:rPr sz="1200">
                <a:uFill>
                  <a:solidFill/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平台微型版</a:t>
            </a:r>
            <a:r>
              <a:rPr sz="1200">
                <a:uFill>
                  <a:solidFill/>
                </a:uFill>
              </a:rPr>
              <a:t>8(Java ME 8)</a:t>
            </a:r>
            <a:r>
              <a:rPr sz="1200">
                <a:uFill>
                  <a:solidFill/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以及</a:t>
            </a:r>
            <a:r>
              <a:rPr sz="1200">
                <a:uFill>
                  <a:solidFill/>
                </a:uFill>
              </a:rPr>
              <a:t>Oracle Java Embedded</a:t>
            </a:r>
            <a:r>
              <a:rPr sz="1200">
                <a:uFill>
                  <a:solidFill/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产品的有关版本。</a:t>
            </a:r>
            <a:endParaRPr sz="1200">
              <a:uFill>
                <a:solidFill/>
              </a:uFill>
            </a:endParaRPr>
          </a:p>
          <a:p>
            <a:pPr lvl="0">
              <a:buClr>
                <a:srgbClr val="000000"/>
              </a:buClr>
              <a:defRPr sz="1800">
                <a:uFillTx/>
              </a:defRPr>
            </a:pPr>
            <a:r>
              <a:rPr sz="1200">
                <a:uFill>
                  <a:solidFill/>
                </a:uFill>
              </a:rPr>
              <a:t>Oracle Java SE Embedded 8</a:t>
            </a:r>
            <a:r>
              <a:rPr sz="1200">
                <a:uFill>
                  <a:solidFill/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运用最新的</a:t>
            </a:r>
            <a:r>
              <a:rPr sz="1200">
                <a:uFill>
                  <a:solidFill/>
                </a:uFill>
              </a:rPr>
              <a:t>Java SE 8</a:t>
            </a:r>
            <a:r>
              <a:rPr sz="1200">
                <a:uFill>
                  <a:solidFill/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功能，为中高端嵌入式系统进行了优化。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19200" y="2463641"/>
            <a:ext cx="13829439" cy="272382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200">
                <a:uFill>
                  <a:solidFill/>
                </a:uFill>
              </a:rPr>
              <a:t>标题文本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2440911" y="5187462"/>
            <a:ext cx="11386733" cy="39565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520700" indent="0" algn="ctr">
              <a:spcBef>
                <a:spcPts val="900"/>
              </a:spcBef>
              <a:buSzTx/>
              <a:buNone/>
              <a:defRPr sz="4000"/>
            </a:lvl2pPr>
            <a:lvl3pPr marL="1028700" indent="0" algn="ctr">
              <a:spcBef>
                <a:spcPts val="800"/>
              </a:spcBef>
              <a:buSzTx/>
              <a:buNone/>
              <a:defRPr sz="3200"/>
            </a:lvl3pPr>
            <a:lvl4pPr marL="1549400" indent="0" algn="ctr">
              <a:spcBef>
                <a:spcPts val="700"/>
              </a:spcBef>
              <a:buSzTx/>
              <a:buNone/>
              <a:defRPr sz="2800"/>
            </a:lvl4pPr>
            <a:lvl5pPr marL="2070100" indent="0" algn="ctr">
              <a:spcBef>
                <a:spcPts val="700"/>
              </a:spcBef>
              <a:buSzTx/>
              <a:buNone/>
              <a:defRPr sz="2800"/>
            </a:lvl5pPr>
          </a:lstStyle>
          <a:p>
            <a:pPr lvl="0">
              <a:defRPr sz="1800">
                <a:uFillTx/>
              </a:defRPr>
            </a:pPr>
            <a:r>
              <a:rPr sz="4600">
                <a:uFill>
                  <a:solidFill/>
                </a:uFill>
              </a:rPr>
              <a:t>正文级别 1</a:t>
            </a:r>
            <a:endParaRPr sz="46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4000">
                <a:uFill>
                  <a:solidFill/>
                </a:uFill>
              </a:rPr>
              <a:t>正文级别 2</a:t>
            </a:r>
            <a:endParaRPr sz="40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3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正文级别 4</a:t>
            </a:r>
            <a:endParaRPr sz="28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正文级别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uFillTx/>
              </a:defRPr>
            </a:pPr>
            <a:r>
              <a:rPr sz="6200">
                <a:uFill>
                  <a:solidFill/>
                </a:uFill>
              </a:rPr>
              <a:t>标题文本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58850" indent="-368300">
              <a:spcBef>
                <a:spcPts val="900"/>
              </a:spcBef>
              <a:buChar char="–"/>
              <a:defRPr sz="4000"/>
            </a:lvl2pPr>
            <a:lvl3pPr marL="1474787" indent="-295275">
              <a:spcBef>
                <a:spcPts val="800"/>
              </a:spcBef>
              <a:defRPr sz="3200"/>
            </a:lvl3pPr>
            <a:lvl4pPr marL="2065337" indent="-295275">
              <a:spcBef>
                <a:spcPts val="700"/>
              </a:spcBef>
              <a:buChar char="–"/>
              <a:defRPr sz="2800"/>
            </a:lvl4pPr>
            <a:lvl5pPr marL="2654300" indent="-295275">
              <a:spcBef>
                <a:spcPts val="700"/>
              </a:spcBef>
              <a:buChar char="»"/>
              <a:defRPr sz="2800"/>
            </a:lvl5pPr>
          </a:lstStyle>
          <a:p>
            <a:pPr lvl="0">
              <a:defRPr sz="1800">
                <a:uFillTx/>
              </a:defRPr>
            </a:pPr>
            <a:r>
              <a:rPr sz="4600">
                <a:uFill>
                  <a:solidFill/>
                </a:uFill>
              </a:rPr>
              <a:t>正文级别 1</a:t>
            </a:r>
            <a:endParaRPr sz="46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4000">
                <a:uFill>
                  <a:solidFill/>
                </a:uFill>
              </a:rPr>
              <a:t>正文级别 2</a:t>
            </a:r>
            <a:endParaRPr sz="40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3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正文级别 4</a:t>
            </a:r>
            <a:endParaRPr sz="28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正文级别 5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14234" y="123810"/>
            <a:ext cx="14640087" cy="201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>
                <a:uFillTx/>
              </a:defRPr>
            </a:pPr>
            <a:r>
              <a:rPr sz="6200">
                <a:uFill>
                  <a:solidFill/>
                </a:uFill>
              </a:rP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14234" y="2135274"/>
            <a:ext cx="14640087" cy="7008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 marL="958850" indent="-368300">
              <a:spcBef>
                <a:spcPts val="900"/>
              </a:spcBef>
              <a:buChar char="–"/>
              <a:defRPr sz="4000"/>
            </a:lvl2pPr>
            <a:lvl3pPr marL="1474787" indent="-295275">
              <a:spcBef>
                <a:spcPts val="800"/>
              </a:spcBef>
              <a:defRPr sz="3200"/>
            </a:lvl3pPr>
            <a:lvl4pPr marL="2065337" indent="-295275">
              <a:spcBef>
                <a:spcPts val="700"/>
              </a:spcBef>
              <a:buChar char="–"/>
              <a:defRPr sz="2800"/>
            </a:lvl4pPr>
            <a:lvl5pPr marL="2654300" indent="-295275">
              <a:spcBef>
                <a:spcPts val="700"/>
              </a:spcBef>
              <a:buChar char="»"/>
              <a:defRPr sz="2800"/>
            </a:lvl5pPr>
          </a:lstStyle>
          <a:p>
            <a:pPr lvl="0">
              <a:defRPr sz="1800">
                <a:uFillTx/>
              </a:defRPr>
            </a:pPr>
            <a:r>
              <a:rPr sz="4600">
                <a:uFill>
                  <a:solidFill/>
                </a:uFill>
              </a:rPr>
              <a:t>正文级别 1</a:t>
            </a:r>
            <a:endParaRPr sz="46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4000">
                <a:uFill>
                  <a:solidFill/>
                </a:uFill>
              </a:rPr>
              <a:t>正文级别 2</a:t>
            </a:r>
            <a:endParaRPr sz="40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正文级别 3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正文级别 4</a:t>
            </a:r>
            <a:endParaRPr sz="28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2800">
                <a:uFill>
                  <a:solidFill/>
                </a:uFill>
              </a:rP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5057494" y="8597900"/>
            <a:ext cx="396827" cy="3853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buClrTx/>
              <a:defRPr sz="2000"/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spd="med" advClick="1"/>
  <p:txStyles>
    <p:titleStyle>
      <a:lvl1pPr algn="ctr" defTabSz="1333201">
        <a:defRPr sz="6200">
          <a:uFill>
            <a:solidFill/>
          </a:uFill>
          <a:latin typeface="+mn-lt"/>
          <a:ea typeface="+mn-ea"/>
          <a:cs typeface="+mn-cs"/>
          <a:sym typeface="Arial"/>
        </a:defRPr>
      </a:lvl1pPr>
      <a:lvl2pPr indent="228600" algn="ctr" defTabSz="1333201">
        <a:defRPr sz="6200">
          <a:uFill>
            <a:solidFill/>
          </a:uFill>
          <a:latin typeface="+mn-lt"/>
          <a:ea typeface="+mn-ea"/>
          <a:cs typeface="+mn-cs"/>
          <a:sym typeface="Arial"/>
        </a:defRPr>
      </a:lvl2pPr>
      <a:lvl3pPr indent="457200" algn="ctr" defTabSz="1333201">
        <a:defRPr sz="6200">
          <a:uFill>
            <a:solidFill/>
          </a:uFill>
          <a:latin typeface="+mn-lt"/>
          <a:ea typeface="+mn-ea"/>
          <a:cs typeface="+mn-cs"/>
          <a:sym typeface="Arial"/>
        </a:defRPr>
      </a:lvl3pPr>
      <a:lvl4pPr indent="685800" algn="ctr" defTabSz="1333201">
        <a:defRPr sz="6200">
          <a:uFill>
            <a:solidFill/>
          </a:uFill>
          <a:latin typeface="+mn-lt"/>
          <a:ea typeface="+mn-ea"/>
          <a:cs typeface="+mn-cs"/>
          <a:sym typeface="Arial"/>
        </a:defRPr>
      </a:lvl4pPr>
      <a:lvl5pPr indent="914400" algn="ctr" defTabSz="1333201">
        <a:defRPr sz="6200">
          <a:uFill>
            <a:solidFill/>
          </a:uFill>
          <a:latin typeface="+mn-lt"/>
          <a:ea typeface="+mn-ea"/>
          <a:cs typeface="+mn-cs"/>
          <a:sym typeface="Arial"/>
        </a:defRPr>
      </a:lvl5pPr>
      <a:lvl6pPr indent="1143000" algn="ctr" defTabSz="1333201">
        <a:defRPr sz="6200">
          <a:uFill>
            <a:solidFill/>
          </a:uFill>
          <a:latin typeface="+mn-lt"/>
          <a:ea typeface="+mn-ea"/>
          <a:cs typeface="+mn-cs"/>
          <a:sym typeface="Arial"/>
        </a:defRPr>
      </a:lvl6pPr>
      <a:lvl7pPr indent="1371600" algn="ctr" defTabSz="1333201">
        <a:defRPr sz="6200">
          <a:uFill>
            <a:solidFill/>
          </a:uFill>
          <a:latin typeface="+mn-lt"/>
          <a:ea typeface="+mn-ea"/>
          <a:cs typeface="+mn-cs"/>
          <a:sym typeface="Arial"/>
        </a:defRPr>
      </a:lvl7pPr>
      <a:lvl8pPr indent="1600200" algn="ctr" defTabSz="1333201">
        <a:defRPr sz="6200">
          <a:uFill>
            <a:solidFill/>
          </a:uFill>
          <a:latin typeface="+mn-lt"/>
          <a:ea typeface="+mn-ea"/>
          <a:cs typeface="+mn-cs"/>
          <a:sym typeface="Arial"/>
        </a:defRPr>
      </a:lvl8pPr>
      <a:lvl9pPr indent="1828800" algn="ctr" defTabSz="1333201">
        <a:defRPr sz="6200">
          <a:uFill>
            <a:solidFill/>
          </a:uFill>
          <a:latin typeface="+mn-lt"/>
          <a:ea typeface="+mn-ea"/>
          <a:cs typeface="+mn-cs"/>
          <a:sym typeface="Arial"/>
        </a:defRPr>
      </a:lvl9pPr>
    </p:titleStyle>
    <p:bodyStyle>
      <a:lvl1pPr marL="442912" indent="-442912" defTabSz="1333201">
        <a:spcBef>
          <a:spcPts val="1100"/>
        </a:spcBef>
        <a:buClr>
          <a:srgbClr val="000000"/>
        </a:buClr>
        <a:buSzPct val="100000"/>
        <a:buChar char="•"/>
        <a:defRPr sz="4600">
          <a:uFill>
            <a:solidFill/>
          </a:uFill>
          <a:latin typeface="+mn-lt"/>
          <a:ea typeface="+mn-ea"/>
          <a:cs typeface="+mn-cs"/>
          <a:sym typeface="Arial"/>
        </a:defRPr>
      </a:lvl1pPr>
      <a:lvl2pPr marL="1014095" indent="-423545" defTabSz="1333201">
        <a:spcBef>
          <a:spcPts val="1100"/>
        </a:spcBef>
        <a:buClr>
          <a:srgbClr val="000000"/>
        </a:buClr>
        <a:buSzPct val="100000"/>
        <a:buChar char="•"/>
        <a:defRPr sz="4600">
          <a:uFill>
            <a:solidFill/>
          </a:uFill>
          <a:latin typeface="+mn-lt"/>
          <a:ea typeface="+mn-ea"/>
          <a:cs typeface="+mn-cs"/>
          <a:sym typeface="Arial"/>
        </a:defRPr>
      </a:lvl2pPr>
      <a:lvl3pPr marL="1603970" indent="-424457" defTabSz="1333201">
        <a:spcBef>
          <a:spcPts val="1100"/>
        </a:spcBef>
        <a:buClr>
          <a:srgbClr val="000000"/>
        </a:buClr>
        <a:buSzPct val="100000"/>
        <a:buChar char="•"/>
        <a:defRPr sz="4600">
          <a:uFill>
            <a:solidFill/>
          </a:uFill>
          <a:latin typeface="+mn-lt"/>
          <a:ea typeface="+mn-ea"/>
          <a:cs typeface="+mn-cs"/>
          <a:sym typeface="Arial"/>
        </a:defRPr>
      </a:lvl3pPr>
      <a:lvl4pPr marL="2255157" indent="-485094" defTabSz="1333201">
        <a:spcBef>
          <a:spcPts val="1100"/>
        </a:spcBef>
        <a:buClr>
          <a:srgbClr val="000000"/>
        </a:buClr>
        <a:buSzPct val="100000"/>
        <a:buChar char="•"/>
        <a:defRPr sz="4600">
          <a:uFill>
            <a:solidFill/>
          </a:uFill>
          <a:latin typeface="+mn-lt"/>
          <a:ea typeface="+mn-ea"/>
          <a:cs typeface="+mn-cs"/>
          <a:sym typeface="Arial"/>
        </a:defRPr>
      </a:lvl4pPr>
      <a:lvl5pPr marL="2844119" indent="-485094" defTabSz="1333201">
        <a:spcBef>
          <a:spcPts val="1100"/>
        </a:spcBef>
        <a:buClr>
          <a:srgbClr val="000000"/>
        </a:buClr>
        <a:buSzPct val="100000"/>
        <a:buChar char="•"/>
        <a:defRPr sz="4600">
          <a:uFill>
            <a:solidFill/>
          </a:uFill>
          <a:latin typeface="+mn-lt"/>
          <a:ea typeface="+mn-ea"/>
          <a:cs typeface="+mn-cs"/>
          <a:sym typeface="Arial"/>
        </a:defRPr>
      </a:lvl5pPr>
      <a:lvl6pPr marL="3389992" indent="-938892" defTabSz="1333201">
        <a:spcBef>
          <a:spcPts val="1100"/>
        </a:spcBef>
        <a:buClr>
          <a:srgbClr val="000000"/>
        </a:buClr>
        <a:buSzPct val="171000"/>
        <a:buChar char="•"/>
        <a:defRPr sz="4600">
          <a:uFill>
            <a:solidFill/>
          </a:uFill>
          <a:latin typeface="+mn-lt"/>
          <a:ea typeface="+mn-ea"/>
          <a:cs typeface="+mn-cs"/>
          <a:sym typeface="Arial"/>
        </a:defRPr>
      </a:lvl6pPr>
      <a:lvl7pPr marL="3745592" indent="-938892" defTabSz="1333201">
        <a:spcBef>
          <a:spcPts val="1100"/>
        </a:spcBef>
        <a:buClr>
          <a:srgbClr val="000000"/>
        </a:buClr>
        <a:buSzPct val="171000"/>
        <a:buChar char="•"/>
        <a:defRPr sz="4600">
          <a:uFill>
            <a:solidFill/>
          </a:uFill>
          <a:latin typeface="+mn-lt"/>
          <a:ea typeface="+mn-ea"/>
          <a:cs typeface="+mn-cs"/>
          <a:sym typeface="Arial"/>
        </a:defRPr>
      </a:lvl7pPr>
      <a:lvl8pPr marL="4101192" indent="-938892" defTabSz="1333201">
        <a:spcBef>
          <a:spcPts val="1100"/>
        </a:spcBef>
        <a:buClr>
          <a:srgbClr val="000000"/>
        </a:buClr>
        <a:buSzPct val="171000"/>
        <a:buChar char="•"/>
        <a:defRPr sz="4600">
          <a:uFill>
            <a:solidFill/>
          </a:uFill>
          <a:latin typeface="+mn-lt"/>
          <a:ea typeface="+mn-ea"/>
          <a:cs typeface="+mn-cs"/>
          <a:sym typeface="Arial"/>
        </a:defRPr>
      </a:lvl8pPr>
      <a:lvl9pPr marL="4456792" indent="-938892" defTabSz="1333201">
        <a:spcBef>
          <a:spcPts val="1100"/>
        </a:spcBef>
        <a:buClr>
          <a:srgbClr val="000000"/>
        </a:buClr>
        <a:buSzPct val="171000"/>
        <a:buChar char="•"/>
        <a:defRPr sz="4600">
          <a:uFill>
            <a:solidFill/>
          </a:uFill>
          <a:latin typeface="+mn-lt"/>
          <a:ea typeface="+mn-ea"/>
          <a:cs typeface="+mn-cs"/>
          <a:sym typeface="Arial"/>
        </a:defRPr>
      </a:lvl9pPr>
    </p:bodyStyle>
    <p:otherStyle>
      <a:lvl1pPr algn="r" defTabSz="1028700">
        <a:defRPr sz="20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1pPr>
      <a:lvl2pPr algn="r" defTabSz="1028700">
        <a:defRPr sz="20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2pPr>
      <a:lvl3pPr algn="r" defTabSz="1028700">
        <a:defRPr sz="20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3pPr>
      <a:lvl4pPr algn="r" defTabSz="1028700">
        <a:defRPr sz="20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4pPr>
      <a:lvl5pPr algn="r" defTabSz="1028700">
        <a:defRPr sz="20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5pPr>
      <a:lvl6pPr algn="r" defTabSz="1028700">
        <a:defRPr sz="20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6pPr>
      <a:lvl7pPr algn="r" defTabSz="1028700">
        <a:defRPr sz="20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7pPr>
      <a:lvl8pPr algn="r" defTabSz="1028700">
        <a:defRPr sz="20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8pPr>
      <a:lvl9pPr algn="r" defTabSz="1028700">
        <a:defRPr sz="20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1822">
                <a:alpha val="76000"/>
              </a:srgbClr>
            </a:gs>
            <a:gs pos="100000">
              <a:srgbClr val="9BC0DD">
                <a:alpha val="69000"/>
              </a:srgbClr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2699" y="2126761"/>
            <a:ext cx="16230601" cy="2032001"/>
          </a:xfrm>
          <a:prstGeom prst="rect">
            <a:avLst/>
          </a:prstGeom>
          <a:solidFill>
            <a:srgbClr val="050505">
              <a:alpha val="46000"/>
            </a:srgbClr>
          </a:solidFill>
          <a:ln w="12700">
            <a:miter lim="400000"/>
          </a:ln>
        </p:spPr>
        <p:txBody>
          <a:bodyPr lIns="38100" tIns="38100" rIns="38100" bIns="38100"/>
          <a:lstStyle/>
          <a:p>
            <a:pPr lvl="0"/>
          </a:p>
        </p:txBody>
      </p:sp>
      <p:pic>
        <p:nvPicPr>
          <p:cNvPr id="1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8765" y="7586372"/>
            <a:ext cx="1981201" cy="764486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Shape 18"/>
          <p:cNvSpPr/>
          <p:nvPr>
            <p:ph type="title"/>
          </p:nvPr>
        </p:nvSpPr>
        <p:spPr>
          <a:xfrm>
            <a:off x="5972252" y="2126761"/>
            <a:ext cx="13781978" cy="2032001"/>
          </a:xfrm>
          <a:prstGeom prst="rect">
            <a:avLst/>
          </a:prstGeom>
        </p:spPr>
        <p:txBody>
          <a:bodyPr/>
          <a:lstStyle>
            <a:lvl1pPr algn="l">
              <a:defRPr b="1" sz="6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6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HTML5 SVG</a:t>
            </a:r>
            <a:endParaRPr b="1" sz="6400">
              <a:solidFill>
                <a:srgbClr val="FFFFFF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9" name="HTML5_Badge_51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19475" y="2439625"/>
            <a:ext cx="1406274" cy="1406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D4D"/>
            </a:gs>
            <a:gs pos="100000">
              <a:srgbClr val="00777D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355724" y="628326"/>
            <a:ext cx="11406170" cy="812801"/>
          </a:xfrm>
          <a:prstGeom prst="rect">
            <a:avLst/>
          </a:prstGeom>
        </p:spPr>
        <p:txBody>
          <a:bodyPr/>
          <a:lstStyle>
            <a:lvl1pPr algn="l">
              <a:defRPr b="1"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HTML5 SVG</a:t>
            </a:r>
          </a:p>
        </p:txBody>
      </p:sp>
      <p:sp>
        <p:nvSpPr>
          <p:cNvPr id="22" name="Shape 22"/>
          <p:cNvSpPr/>
          <p:nvPr/>
        </p:nvSpPr>
        <p:spPr>
          <a:xfrm>
            <a:off x="406327" y="1570268"/>
            <a:ext cx="4406752" cy="1"/>
          </a:xfrm>
          <a:prstGeom prst="line">
            <a:avLst/>
          </a:prstGeom>
          <a:ln w="50800">
            <a:solidFill>
              <a:srgbClr val="FFB600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3136900" y="3771900"/>
            <a:ext cx="99695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333201">
              <a:buClr>
                <a:srgbClr val="FFFFFF"/>
              </a:buClr>
              <a:buFont typeface="冬青黑体简体中文 W3"/>
              <a:defRPr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本套课程概要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4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812727" y="606410"/>
            <a:ext cx="11061701" cy="838201"/>
          </a:xfrm>
          <a:prstGeom prst="rect">
            <a:avLst/>
          </a:prstGeom>
        </p:spPr>
        <p:txBody>
          <a:bodyPr/>
          <a:lstStyle>
            <a:lvl1pPr algn="l">
              <a:defRPr b="1" sz="5400">
                <a:solidFill>
                  <a:srgbClr val="668399"/>
                </a:solidFill>
                <a:uFill>
                  <a:solidFill>
                    <a:srgbClr val="668399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400">
                <a:solidFill>
                  <a:srgbClr val="668399"/>
                </a:solidFill>
                <a:uFill>
                  <a:solidFill>
                    <a:srgbClr val="668399"/>
                  </a:solidFill>
                </a:uFill>
              </a:rPr>
              <a:t>课程概要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2521813" y="1893538"/>
            <a:ext cx="13284201" cy="7213601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800"/>
              </a:spcBef>
              <a:buClr>
                <a:srgbClr val="FCB000"/>
              </a:buClr>
              <a:buFont typeface="Lucida Grande"/>
              <a:buChar char="‣"/>
              <a:defRPr sz="1800">
                <a:uFillTx/>
              </a:defRPr>
            </a:pPr>
            <a:r>
              <a:rPr sz="36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SVG介绍</a:t>
            </a:r>
            <a:endParaRPr sz="36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冬青黑体简体中文 W3"/>
              <a:ea typeface="冬青黑体简体中文 W3"/>
              <a:cs typeface="冬青黑体简体中文 W3"/>
              <a:sym typeface="冬青黑体简体中文 W3"/>
            </a:endParaRPr>
          </a:p>
          <a:p>
            <a:pPr lvl="0">
              <a:lnSpc>
                <a:spcPct val="80000"/>
              </a:lnSpc>
              <a:spcBef>
                <a:spcPts val="800"/>
              </a:spcBef>
              <a:buClr>
                <a:srgbClr val="FCB000"/>
              </a:buClr>
              <a:buFont typeface="Lucida Grande"/>
              <a:buChar char="‣"/>
              <a:defRPr sz="1800">
                <a:uFillTx/>
              </a:defRPr>
            </a:pPr>
            <a:r>
              <a:rPr sz="36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SVG绘制矢量图形</a:t>
            </a:r>
            <a:endParaRPr sz="36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冬青黑体简体中文 W3"/>
              <a:ea typeface="冬青黑体简体中文 W3"/>
              <a:cs typeface="冬青黑体简体中文 W3"/>
              <a:sym typeface="冬青黑体简体中文 W3"/>
            </a:endParaRPr>
          </a:p>
          <a:p>
            <a:pPr lvl="0">
              <a:lnSpc>
                <a:spcPct val="80000"/>
              </a:lnSpc>
              <a:spcBef>
                <a:spcPts val="800"/>
              </a:spcBef>
              <a:buClr>
                <a:srgbClr val="FCB000"/>
              </a:buClr>
              <a:buFont typeface="Lucida Grande"/>
              <a:buChar char="‣"/>
              <a:defRPr sz="1800">
                <a:uFillTx/>
              </a:defRPr>
            </a:pPr>
            <a:r>
              <a:rPr sz="36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引入SVG外部文件</a:t>
            </a:r>
          </a:p>
        </p:txBody>
      </p:sp>
      <p:sp>
        <p:nvSpPr>
          <p:cNvPr id="27" name="Shape 27"/>
          <p:cNvSpPr/>
          <p:nvPr/>
        </p:nvSpPr>
        <p:spPr>
          <a:xfrm>
            <a:off x="0" y="698500"/>
            <a:ext cx="685800" cy="647700"/>
          </a:xfrm>
          <a:prstGeom prst="rect">
            <a:avLst/>
          </a:prstGeom>
          <a:solidFill>
            <a:srgbClr val="00356B">
              <a:alpha val="21000"/>
            </a:srgbClr>
          </a:solidFill>
          <a:ln w="12700">
            <a:miter lim="400000"/>
          </a:ln>
        </p:spPr>
        <p:txBody>
          <a:bodyPr lIns="38100" tIns="38100" rIns="38100" bIns="38100"/>
          <a:lstStyle/>
          <a:p>
            <a:pPr lvl="0">
              <a:def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pPr>
          </a:p>
        </p:txBody>
      </p:sp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D4D"/>
            </a:gs>
            <a:gs pos="100000">
              <a:srgbClr val="00777D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136900" y="3771900"/>
            <a:ext cx="99695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333201">
              <a:buClr>
                <a:srgbClr val="FFFFFF"/>
              </a:buClr>
              <a:buFont typeface="冬青黑体简体中文 W3"/>
              <a:defRPr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SVG介绍</a:t>
            </a:r>
          </a:p>
        </p:txBody>
      </p:sp>
      <p:sp>
        <p:nvSpPr>
          <p:cNvPr id="30" name="Shape 30"/>
          <p:cNvSpPr/>
          <p:nvPr>
            <p:ph type="title"/>
          </p:nvPr>
        </p:nvSpPr>
        <p:spPr>
          <a:xfrm>
            <a:off x="355724" y="628326"/>
            <a:ext cx="11406170" cy="812801"/>
          </a:xfrm>
          <a:prstGeom prst="rect">
            <a:avLst/>
          </a:prstGeom>
        </p:spPr>
        <p:txBody>
          <a:bodyPr/>
          <a:lstStyle>
            <a:lvl1pPr algn="l">
              <a:defRPr b="1"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HTML5 SVG</a:t>
            </a:r>
          </a:p>
        </p:txBody>
      </p:sp>
      <p:sp>
        <p:nvSpPr>
          <p:cNvPr id="31" name="Shape 31"/>
          <p:cNvSpPr/>
          <p:nvPr/>
        </p:nvSpPr>
        <p:spPr>
          <a:xfrm>
            <a:off x="406327" y="1570268"/>
            <a:ext cx="4406752" cy="1"/>
          </a:xfrm>
          <a:prstGeom prst="line">
            <a:avLst/>
          </a:prstGeom>
          <a:ln w="50800">
            <a:solidFill>
              <a:srgbClr val="FFB600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fast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E4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12700" y="0"/>
            <a:ext cx="16256000" cy="1333500"/>
          </a:xfrm>
          <a:prstGeom prst="rect">
            <a:avLst/>
          </a:prstGeom>
          <a:gradFill>
            <a:gsLst>
              <a:gs pos="0">
                <a:srgbClr val="90D2D4"/>
              </a:gs>
              <a:gs pos="100000">
                <a:srgbClr val="BCFEFD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38100" tIns="38100" rIns="38100" bIns="38100"/>
          <a:lstStyle/>
          <a:p>
            <a:pPr lvl="0"/>
          </a:p>
        </p:txBody>
      </p:sp>
      <p:sp>
        <p:nvSpPr>
          <p:cNvPr id="34" name="Shape 34"/>
          <p:cNvSpPr/>
          <p:nvPr/>
        </p:nvSpPr>
        <p:spPr>
          <a:xfrm>
            <a:off x="504509" y="1756230"/>
            <a:ext cx="14427201" cy="6299201"/>
          </a:xfrm>
          <a:prstGeom prst="rect">
            <a:avLst/>
          </a:prstGeom>
          <a:ln w="12700">
            <a:rou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>
              <a:defRPr sz="1800">
                <a:uFillTx/>
              </a:defRPr>
            </a:pPr>
            <a:r>
              <a: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1、什么是SVG？</a:t>
            </a:r>
            <a:endParaRPr sz="28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冬青黑体简体中文 W3"/>
              <a:ea typeface="冬青黑体简体中文 W3"/>
              <a:cs typeface="冬青黑体简体中文 W3"/>
              <a:sym typeface="冬青黑体简体中文 W3"/>
            </a:endParaRPr>
          </a:p>
          <a:p>
            <a:pPr lvl="0">
              <a:defRPr sz="1800">
                <a:uFillTx/>
              </a:defRPr>
            </a:pPr>
            <a:r>
              <a: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	1)：SVG 指可伸缩矢量图形 (Scalable Vector Graphics)</a:t>
            </a:r>
            <a:endParaRPr sz="28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冬青黑体简体中文 W3"/>
              <a:ea typeface="冬青黑体简体中文 W3"/>
              <a:cs typeface="冬青黑体简体中文 W3"/>
              <a:sym typeface="冬青黑体简体中文 W3"/>
            </a:endParaRPr>
          </a:p>
          <a:p>
            <a:pPr lvl="0">
              <a:defRPr sz="1800">
                <a:uFillTx/>
              </a:defRPr>
            </a:pPr>
            <a:r>
              <a: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	2)：SVG 用来定义用于网络的基于矢量的图形</a:t>
            </a:r>
            <a:endParaRPr sz="28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冬青黑体简体中文 W3"/>
              <a:ea typeface="冬青黑体简体中文 W3"/>
              <a:cs typeface="冬青黑体简体中文 W3"/>
              <a:sym typeface="冬青黑体简体中文 W3"/>
            </a:endParaRPr>
          </a:p>
          <a:p>
            <a:pPr lvl="0">
              <a:defRPr sz="1800">
                <a:uFillTx/>
              </a:defRPr>
            </a:pPr>
            <a:r>
              <a: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	3)：SVG 使用 XML 格式定义图形</a:t>
            </a:r>
            <a:endParaRPr sz="28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冬青黑体简体中文 W3"/>
              <a:ea typeface="冬青黑体简体中文 W3"/>
              <a:cs typeface="冬青黑体简体中文 W3"/>
              <a:sym typeface="冬青黑体简体中文 W3"/>
            </a:endParaRPr>
          </a:p>
          <a:p>
            <a:pPr lvl="0">
              <a:defRPr sz="1800">
                <a:uFillTx/>
              </a:defRPr>
            </a:pPr>
            <a:r>
              <a: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	4)：SVG 图像在放大或改变尺寸的情况下其图形质量不会有损失</a:t>
            </a:r>
            <a:endParaRPr sz="28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冬青黑体简体中文 W3"/>
              <a:ea typeface="冬青黑体简体中文 W3"/>
              <a:cs typeface="冬青黑体简体中文 W3"/>
              <a:sym typeface="冬青黑体简体中文 W3"/>
            </a:endParaRPr>
          </a:p>
          <a:p>
            <a:pPr lvl="0">
              <a:defRPr sz="1800">
                <a:uFillTx/>
              </a:defRPr>
            </a:pPr>
            <a:r>
              <a: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	5)：SVG 是万维网联盟的标准</a:t>
            </a:r>
            <a:endParaRPr sz="28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冬青黑体简体中文 W3"/>
              <a:ea typeface="冬青黑体简体中文 W3"/>
              <a:cs typeface="冬青黑体简体中文 W3"/>
              <a:sym typeface="冬青黑体简体中文 W3"/>
            </a:endParaRPr>
          </a:p>
          <a:p>
            <a:pPr lvl="0">
              <a:defRPr sz="1800">
                <a:uFillTx/>
              </a:defRPr>
            </a:pPr>
            <a:r>
              <a: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2、SVG的优势：</a:t>
            </a:r>
            <a:endParaRPr sz="28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冬青黑体简体中文 W3"/>
              <a:ea typeface="冬青黑体简体中文 W3"/>
              <a:cs typeface="冬青黑体简体中文 W3"/>
              <a:sym typeface="冬青黑体简体中文 W3"/>
            </a:endParaRPr>
          </a:p>
          <a:p>
            <a:pPr lvl="0">
              <a:defRPr sz="1800">
                <a:uFillTx/>
              </a:defRPr>
            </a:pPr>
            <a:r>
              <a: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	1)：SVG 图像可通过文本编辑器来创建和修改</a:t>
            </a:r>
            <a:endParaRPr sz="28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冬青黑体简体中文 W3"/>
              <a:ea typeface="冬青黑体简体中文 W3"/>
              <a:cs typeface="冬青黑体简体中文 W3"/>
              <a:sym typeface="冬青黑体简体中文 W3"/>
            </a:endParaRPr>
          </a:p>
          <a:p>
            <a:pPr lvl="0">
              <a:defRPr sz="1800">
                <a:uFillTx/>
              </a:defRPr>
            </a:pPr>
            <a:r>
              <a: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	2)：SVG 图像可被搜索、索引、脚本化或压缩</a:t>
            </a:r>
            <a:endParaRPr sz="28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冬青黑体简体中文 W3"/>
              <a:ea typeface="冬青黑体简体中文 W3"/>
              <a:cs typeface="冬青黑体简体中文 W3"/>
              <a:sym typeface="冬青黑体简体中文 W3"/>
            </a:endParaRPr>
          </a:p>
          <a:p>
            <a:pPr lvl="0">
              <a:defRPr sz="1800">
                <a:uFillTx/>
              </a:defRPr>
            </a:pPr>
            <a:r>
              <a: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	3)：SVG 是可伸缩的</a:t>
            </a:r>
            <a:endParaRPr sz="28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冬青黑体简体中文 W3"/>
              <a:ea typeface="冬青黑体简体中文 W3"/>
              <a:cs typeface="冬青黑体简体中文 W3"/>
              <a:sym typeface="冬青黑体简体中文 W3"/>
            </a:endParaRPr>
          </a:p>
          <a:p>
            <a:pPr lvl="0">
              <a:defRPr sz="1800">
                <a:uFillTx/>
              </a:defRPr>
            </a:pPr>
            <a:r>
              <a: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	4)：SVG 图像可在任何的分辨率下被高质量地打印</a:t>
            </a:r>
            <a:endParaRPr sz="2800"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冬青黑体简体中文 W3"/>
              <a:ea typeface="冬青黑体简体中文 W3"/>
              <a:cs typeface="冬青黑体简体中文 W3"/>
              <a:sym typeface="冬青黑体简体中文 W3"/>
            </a:endParaRPr>
          </a:p>
          <a:p>
            <a:pPr lvl="0">
              <a:defRPr sz="1800">
                <a:uFillTx/>
              </a:defRPr>
            </a:pPr>
            <a:r>
              <a:rPr sz="28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rPr>
              <a:t>	5)：SVG 可在图像质量不下降的情况下被放大</a:t>
            </a:r>
          </a:p>
        </p:txBody>
      </p:sp>
      <p:sp>
        <p:nvSpPr>
          <p:cNvPr id="35" name="Shape 35"/>
          <p:cNvSpPr/>
          <p:nvPr/>
        </p:nvSpPr>
        <p:spPr>
          <a:xfrm>
            <a:off x="838200" y="330200"/>
            <a:ext cx="144272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4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4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SVG介绍</a:t>
            </a:r>
          </a:p>
        </p:txBody>
      </p:sp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5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0" dur="5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50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D4D"/>
            </a:gs>
            <a:gs pos="100000">
              <a:srgbClr val="00777D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136900" y="3771900"/>
            <a:ext cx="99695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333201">
              <a:buClr>
                <a:srgbClr val="FFFFFF"/>
              </a:buClr>
              <a:buFont typeface="冬青黑体简体中文 W3"/>
              <a:defRPr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SVG绘制矢量图形</a:t>
            </a:r>
          </a:p>
        </p:txBody>
      </p:sp>
      <p:sp>
        <p:nvSpPr>
          <p:cNvPr id="40" name="Shape 40"/>
          <p:cNvSpPr/>
          <p:nvPr>
            <p:ph type="title"/>
          </p:nvPr>
        </p:nvSpPr>
        <p:spPr>
          <a:xfrm>
            <a:off x="355724" y="628326"/>
            <a:ext cx="11406170" cy="812801"/>
          </a:xfrm>
          <a:prstGeom prst="rect">
            <a:avLst/>
          </a:prstGeom>
        </p:spPr>
        <p:txBody>
          <a:bodyPr/>
          <a:lstStyle>
            <a:lvl1pPr algn="l">
              <a:defRPr b="1"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HTML5 SVG</a:t>
            </a:r>
          </a:p>
        </p:txBody>
      </p:sp>
      <p:sp>
        <p:nvSpPr>
          <p:cNvPr id="41" name="Shape 41"/>
          <p:cNvSpPr/>
          <p:nvPr/>
        </p:nvSpPr>
        <p:spPr>
          <a:xfrm>
            <a:off x="406327" y="1570268"/>
            <a:ext cx="4406752" cy="1"/>
          </a:xfrm>
          <a:prstGeom prst="line">
            <a:avLst/>
          </a:prstGeom>
          <a:ln w="50800">
            <a:solidFill>
              <a:srgbClr val="FFB600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fast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003D4D"/>
            </a:gs>
            <a:gs pos="100000">
              <a:srgbClr val="00777D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3136900" y="3771900"/>
            <a:ext cx="99695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1333201">
              <a:buClr>
                <a:srgbClr val="FFFFFF"/>
              </a:buClr>
              <a:buFont typeface="冬青黑体简体中文 W3"/>
              <a:defRPr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引入SVG外部文件</a:t>
            </a:r>
          </a:p>
        </p:txBody>
      </p:sp>
      <p:sp>
        <p:nvSpPr>
          <p:cNvPr id="44" name="Shape 44"/>
          <p:cNvSpPr/>
          <p:nvPr>
            <p:ph type="title"/>
          </p:nvPr>
        </p:nvSpPr>
        <p:spPr>
          <a:xfrm>
            <a:off x="355724" y="628326"/>
            <a:ext cx="11406170" cy="812801"/>
          </a:xfrm>
          <a:prstGeom prst="rect">
            <a:avLst/>
          </a:prstGeom>
        </p:spPr>
        <p:txBody>
          <a:bodyPr/>
          <a:lstStyle>
            <a:lvl1pPr algn="l">
              <a:defRPr b="1"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uFillTx/>
              </a:defRPr>
            </a:pPr>
            <a:r>
              <a:rPr b="1" sz="5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HTML5 SVG</a:t>
            </a:r>
          </a:p>
        </p:txBody>
      </p:sp>
      <p:sp>
        <p:nvSpPr>
          <p:cNvPr id="45" name="Shape 45"/>
          <p:cNvSpPr/>
          <p:nvPr/>
        </p:nvSpPr>
        <p:spPr>
          <a:xfrm>
            <a:off x="406327" y="1570268"/>
            <a:ext cx="4406752" cy="1"/>
          </a:xfrm>
          <a:prstGeom prst="line">
            <a:avLst/>
          </a:prstGeom>
          <a:ln w="50800">
            <a:solidFill>
              <a:srgbClr val="FFB600"/>
            </a:solidFill>
            <a:round/>
          </a:ln>
        </p:spPr>
        <p:txBody>
          <a:bodyPr lIns="0" tIns="0" rIns="0" bIns="0"/>
          <a:lstStyle/>
          <a:p>
            <a:pPr lvl="0" defTabSz="457200">
              <a:buClrTx/>
              <a:defRPr sz="1200">
                <a:uFillTx/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fast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8518" y="3927797"/>
            <a:ext cx="4316201" cy="129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dissolve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0287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0287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0287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0287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