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7544" r:id="rId3"/>
    <p:sldId id="7545" r:id="rId4"/>
    <p:sldId id="1004" r:id="rId5"/>
    <p:sldId id="1037" r:id="rId6"/>
    <p:sldId id="1010" r:id="rId7"/>
    <p:sldId id="1046" r:id="rId8"/>
    <p:sldId id="1053" r:id="rId9"/>
    <p:sldId id="7546" r:id="rId10"/>
    <p:sldId id="1060" r:id="rId11"/>
    <p:sldId id="838" r:id="rId12"/>
    <p:sldId id="931" r:id="rId13"/>
    <p:sldId id="1072" r:id="rId14"/>
    <p:sldId id="7547" r:id="rId15"/>
    <p:sldId id="934" r:id="rId16"/>
    <p:sldId id="842" r:id="rId17"/>
    <p:sldId id="954" r:id="rId18"/>
    <p:sldId id="1055" r:id="rId19"/>
    <p:sldId id="957" r:id="rId20"/>
    <p:sldId id="7548" r:id="rId21"/>
    <p:sldId id="972" r:id="rId22"/>
    <p:sldId id="854" r:id="rId23"/>
    <p:sldId id="867" r:id="rId24"/>
    <p:sldId id="257"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C73"/>
    <a:srgbClr val="EFEBEC"/>
    <a:srgbClr val="AAA4D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02" autoAdjust="0"/>
    <p:restoredTop sz="94660"/>
  </p:normalViewPr>
  <p:slideViewPr>
    <p:cSldViewPr snapToGrid="0">
      <p:cViewPr varScale="1">
        <p:scale>
          <a:sx n="76" d="100"/>
          <a:sy n="76" d="100"/>
        </p:scale>
        <p:origin x="-576" y="-90"/>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A215C-48DF-43BA-83E0-6965696AC131}" type="datetimeFigureOut">
              <a:rPr lang="zh-CN" altLang="en-US" smtClean="0"/>
              <a:pPr/>
              <a:t>2019/4/26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CB959-00A9-49F9-B081-C6CDBAA363CD}" type="slidenum">
              <a:rPr lang="zh-CN" altLang="en-US" smtClean="0"/>
              <a:pPr/>
              <a:t>‹#›</a:t>
            </a:fld>
            <a:endParaRPr lang="zh-CN" altLang="en-US"/>
          </a:p>
        </p:txBody>
      </p:sp>
    </p:spTree>
    <p:extLst>
      <p:ext uri="{BB962C8B-B14F-4D97-AF65-F5344CB8AC3E}">
        <p14:creationId xmlns:p14="http://schemas.microsoft.com/office/powerpoint/2010/main" xmlns="" val="1658738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pPr/>
              <a:t>2</a:t>
            </a:fld>
            <a:endParaRPr lang="zh-CN" altLang="en-US"/>
          </a:p>
        </p:txBody>
      </p:sp>
    </p:spTree>
    <p:extLst>
      <p:ext uri="{BB962C8B-B14F-4D97-AF65-F5344CB8AC3E}">
        <p14:creationId xmlns:p14="http://schemas.microsoft.com/office/powerpoint/2010/main" xmlns="" val="1484771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pPr/>
              <a:t>14</a:t>
            </a:fld>
            <a:endParaRPr lang="zh-CN" altLang="en-US"/>
          </a:p>
        </p:txBody>
      </p:sp>
    </p:spTree>
    <p:extLst>
      <p:ext uri="{BB962C8B-B14F-4D97-AF65-F5344CB8AC3E}">
        <p14:creationId xmlns:p14="http://schemas.microsoft.com/office/powerpoint/2010/main" xmlns="" val="2330888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p:cNvSpPr>
          <p:nvPr>
            <p:ph type="sldImg"/>
          </p:nvPr>
        </p:nvSpPr>
        <p:spPr bwMode="auto">
          <a:noFill/>
          <a:ln>
            <a:solidFill>
              <a:srgbClr val="000000"/>
            </a:solidFill>
            <a:miter lim="800000"/>
          </a:ln>
        </p:spPr>
      </p:sp>
      <p:sp>
        <p:nvSpPr>
          <p:cNvPr id="44034"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44035"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364F652D-D5FF-4745-AF86-C5CD486028D1}" type="slidenum">
              <a:rPr lang="zh-CN" altLang="en-US"/>
              <a:pPr fontAlgn="base">
                <a:spcBef>
                  <a:spcPct val="0"/>
                </a:spcBef>
                <a:spcAft>
                  <a:spcPct val="0"/>
                </a:spcAft>
              </a:pPr>
              <a:t>15</a:t>
            </a:fld>
            <a:endParaRPr lang="en-US" altLang="zh-CN"/>
          </a:p>
        </p:txBody>
      </p:sp>
    </p:spTree>
    <p:extLst>
      <p:ext uri="{BB962C8B-B14F-4D97-AF65-F5344CB8AC3E}">
        <p14:creationId xmlns:p14="http://schemas.microsoft.com/office/powerpoint/2010/main" xmlns="" val="510609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17</a:t>
            </a:fld>
            <a:endParaRPr lang="zh-CN" altLang="en-US"/>
          </a:p>
        </p:txBody>
      </p:sp>
    </p:spTree>
    <p:extLst>
      <p:ext uri="{BB962C8B-B14F-4D97-AF65-F5344CB8AC3E}">
        <p14:creationId xmlns:p14="http://schemas.microsoft.com/office/powerpoint/2010/main" xmlns="" val="1838891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18</a:t>
            </a:fld>
            <a:endParaRPr lang="zh-CN" altLang="en-US"/>
          </a:p>
        </p:txBody>
      </p:sp>
    </p:spTree>
    <p:extLst>
      <p:ext uri="{BB962C8B-B14F-4D97-AF65-F5344CB8AC3E}">
        <p14:creationId xmlns:p14="http://schemas.microsoft.com/office/powerpoint/2010/main" xmlns="" val="2757128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19</a:t>
            </a:fld>
            <a:endParaRPr lang="zh-CN" altLang="en-US"/>
          </a:p>
        </p:txBody>
      </p:sp>
    </p:spTree>
    <p:extLst>
      <p:ext uri="{BB962C8B-B14F-4D97-AF65-F5344CB8AC3E}">
        <p14:creationId xmlns:p14="http://schemas.microsoft.com/office/powerpoint/2010/main" xmlns="" val="352886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pPr/>
              <a:t>20</a:t>
            </a:fld>
            <a:endParaRPr lang="zh-CN" altLang="en-US"/>
          </a:p>
        </p:txBody>
      </p:sp>
    </p:spTree>
    <p:extLst>
      <p:ext uri="{BB962C8B-B14F-4D97-AF65-F5344CB8AC3E}">
        <p14:creationId xmlns:p14="http://schemas.microsoft.com/office/powerpoint/2010/main" xmlns="" val="1010240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238E41-6C6D-4B56-860F-2B48E1273617}" type="slidenum">
              <a:rPr lang="zh-CN" altLang="en-US" smtClean="0"/>
              <a:pPr/>
              <a:t>21</a:t>
            </a:fld>
            <a:endParaRPr lang="zh-CN" altLang="en-US"/>
          </a:p>
        </p:txBody>
      </p:sp>
    </p:spTree>
    <p:extLst>
      <p:ext uri="{BB962C8B-B14F-4D97-AF65-F5344CB8AC3E}">
        <p14:creationId xmlns:p14="http://schemas.microsoft.com/office/powerpoint/2010/main" xmlns="" val="250116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pPr/>
              <a:t>3</a:t>
            </a:fld>
            <a:endParaRPr lang="zh-CN" altLang="en-US"/>
          </a:p>
        </p:txBody>
      </p:sp>
    </p:spTree>
    <p:extLst>
      <p:ext uri="{BB962C8B-B14F-4D97-AF65-F5344CB8AC3E}">
        <p14:creationId xmlns:p14="http://schemas.microsoft.com/office/powerpoint/2010/main" xmlns="" val="1133888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FF2840-1518-4960-82A3-D28AB7EB9CF5}" type="slidenum">
              <a:rPr lang="zh-CN" altLang="en-US" smtClean="0"/>
              <a:pPr/>
              <a:t>6</a:t>
            </a:fld>
            <a:endParaRPr lang="zh-CN" altLang="en-US"/>
          </a:p>
        </p:txBody>
      </p:sp>
    </p:spTree>
    <p:extLst>
      <p:ext uri="{BB962C8B-B14F-4D97-AF65-F5344CB8AC3E}">
        <p14:creationId xmlns:p14="http://schemas.microsoft.com/office/powerpoint/2010/main" xmlns="" val="4090197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a:t>
            </a:fld>
            <a:endParaRPr lang="zh-CN" altLang="en-US"/>
          </a:p>
        </p:txBody>
      </p:sp>
    </p:spTree>
    <p:extLst>
      <p:ext uri="{BB962C8B-B14F-4D97-AF65-F5344CB8AC3E}">
        <p14:creationId xmlns:p14="http://schemas.microsoft.com/office/powerpoint/2010/main" xmlns="" val="3394207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a:t>
            </a:fld>
            <a:endParaRPr lang="zh-CN" altLang="en-US"/>
          </a:p>
        </p:txBody>
      </p:sp>
    </p:spTree>
    <p:extLst>
      <p:ext uri="{BB962C8B-B14F-4D97-AF65-F5344CB8AC3E}">
        <p14:creationId xmlns:p14="http://schemas.microsoft.com/office/powerpoint/2010/main" xmlns="" val="3429832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pPr/>
              <a:t>9</a:t>
            </a:fld>
            <a:endParaRPr lang="zh-CN" altLang="en-US"/>
          </a:p>
        </p:txBody>
      </p:sp>
    </p:spTree>
    <p:extLst>
      <p:ext uri="{BB962C8B-B14F-4D97-AF65-F5344CB8AC3E}">
        <p14:creationId xmlns:p14="http://schemas.microsoft.com/office/powerpoint/2010/main" xmlns="" val="3353653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a:t>
            </a:fld>
            <a:endParaRPr lang="zh-CN" altLang="en-US"/>
          </a:p>
        </p:txBody>
      </p:sp>
    </p:spTree>
    <p:extLst>
      <p:ext uri="{BB962C8B-B14F-4D97-AF65-F5344CB8AC3E}">
        <p14:creationId xmlns:p14="http://schemas.microsoft.com/office/powerpoint/2010/main" xmlns="" val="3698694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pPr/>
              <a:t>12</a:t>
            </a:fld>
            <a:endParaRPr lang="zh-CN" altLang="en-US"/>
          </a:p>
        </p:txBody>
      </p:sp>
    </p:spTree>
    <p:extLst>
      <p:ext uri="{BB962C8B-B14F-4D97-AF65-F5344CB8AC3E}">
        <p14:creationId xmlns:p14="http://schemas.microsoft.com/office/powerpoint/2010/main" xmlns="" val="2724371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a:t>
            </a:fld>
            <a:endParaRPr lang="zh-CN" altLang="en-US"/>
          </a:p>
        </p:txBody>
      </p:sp>
    </p:spTree>
    <p:extLst>
      <p:ext uri="{BB962C8B-B14F-4D97-AF65-F5344CB8AC3E}">
        <p14:creationId xmlns:p14="http://schemas.microsoft.com/office/powerpoint/2010/main" xmlns="" val="28668211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04989CC-9223-4D23-AA6A-FBFBEE9FB5D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D054EC63-BE05-495D-B173-61A375463E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A9B02951-A57D-408D-98D5-F29AEC5E83DD}"/>
              </a:ext>
            </a:extLst>
          </p:cNvPr>
          <p:cNvSpPr>
            <a:spLocks noGrp="1"/>
          </p:cNvSpPr>
          <p:nvPr>
            <p:ph type="dt" sz="half" idx="10"/>
          </p:nvPr>
        </p:nvSpPr>
        <p:spPr/>
        <p:txBody>
          <a:bodyPr/>
          <a:lstStyle/>
          <a:p>
            <a:fld id="{14F45E4F-5698-48A2-BF2A-A235F7AF1BB7}" type="datetimeFigureOut">
              <a:rPr lang="zh-CN" altLang="en-US" smtClean="0"/>
              <a:pPr/>
              <a:t>2019/4/26</a:t>
            </a:fld>
            <a:endParaRPr lang="zh-CN" altLang="en-US"/>
          </a:p>
        </p:txBody>
      </p:sp>
      <p:sp>
        <p:nvSpPr>
          <p:cNvPr id="5" name="页脚占位符 4">
            <a:extLst>
              <a:ext uri="{FF2B5EF4-FFF2-40B4-BE49-F238E27FC236}">
                <a16:creationId xmlns="" xmlns:a16="http://schemas.microsoft.com/office/drawing/2014/main" id="{1B06A462-DAEF-490A-BAD2-AEB08ED278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A5A54C95-BD54-44C5-B2B3-69065E862420}"/>
              </a:ext>
            </a:extLst>
          </p:cNvPr>
          <p:cNvSpPr>
            <a:spLocks noGrp="1"/>
          </p:cNvSpPr>
          <p:nvPr>
            <p:ph type="sldNum" sz="quarter" idx="12"/>
          </p:nvPr>
        </p:nvSpPr>
        <p:spPr/>
        <p:txBody>
          <a:bodyPr/>
          <a:lstStyle/>
          <a:p>
            <a:fld id="{A896E6F1-E71C-431D-886F-9EC9F3A069BF}" type="slidenum">
              <a:rPr lang="zh-CN" altLang="en-US" smtClean="0"/>
              <a:pPr/>
              <a:t>‹#›</a:t>
            </a:fld>
            <a:endParaRPr lang="zh-CN" altLang="en-US"/>
          </a:p>
        </p:txBody>
      </p:sp>
      <p:pic>
        <p:nvPicPr>
          <p:cNvPr id="8" name="图片 7">
            <a:extLst>
              <a:ext uri="{FF2B5EF4-FFF2-40B4-BE49-F238E27FC236}">
                <a16:creationId xmlns="" xmlns:a16="http://schemas.microsoft.com/office/drawing/2014/main" id="{69C9D5ED-F6C9-40F9-85CC-05ED51CC6DA5}"/>
              </a:ext>
            </a:extLst>
          </p:cNvPr>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t="7110" b="12910"/>
          <a:stretch/>
        </p:blipFill>
        <p:spPr>
          <a:xfrm>
            <a:off x="1735454" y="47169"/>
            <a:ext cx="11815912" cy="6858000"/>
          </a:xfrm>
          <a:prstGeom prst="rect">
            <a:avLst/>
          </a:prstGeom>
        </p:spPr>
      </p:pic>
    </p:spTree>
    <p:extLst>
      <p:ext uri="{BB962C8B-B14F-4D97-AF65-F5344CB8AC3E}">
        <p14:creationId xmlns:p14="http://schemas.microsoft.com/office/powerpoint/2010/main" xmlns="" val="327658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3FE4A51-6AC7-4BF6-BFF3-B62A8564924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D3552BD7-A2BF-4027-BAF8-8784AE6B854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22AC3650-5E7A-4D59-AFE5-118E666F0B19}"/>
              </a:ext>
            </a:extLst>
          </p:cNvPr>
          <p:cNvSpPr>
            <a:spLocks noGrp="1"/>
          </p:cNvSpPr>
          <p:nvPr>
            <p:ph type="dt" sz="half" idx="10"/>
          </p:nvPr>
        </p:nvSpPr>
        <p:spPr/>
        <p:txBody>
          <a:bodyPr/>
          <a:lstStyle/>
          <a:p>
            <a:fld id="{14F45E4F-5698-48A2-BF2A-A235F7AF1BB7}" type="datetimeFigureOut">
              <a:rPr lang="zh-CN" altLang="en-US" smtClean="0"/>
              <a:pPr/>
              <a:t>2019/4/26</a:t>
            </a:fld>
            <a:endParaRPr lang="zh-CN" altLang="en-US"/>
          </a:p>
        </p:txBody>
      </p:sp>
      <p:sp>
        <p:nvSpPr>
          <p:cNvPr id="5" name="页脚占位符 4">
            <a:extLst>
              <a:ext uri="{FF2B5EF4-FFF2-40B4-BE49-F238E27FC236}">
                <a16:creationId xmlns="" xmlns:a16="http://schemas.microsoft.com/office/drawing/2014/main" id="{5418C1EA-A503-4368-9B63-B128D95451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B43DAB66-CF97-48EB-8CD9-17729BE13DAC}"/>
              </a:ext>
            </a:extLst>
          </p:cNvPr>
          <p:cNvSpPr>
            <a:spLocks noGrp="1"/>
          </p:cNvSpPr>
          <p:nvPr>
            <p:ph type="sldNum" sz="quarter" idx="12"/>
          </p:nvPr>
        </p:nvSpPr>
        <p:spPr/>
        <p:txBody>
          <a:bodyPr/>
          <a:lstStyle/>
          <a:p>
            <a:fld id="{A896E6F1-E71C-431D-886F-9EC9F3A069BF}" type="slidenum">
              <a:rPr lang="zh-CN" altLang="en-US" smtClean="0"/>
              <a:pPr/>
              <a:t>‹#›</a:t>
            </a:fld>
            <a:endParaRPr lang="zh-CN" altLang="en-US"/>
          </a:p>
        </p:txBody>
      </p:sp>
    </p:spTree>
    <p:extLst>
      <p:ext uri="{BB962C8B-B14F-4D97-AF65-F5344CB8AC3E}">
        <p14:creationId xmlns:p14="http://schemas.microsoft.com/office/powerpoint/2010/main" xmlns="" val="1683175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7969D27B-EC01-4A20-B521-26984F2D235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6A8DB5E0-5BF0-4565-A6A0-B4B1504043E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9F6E5BAE-BF26-4BA7-9385-C966715B1251}"/>
              </a:ext>
            </a:extLst>
          </p:cNvPr>
          <p:cNvSpPr>
            <a:spLocks noGrp="1"/>
          </p:cNvSpPr>
          <p:nvPr>
            <p:ph type="dt" sz="half" idx="10"/>
          </p:nvPr>
        </p:nvSpPr>
        <p:spPr/>
        <p:txBody>
          <a:bodyPr/>
          <a:lstStyle/>
          <a:p>
            <a:fld id="{14F45E4F-5698-48A2-BF2A-A235F7AF1BB7}" type="datetimeFigureOut">
              <a:rPr lang="zh-CN" altLang="en-US" smtClean="0"/>
              <a:pPr/>
              <a:t>2019/4/26</a:t>
            </a:fld>
            <a:endParaRPr lang="zh-CN" altLang="en-US"/>
          </a:p>
        </p:txBody>
      </p:sp>
      <p:sp>
        <p:nvSpPr>
          <p:cNvPr id="5" name="页脚占位符 4">
            <a:extLst>
              <a:ext uri="{FF2B5EF4-FFF2-40B4-BE49-F238E27FC236}">
                <a16:creationId xmlns="" xmlns:a16="http://schemas.microsoft.com/office/drawing/2014/main" id="{347A7DF5-4286-4B8B-8A02-0CC98B6C62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081CB591-EC33-402B-BB69-56ED4AEC52FC}"/>
              </a:ext>
            </a:extLst>
          </p:cNvPr>
          <p:cNvSpPr>
            <a:spLocks noGrp="1"/>
          </p:cNvSpPr>
          <p:nvPr>
            <p:ph type="sldNum" sz="quarter" idx="12"/>
          </p:nvPr>
        </p:nvSpPr>
        <p:spPr/>
        <p:txBody>
          <a:bodyPr/>
          <a:lstStyle/>
          <a:p>
            <a:fld id="{A896E6F1-E71C-431D-886F-9EC9F3A069BF}" type="slidenum">
              <a:rPr lang="zh-CN" altLang="en-US" smtClean="0"/>
              <a:pPr/>
              <a:t>‹#›</a:t>
            </a:fld>
            <a:endParaRPr lang="zh-CN" altLang="en-US"/>
          </a:p>
        </p:txBody>
      </p:sp>
    </p:spTree>
    <p:extLst>
      <p:ext uri="{BB962C8B-B14F-4D97-AF65-F5344CB8AC3E}">
        <p14:creationId xmlns:p14="http://schemas.microsoft.com/office/powerpoint/2010/main" xmlns="" val="175128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椭圆 1">
            <a:extLst>
              <a:ext uri="{FF2B5EF4-FFF2-40B4-BE49-F238E27FC236}">
                <a16:creationId xmlns="" xmlns:a16="http://schemas.microsoft.com/office/drawing/2014/main" id="{FA2BCA4F-B71F-4283-8447-15BF6422B196}"/>
              </a:ext>
            </a:extLst>
          </p:cNvPr>
          <p:cNvSpPr/>
          <p:nvPr userDrawn="1"/>
        </p:nvSpPr>
        <p:spPr>
          <a:xfrm>
            <a:off x="284376" y="360759"/>
            <a:ext cx="993209" cy="993209"/>
          </a:xfrm>
          <a:prstGeom prst="ellipse">
            <a:avLst/>
          </a:prstGeom>
          <a:noFill/>
          <a:ln>
            <a:solidFill>
              <a:srgbClr val="1C1C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 xmlns:a16="http://schemas.microsoft.com/office/drawing/2014/main" id="{17F95E8B-CDFF-47DF-8D55-73BD6764C4CD}"/>
              </a:ext>
            </a:extLst>
          </p:cNvPr>
          <p:cNvSpPr txBox="1"/>
          <p:nvPr userDrawn="1"/>
        </p:nvSpPr>
        <p:spPr>
          <a:xfrm>
            <a:off x="407824" y="672698"/>
            <a:ext cx="1569660" cy="369332"/>
          </a:xfrm>
          <a:prstGeom prst="rect">
            <a:avLst/>
          </a:prstGeom>
          <a:solidFill>
            <a:srgbClr val="EFEBEC"/>
          </a:solidFill>
        </p:spPr>
        <p:txBody>
          <a:bodyPr wrap="none" rtlCol="0">
            <a:spAutoFit/>
          </a:bodyPr>
          <a:lstStyle/>
          <a:p>
            <a:r>
              <a:rPr lang="zh-CN" altLang="en-US" dirty="0">
                <a:latin typeface="幼圆" panose="02010509060101010101" pitchFamily="49" charset="-122"/>
                <a:ea typeface="幼圆" panose="02010509060101010101" pitchFamily="49" charset="-122"/>
              </a:rPr>
              <a:t>点击添加标题</a:t>
            </a:r>
          </a:p>
        </p:txBody>
      </p:sp>
    </p:spTree>
    <p:extLst>
      <p:ext uri="{BB962C8B-B14F-4D97-AF65-F5344CB8AC3E}">
        <p14:creationId xmlns:p14="http://schemas.microsoft.com/office/powerpoint/2010/main" xmlns="" val="2462230362"/>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2EDBC14-C0CF-4785-9BE8-9BB26C87842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DC7D06EA-3748-47DA-A73C-4D8EBA6472B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4ABE995F-E16A-4DEF-BA39-25164B02F8F9}"/>
              </a:ext>
            </a:extLst>
          </p:cNvPr>
          <p:cNvSpPr>
            <a:spLocks noGrp="1"/>
          </p:cNvSpPr>
          <p:nvPr>
            <p:ph type="dt" sz="half" idx="10"/>
          </p:nvPr>
        </p:nvSpPr>
        <p:spPr/>
        <p:txBody>
          <a:bodyPr/>
          <a:lstStyle/>
          <a:p>
            <a:fld id="{14F45E4F-5698-48A2-BF2A-A235F7AF1BB7}" type="datetimeFigureOut">
              <a:rPr lang="zh-CN" altLang="en-US" smtClean="0"/>
              <a:pPr/>
              <a:t>2019/4/26</a:t>
            </a:fld>
            <a:endParaRPr lang="zh-CN" altLang="en-US"/>
          </a:p>
        </p:txBody>
      </p:sp>
      <p:sp>
        <p:nvSpPr>
          <p:cNvPr id="5" name="页脚占位符 4">
            <a:extLst>
              <a:ext uri="{FF2B5EF4-FFF2-40B4-BE49-F238E27FC236}">
                <a16:creationId xmlns="" xmlns:a16="http://schemas.microsoft.com/office/drawing/2014/main" id="{2C35C9BB-A91C-4737-ADE2-803F9B78FA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C31538D4-1734-4874-BD51-85409C0C80E9}"/>
              </a:ext>
            </a:extLst>
          </p:cNvPr>
          <p:cNvSpPr>
            <a:spLocks noGrp="1"/>
          </p:cNvSpPr>
          <p:nvPr>
            <p:ph type="sldNum" sz="quarter" idx="12"/>
          </p:nvPr>
        </p:nvSpPr>
        <p:spPr/>
        <p:txBody>
          <a:bodyPr/>
          <a:lstStyle/>
          <a:p>
            <a:fld id="{A896E6F1-E71C-431D-886F-9EC9F3A069BF}" type="slidenum">
              <a:rPr lang="zh-CN" altLang="en-US" smtClean="0"/>
              <a:pPr/>
              <a:t>‹#›</a:t>
            </a:fld>
            <a:endParaRPr lang="zh-CN" altLang="en-US"/>
          </a:p>
        </p:txBody>
      </p:sp>
    </p:spTree>
    <p:extLst>
      <p:ext uri="{BB962C8B-B14F-4D97-AF65-F5344CB8AC3E}">
        <p14:creationId xmlns:p14="http://schemas.microsoft.com/office/powerpoint/2010/main" xmlns="" val="89126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64CD3FA-E934-415A-A2FB-063F01EB59E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9830A8D5-1ACF-423A-9B55-AC822A7071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320AC796-833F-4937-80E0-883D23B798A8}"/>
              </a:ext>
            </a:extLst>
          </p:cNvPr>
          <p:cNvSpPr>
            <a:spLocks noGrp="1"/>
          </p:cNvSpPr>
          <p:nvPr>
            <p:ph type="dt" sz="half" idx="10"/>
          </p:nvPr>
        </p:nvSpPr>
        <p:spPr/>
        <p:txBody>
          <a:bodyPr/>
          <a:lstStyle/>
          <a:p>
            <a:fld id="{14F45E4F-5698-48A2-BF2A-A235F7AF1BB7}" type="datetimeFigureOut">
              <a:rPr lang="zh-CN" altLang="en-US" smtClean="0"/>
              <a:pPr/>
              <a:t>2019/4/26</a:t>
            </a:fld>
            <a:endParaRPr lang="zh-CN" altLang="en-US"/>
          </a:p>
        </p:txBody>
      </p:sp>
      <p:sp>
        <p:nvSpPr>
          <p:cNvPr id="5" name="页脚占位符 4">
            <a:extLst>
              <a:ext uri="{FF2B5EF4-FFF2-40B4-BE49-F238E27FC236}">
                <a16:creationId xmlns="" xmlns:a16="http://schemas.microsoft.com/office/drawing/2014/main" id="{0E5A0B9C-172F-4BF4-8091-3E8FED919E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4250BF49-6976-4CDB-8718-1637B46701A6}"/>
              </a:ext>
            </a:extLst>
          </p:cNvPr>
          <p:cNvSpPr>
            <a:spLocks noGrp="1"/>
          </p:cNvSpPr>
          <p:nvPr>
            <p:ph type="sldNum" sz="quarter" idx="12"/>
          </p:nvPr>
        </p:nvSpPr>
        <p:spPr/>
        <p:txBody>
          <a:bodyPr/>
          <a:lstStyle/>
          <a:p>
            <a:fld id="{A896E6F1-E71C-431D-886F-9EC9F3A069BF}" type="slidenum">
              <a:rPr lang="zh-CN" altLang="en-US" smtClean="0"/>
              <a:pPr/>
              <a:t>‹#›</a:t>
            </a:fld>
            <a:endParaRPr lang="zh-CN" altLang="en-US"/>
          </a:p>
        </p:txBody>
      </p:sp>
    </p:spTree>
    <p:extLst>
      <p:ext uri="{BB962C8B-B14F-4D97-AF65-F5344CB8AC3E}">
        <p14:creationId xmlns:p14="http://schemas.microsoft.com/office/powerpoint/2010/main" xmlns="" val="974572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8978363-7120-40B3-8596-3AD2B9DBDD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97D96606-B8E2-45B9-BD05-8FC0A24B891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A1AD55BE-2ADF-44A7-9C23-C8F41B61DE9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33D30C68-7BE8-46F0-8BAD-61074C657910}"/>
              </a:ext>
            </a:extLst>
          </p:cNvPr>
          <p:cNvSpPr>
            <a:spLocks noGrp="1"/>
          </p:cNvSpPr>
          <p:nvPr>
            <p:ph type="dt" sz="half" idx="10"/>
          </p:nvPr>
        </p:nvSpPr>
        <p:spPr/>
        <p:txBody>
          <a:bodyPr/>
          <a:lstStyle/>
          <a:p>
            <a:fld id="{14F45E4F-5698-48A2-BF2A-A235F7AF1BB7}" type="datetimeFigureOut">
              <a:rPr lang="zh-CN" altLang="en-US" smtClean="0"/>
              <a:pPr/>
              <a:t>2019/4/26</a:t>
            </a:fld>
            <a:endParaRPr lang="zh-CN" altLang="en-US"/>
          </a:p>
        </p:txBody>
      </p:sp>
      <p:sp>
        <p:nvSpPr>
          <p:cNvPr id="6" name="页脚占位符 5">
            <a:extLst>
              <a:ext uri="{FF2B5EF4-FFF2-40B4-BE49-F238E27FC236}">
                <a16:creationId xmlns="" xmlns:a16="http://schemas.microsoft.com/office/drawing/2014/main" id="{F84E7B4E-20A3-40E4-A2DD-BC939786A82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74521D07-194F-4993-9EA9-B4D01F8E3259}"/>
              </a:ext>
            </a:extLst>
          </p:cNvPr>
          <p:cNvSpPr>
            <a:spLocks noGrp="1"/>
          </p:cNvSpPr>
          <p:nvPr>
            <p:ph type="sldNum" sz="quarter" idx="12"/>
          </p:nvPr>
        </p:nvSpPr>
        <p:spPr/>
        <p:txBody>
          <a:bodyPr/>
          <a:lstStyle/>
          <a:p>
            <a:fld id="{A896E6F1-E71C-431D-886F-9EC9F3A069BF}" type="slidenum">
              <a:rPr lang="zh-CN" altLang="en-US" smtClean="0"/>
              <a:pPr/>
              <a:t>‹#›</a:t>
            </a:fld>
            <a:endParaRPr lang="zh-CN" altLang="en-US"/>
          </a:p>
        </p:txBody>
      </p:sp>
    </p:spTree>
    <p:extLst>
      <p:ext uri="{BB962C8B-B14F-4D97-AF65-F5344CB8AC3E}">
        <p14:creationId xmlns:p14="http://schemas.microsoft.com/office/powerpoint/2010/main" xmlns="" val="238480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695C570-CABF-402B-82BA-DC089353A27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AE64BA4E-5EA2-4F10-8C28-07D05572E5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13B53857-149D-4955-9BA2-F0D0411EED9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BF5E3B7D-C4D4-41D4-B021-93047AF332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F12B0115-7071-4AF7-A00C-50B80FAFC46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C334B300-5B09-4514-AF45-89C41673F293}"/>
              </a:ext>
            </a:extLst>
          </p:cNvPr>
          <p:cNvSpPr>
            <a:spLocks noGrp="1"/>
          </p:cNvSpPr>
          <p:nvPr>
            <p:ph type="dt" sz="half" idx="10"/>
          </p:nvPr>
        </p:nvSpPr>
        <p:spPr/>
        <p:txBody>
          <a:bodyPr/>
          <a:lstStyle/>
          <a:p>
            <a:fld id="{14F45E4F-5698-48A2-BF2A-A235F7AF1BB7}" type="datetimeFigureOut">
              <a:rPr lang="zh-CN" altLang="en-US" smtClean="0"/>
              <a:pPr/>
              <a:t>2019/4/26</a:t>
            </a:fld>
            <a:endParaRPr lang="zh-CN" altLang="en-US"/>
          </a:p>
        </p:txBody>
      </p:sp>
      <p:sp>
        <p:nvSpPr>
          <p:cNvPr id="8" name="页脚占位符 7">
            <a:extLst>
              <a:ext uri="{FF2B5EF4-FFF2-40B4-BE49-F238E27FC236}">
                <a16:creationId xmlns="" xmlns:a16="http://schemas.microsoft.com/office/drawing/2014/main" id="{D3905806-545F-470E-ADF5-0BF853863C4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1CA22CEA-2149-46D1-9BEF-99A6B7AE2335}"/>
              </a:ext>
            </a:extLst>
          </p:cNvPr>
          <p:cNvSpPr>
            <a:spLocks noGrp="1"/>
          </p:cNvSpPr>
          <p:nvPr>
            <p:ph type="sldNum" sz="quarter" idx="12"/>
          </p:nvPr>
        </p:nvSpPr>
        <p:spPr/>
        <p:txBody>
          <a:bodyPr/>
          <a:lstStyle/>
          <a:p>
            <a:fld id="{A896E6F1-E71C-431D-886F-9EC9F3A069BF}" type="slidenum">
              <a:rPr lang="zh-CN" altLang="en-US" smtClean="0"/>
              <a:pPr/>
              <a:t>‹#›</a:t>
            </a:fld>
            <a:endParaRPr lang="zh-CN" altLang="en-US"/>
          </a:p>
        </p:txBody>
      </p:sp>
    </p:spTree>
    <p:extLst>
      <p:ext uri="{BB962C8B-B14F-4D97-AF65-F5344CB8AC3E}">
        <p14:creationId xmlns:p14="http://schemas.microsoft.com/office/powerpoint/2010/main" xmlns="" val="118357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1401947-7B8D-4FB5-97F1-D277409C21C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208EDD60-775E-4BF7-8068-BD16F28B5ED4}"/>
              </a:ext>
            </a:extLst>
          </p:cNvPr>
          <p:cNvSpPr>
            <a:spLocks noGrp="1"/>
          </p:cNvSpPr>
          <p:nvPr>
            <p:ph type="dt" sz="half" idx="10"/>
          </p:nvPr>
        </p:nvSpPr>
        <p:spPr/>
        <p:txBody>
          <a:bodyPr/>
          <a:lstStyle/>
          <a:p>
            <a:fld id="{14F45E4F-5698-48A2-BF2A-A235F7AF1BB7}" type="datetimeFigureOut">
              <a:rPr lang="zh-CN" altLang="en-US" smtClean="0"/>
              <a:pPr/>
              <a:t>2019/4/26</a:t>
            </a:fld>
            <a:endParaRPr lang="zh-CN" altLang="en-US"/>
          </a:p>
        </p:txBody>
      </p:sp>
      <p:sp>
        <p:nvSpPr>
          <p:cNvPr id="4" name="页脚占位符 3">
            <a:extLst>
              <a:ext uri="{FF2B5EF4-FFF2-40B4-BE49-F238E27FC236}">
                <a16:creationId xmlns="" xmlns:a16="http://schemas.microsoft.com/office/drawing/2014/main" id="{05EAFE8D-7131-47E1-BA90-54512CB1E23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ED2FB26A-DB9A-4429-A213-D058D678BFCC}"/>
              </a:ext>
            </a:extLst>
          </p:cNvPr>
          <p:cNvSpPr>
            <a:spLocks noGrp="1"/>
          </p:cNvSpPr>
          <p:nvPr>
            <p:ph type="sldNum" sz="quarter" idx="12"/>
          </p:nvPr>
        </p:nvSpPr>
        <p:spPr/>
        <p:txBody>
          <a:bodyPr/>
          <a:lstStyle/>
          <a:p>
            <a:fld id="{A896E6F1-E71C-431D-886F-9EC9F3A069BF}" type="slidenum">
              <a:rPr lang="zh-CN" altLang="en-US" smtClean="0"/>
              <a:pPr/>
              <a:t>‹#›</a:t>
            </a:fld>
            <a:endParaRPr lang="zh-CN" altLang="en-US"/>
          </a:p>
        </p:txBody>
      </p:sp>
    </p:spTree>
    <p:extLst>
      <p:ext uri="{BB962C8B-B14F-4D97-AF65-F5344CB8AC3E}">
        <p14:creationId xmlns:p14="http://schemas.microsoft.com/office/powerpoint/2010/main" xmlns="" val="1127321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8C894369-14A2-4930-A472-F687AB8B83EC}"/>
              </a:ext>
            </a:extLst>
          </p:cNvPr>
          <p:cNvSpPr>
            <a:spLocks noGrp="1"/>
          </p:cNvSpPr>
          <p:nvPr>
            <p:ph type="dt" sz="half" idx="10"/>
          </p:nvPr>
        </p:nvSpPr>
        <p:spPr/>
        <p:txBody>
          <a:bodyPr/>
          <a:lstStyle/>
          <a:p>
            <a:fld id="{14F45E4F-5698-48A2-BF2A-A235F7AF1BB7}" type="datetimeFigureOut">
              <a:rPr lang="zh-CN" altLang="en-US" smtClean="0"/>
              <a:pPr/>
              <a:t>2019/4/26</a:t>
            </a:fld>
            <a:endParaRPr lang="zh-CN" altLang="en-US"/>
          </a:p>
        </p:txBody>
      </p:sp>
      <p:sp>
        <p:nvSpPr>
          <p:cNvPr id="3" name="页脚占位符 2">
            <a:extLst>
              <a:ext uri="{FF2B5EF4-FFF2-40B4-BE49-F238E27FC236}">
                <a16:creationId xmlns="" xmlns:a16="http://schemas.microsoft.com/office/drawing/2014/main" id="{4968EEFF-F2F9-408C-9760-54AD3DED984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FACA8D67-35D5-4255-B6F2-237F796B415E}"/>
              </a:ext>
            </a:extLst>
          </p:cNvPr>
          <p:cNvSpPr>
            <a:spLocks noGrp="1"/>
          </p:cNvSpPr>
          <p:nvPr>
            <p:ph type="sldNum" sz="quarter" idx="12"/>
          </p:nvPr>
        </p:nvSpPr>
        <p:spPr/>
        <p:txBody>
          <a:bodyPr/>
          <a:lstStyle/>
          <a:p>
            <a:fld id="{A896E6F1-E71C-431D-886F-9EC9F3A069BF}" type="slidenum">
              <a:rPr lang="zh-CN" altLang="en-US" smtClean="0"/>
              <a:pPr/>
              <a:t>‹#›</a:t>
            </a:fld>
            <a:endParaRPr lang="zh-CN" altLang="en-US"/>
          </a:p>
        </p:txBody>
      </p:sp>
    </p:spTree>
    <p:extLst>
      <p:ext uri="{BB962C8B-B14F-4D97-AF65-F5344CB8AC3E}">
        <p14:creationId xmlns:p14="http://schemas.microsoft.com/office/powerpoint/2010/main" xmlns="" val="3427076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6A3735A-8CD3-499F-AE11-8144BAF64EC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E4057BE1-64F5-4E3C-B0B6-16A146EE7A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D7A54CA4-C89F-4931-9AEA-26B3C1CAB8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770B2B1B-4ED8-4EB3-A3D8-2E0BAAAD08AC}"/>
              </a:ext>
            </a:extLst>
          </p:cNvPr>
          <p:cNvSpPr>
            <a:spLocks noGrp="1"/>
          </p:cNvSpPr>
          <p:nvPr>
            <p:ph type="dt" sz="half" idx="10"/>
          </p:nvPr>
        </p:nvSpPr>
        <p:spPr/>
        <p:txBody>
          <a:bodyPr/>
          <a:lstStyle/>
          <a:p>
            <a:fld id="{14F45E4F-5698-48A2-BF2A-A235F7AF1BB7}" type="datetimeFigureOut">
              <a:rPr lang="zh-CN" altLang="en-US" smtClean="0"/>
              <a:pPr/>
              <a:t>2019/4/26</a:t>
            </a:fld>
            <a:endParaRPr lang="zh-CN" altLang="en-US"/>
          </a:p>
        </p:txBody>
      </p:sp>
      <p:sp>
        <p:nvSpPr>
          <p:cNvPr id="6" name="页脚占位符 5">
            <a:extLst>
              <a:ext uri="{FF2B5EF4-FFF2-40B4-BE49-F238E27FC236}">
                <a16:creationId xmlns="" xmlns:a16="http://schemas.microsoft.com/office/drawing/2014/main" id="{A1C33888-4C22-4DBE-B165-7BD5EFF90F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43288371-99CD-45BF-A7DF-0E317FBA0CF4}"/>
              </a:ext>
            </a:extLst>
          </p:cNvPr>
          <p:cNvSpPr>
            <a:spLocks noGrp="1"/>
          </p:cNvSpPr>
          <p:nvPr>
            <p:ph type="sldNum" sz="quarter" idx="12"/>
          </p:nvPr>
        </p:nvSpPr>
        <p:spPr/>
        <p:txBody>
          <a:bodyPr/>
          <a:lstStyle/>
          <a:p>
            <a:fld id="{A896E6F1-E71C-431D-886F-9EC9F3A069BF}" type="slidenum">
              <a:rPr lang="zh-CN" altLang="en-US" smtClean="0"/>
              <a:pPr/>
              <a:t>‹#›</a:t>
            </a:fld>
            <a:endParaRPr lang="zh-CN" altLang="en-US"/>
          </a:p>
        </p:txBody>
      </p:sp>
    </p:spTree>
    <p:extLst>
      <p:ext uri="{BB962C8B-B14F-4D97-AF65-F5344CB8AC3E}">
        <p14:creationId xmlns:p14="http://schemas.microsoft.com/office/powerpoint/2010/main" xmlns="" val="280004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9E0D177-C2C7-41B7-86C2-003A762A51E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44DFFC24-30B1-4BF1-9BC3-463B9B8F65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21D13504-455B-49A1-8BED-B75ED735F5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70AA654B-27E7-4A4F-A34B-1F627B02C39C}"/>
              </a:ext>
            </a:extLst>
          </p:cNvPr>
          <p:cNvSpPr>
            <a:spLocks noGrp="1"/>
          </p:cNvSpPr>
          <p:nvPr>
            <p:ph type="dt" sz="half" idx="10"/>
          </p:nvPr>
        </p:nvSpPr>
        <p:spPr/>
        <p:txBody>
          <a:bodyPr/>
          <a:lstStyle/>
          <a:p>
            <a:fld id="{14F45E4F-5698-48A2-BF2A-A235F7AF1BB7}" type="datetimeFigureOut">
              <a:rPr lang="zh-CN" altLang="en-US" smtClean="0"/>
              <a:pPr/>
              <a:t>2019/4/26</a:t>
            </a:fld>
            <a:endParaRPr lang="zh-CN" altLang="en-US"/>
          </a:p>
        </p:txBody>
      </p:sp>
      <p:sp>
        <p:nvSpPr>
          <p:cNvPr id="6" name="页脚占位符 5">
            <a:extLst>
              <a:ext uri="{FF2B5EF4-FFF2-40B4-BE49-F238E27FC236}">
                <a16:creationId xmlns="" xmlns:a16="http://schemas.microsoft.com/office/drawing/2014/main" id="{47ECC478-7381-4418-95E1-E75744B9771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A90DD0CE-5E59-4426-9640-7955F82FBC38}"/>
              </a:ext>
            </a:extLst>
          </p:cNvPr>
          <p:cNvSpPr>
            <a:spLocks noGrp="1"/>
          </p:cNvSpPr>
          <p:nvPr>
            <p:ph type="sldNum" sz="quarter" idx="12"/>
          </p:nvPr>
        </p:nvSpPr>
        <p:spPr/>
        <p:txBody>
          <a:bodyPr/>
          <a:lstStyle/>
          <a:p>
            <a:fld id="{A896E6F1-E71C-431D-886F-9EC9F3A069BF}" type="slidenum">
              <a:rPr lang="zh-CN" altLang="en-US" smtClean="0"/>
              <a:pPr/>
              <a:t>‹#›</a:t>
            </a:fld>
            <a:endParaRPr lang="zh-CN" altLang="en-US"/>
          </a:p>
        </p:txBody>
      </p:sp>
    </p:spTree>
    <p:extLst>
      <p:ext uri="{BB962C8B-B14F-4D97-AF65-F5344CB8AC3E}">
        <p14:creationId xmlns:p14="http://schemas.microsoft.com/office/powerpoint/2010/main" xmlns="" val="384409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BEC"/>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3D47AC6F-27A9-448A-BA58-B2A701B9DB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7AA7C109-C88B-4A97-8F3B-281216700B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C279188E-7112-443B-96FA-32C7BBBC50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45E4F-5698-48A2-BF2A-A235F7AF1BB7}" type="datetimeFigureOut">
              <a:rPr lang="zh-CN" altLang="en-US" smtClean="0"/>
              <a:pPr/>
              <a:t>2019/4/26</a:t>
            </a:fld>
            <a:endParaRPr lang="zh-CN" altLang="en-US"/>
          </a:p>
        </p:txBody>
      </p:sp>
      <p:sp>
        <p:nvSpPr>
          <p:cNvPr id="5" name="页脚占位符 4">
            <a:extLst>
              <a:ext uri="{FF2B5EF4-FFF2-40B4-BE49-F238E27FC236}">
                <a16:creationId xmlns="" xmlns:a16="http://schemas.microsoft.com/office/drawing/2014/main" id="{197DDB6F-9C7A-4042-93EB-AF4A1FEEFE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AF250249-96B7-4FD9-9DDC-14CD0EB064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6E6F1-E71C-431D-886F-9EC9F3A069BF}" type="slidenum">
              <a:rPr lang="zh-CN" altLang="en-US" smtClean="0"/>
              <a:pPr/>
              <a:t>‹#›</a:t>
            </a:fld>
            <a:endParaRPr lang="zh-CN" altLang="en-US"/>
          </a:p>
        </p:txBody>
      </p:sp>
    </p:spTree>
    <p:extLst>
      <p:ext uri="{BB962C8B-B14F-4D97-AF65-F5344CB8AC3E}">
        <p14:creationId xmlns:p14="http://schemas.microsoft.com/office/powerpoint/2010/main" xmlns="" val="968970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 xmlns:a16="http://schemas.microsoft.com/office/drawing/2014/main" id="{60E2B4C6-13B5-444E-96B1-E6FC1AF3C5CF}"/>
              </a:ext>
            </a:extLst>
          </p:cNvPr>
          <p:cNvSpPr txBox="1"/>
          <p:nvPr/>
        </p:nvSpPr>
        <p:spPr>
          <a:xfrm>
            <a:off x="1170946" y="2228671"/>
            <a:ext cx="4281714" cy="1200329"/>
          </a:xfrm>
          <a:prstGeom prst="rect">
            <a:avLst/>
          </a:prstGeom>
          <a:noFill/>
        </p:spPr>
        <p:txBody>
          <a:bodyPr wrap="square" rtlCol="0">
            <a:spAutoFit/>
          </a:bodyPr>
          <a:lstStyle/>
          <a:p>
            <a:r>
              <a:rPr lang="zh-CN" altLang="en-US" sz="7200" b="1" dirty="0">
                <a:solidFill>
                  <a:srgbClr val="1C1C73"/>
                </a:solidFill>
                <a:latin typeface="幼圆" panose="02010509060101010101" pitchFamily="49" charset="-122"/>
                <a:ea typeface="幼圆" panose="02010509060101010101" pitchFamily="49" charset="-122"/>
              </a:rPr>
              <a:t>毕业</a:t>
            </a:r>
            <a:r>
              <a:rPr lang="zh-CN" altLang="en-US" sz="7200" dirty="0">
                <a:solidFill>
                  <a:srgbClr val="AAA4D1"/>
                </a:solidFill>
                <a:latin typeface="幼圆" panose="02010509060101010101" pitchFamily="49" charset="-122"/>
                <a:ea typeface="幼圆" panose="02010509060101010101" pitchFamily="49" charset="-122"/>
              </a:rPr>
              <a:t>答辩</a:t>
            </a:r>
          </a:p>
        </p:txBody>
      </p:sp>
      <p:cxnSp>
        <p:nvCxnSpPr>
          <p:cNvPr id="11" name="直接连接符 10">
            <a:extLst>
              <a:ext uri="{FF2B5EF4-FFF2-40B4-BE49-F238E27FC236}">
                <a16:creationId xmlns="" xmlns:a16="http://schemas.microsoft.com/office/drawing/2014/main" id="{1F1D12EC-7E8A-4FFE-AD35-7BF314349BDE}"/>
              </a:ext>
            </a:extLst>
          </p:cNvPr>
          <p:cNvCxnSpPr>
            <a:cxnSpLocks/>
          </p:cNvCxnSpPr>
          <p:nvPr/>
        </p:nvCxnSpPr>
        <p:spPr>
          <a:xfrm>
            <a:off x="1352551" y="3476169"/>
            <a:ext cx="3454400" cy="0"/>
          </a:xfrm>
          <a:prstGeom prst="line">
            <a:avLst/>
          </a:prstGeom>
          <a:ln w="12700">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 xmlns:a16="http://schemas.microsoft.com/office/drawing/2014/main" id="{CFD0D351-422E-4352-85D8-6ACA71F23BB1}"/>
              </a:ext>
            </a:extLst>
          </p:cNvPr>
          <p:cNvCxnSpPr>
            <a:cxnSpLocks/>
          </p:cNvCxnSpPr>
          <p:nvPr/>
        </p:nvCxnSpPr>
        <p:spPr>
          <a:xfrm>
            <a:off x="1270358" y="3476169"/>
            <a:ext cx="1763729" cy="0"/>
          </a:xfrm>
          <a:prstGeom prst="line">
            <a:avLst/>
          </a:prstGeom>
          <a:ln w="101600">
            <a:solidFill>
              <a:srgbClr val="1C1C73"/>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 xmlns:a16="http://schemas.microsoft.com/office/drawing/2014/main" id="{3E6AF725-DD88-471F-8ADC-561374C0B0D7}"/>
              </a:ext>
            </a:extLst>
          </p:cNvPr>
          <p:cNvSpPr/>
          <p:nvPr/>
        </p:nvSpPr>
        <p:spPr>
          <a:xfrm>
            <a:off x="1170946" y="905232"/>
            <a:ext cx="4121641" cy="1323439"/>
          </a:xfrm>
          <a:prstGeom prst="rect">
            <a:avLst/>
          </a:prstGeom>
        </p:spPr>
        <p:txBody>
          <a:bodyPr wrap="none">
            <a:spAutoFit/>
          </a:bodyPr>
          <a:lstStyle/>
          <a:p>
            <a:r>
              <a:rPr lang="zh-CN" altLang="en-US" sz="4000" dirty="0">
                <a:solidFill>
                  <a:srgbClr val="AAA4D1"/>
                </a:solidFill>
                <a:latin typeface="+mn-ea"/>
              </a:rPr>
              <a:t>CONTRACTED</a:t>
            </a:r>
            <a:endParaRPr lang="en-US" altLang="zh-CN" sz="4000" dirty="0">
              <a:solidFill>
                <a:srgbClr val="AAA4D1"/>
              </a:solidFill>
              <a:latin typeface="+mn-ea"/>
            </a:endParaRPr>
          </a:p>
          <a:p>
            <a:r>
              <a:rPr lang="zh-CN" altLang="en-US" sz="4000" dirty="0">
                <a:solidFill>
                  <a:srgbClr val="AAA4D1"/>
                </a:solidFill>
                <a:latin typeface="+mn-ea"/>
              </a:rPr>
              <a:t>PURE AND FRESH</a:t>
            </a:r>
          </a:p>
        </p:txBody>
      </p:sp>
      <p:sp>
        <p:nvSpPr>
          <p:cNvPr id="21" name="矩形 20">
            <a:extLst>
              <a:ext uri="{FF2B5EF4-FFF2-40B4-BE49-F238E27FC236}">
                <a16:creationId xmlns="" xmlns:a16="http://schemas.microsoft.com/office/drawing/2014/main" id="{68EA5CD9-06B3-48B6-BB3E-2D681B251A2D}"/>
              </a:ext>
            </a:extLst>
          </p:cNvPr>
          <p:cNvSpPr/>
          <p:nvPr/>
        </p:nvSpPr>
        <p:spPr>
          <a:xfrm>
            <a:off x="1170946" y="3718678"/>
            <a:ext cx="3820154" cy="1477328"/>
          </a:xfrm>
          <a:prstGeom prst="rect">
            <a:avLst/>
          </a:prstGeom>
        </p:spPr>
        <p:txBody>
          <a:bodyPr wrap="square">
            <a:spAutoFit/>
          </a:bodyPr>
          <a:lstStyle/>
          <a:p>
            <a:r>
              <a:rPr lang="zh-CN" altLang="en-US" b="1" dirty="0">
                <a:solidFill>
                  <a:srgbClr val="AAA4D1"/>
                </a:solidFill>
                <a:latin typeface="+mn-ea"/>
              </a:rPr>
              <a:t>Wealth is like water. If it's a glass of water, you can enjoy it alone. If it's a bucket of water, you can leave it at home; But if it's a river, you have to learn to share it.</a:t>
            </a:r>
          </a:p>
        </p:txBody>
      </p:sp>
      <p:sp>
        <p:nvSpPr>
          <p:cNvPr id="22" name="文本框 21">
            <a:extLst>
              <a:ext uri="{FF2B5EF4-FFF2-40B4-BE49-F238E27FC236}">
                <a16:creationId xmlns="" xmlns:a16="http://schemas.microsoft.com/office/drawing/2014/main" id="{FCEF7CBF-F1BA-4918-9D98-A7D78FE3C183}"/>
              </a:ext>
            </a:extLst>
          </p:cNvPr>
          <p:cNvSpPr txBox="1"/>
          <p:nvPr/>
        </p:nvSpPr>
        <p:spPr>
          <a:xfrm>
            <a:off x="1270357" y="5552658"/>
            <a:ext cx="1763729" cy="400110"/>
          </a:xfrm>
          <a:prstGeom prst="rect">
            <a:avLst/>
          </a:prstGeom>
          <a:solidFill>
            <a:srgbClr val="1C1C73"/>
          </a:solidFill>
        </p:spPr>
        <p:txBody>
          <a:bodyPr wrap="square" rtlCol="0">
            <a:spAutoFit/>
          </a:bodyPr>
          <a:lstStyle/>
          <a:p>
            <a:r>
              <a:rPr lang="zh-CN" altLang="en-US" sz="2000" dirty="0">
                <a:solidFill>
                  <a:schemeClr val="bg1"/>
                </a:solidFill>
                <a:latin typeface="幼圆" panose="02010509060101010101" pitchFamily="49" charset="-122"/>
                <a:ea typeface="幼圆" panose="02010509060101010101" pitchFamily="49" charset="-122"/>
              </a:rPr>
              <a:t>汇报人：</a:t>
            </a:r>
            <a:r>
              <a:rPr lang="en-US" altLang="zh-CN" sz="2000" dirty="0">
                <a:solidFill>
                  <a:schemeClr val="bg1"/>
                </a:solidFill>
                <a:latin typeface="幼圆" panose="02010509060101010101" pitchFamily="49" charset="-122"/>
                <a:ea typeface="幼圆" panose="02010509060101010101" pitchFamily="49" charset="-122"/>
              </a:rPr>
              <a:t>XXX</a:t>
            </a:r>
            <a:endParaRPr lang="zh-CN" altLang="en-US" sz="2000" dirty="0">
              <a:solidFill>
                <a:schemeClr val="bg1"/>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xmlns="" val="1784643703"/>
      </p:ext>
    </p:extLst>
  </p:cSld>
  <p:clrMapOvr>
    <a:masterClrMapping/>
  </p:clrMapOvr>
  <mc:AlternateContent xmlns:mc="http://schemas.openxmlformats.org/markup-compatibility/2006">
    <mc:Choice xmlns:p14="http://schemas.microsoft.com/office/powerpoint/2010/main" xmlns="" Requires="p14">
      <p:transition spd="slow" p14:dur="125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cf2948da-ba8e-47ac-a960-13144438e3b7"/>
          <p:cNvGrpSpPr>
            <a:grpSpLocks noChangeAspect="1"/>
          </p:cNvGrpSpPr>
          <p:nvPr/>
        </p:nvGrpSpPr>
        <p:grpSpPr>
          <a:xfrm>
            <a:off x="572228" y="1768460"/>
            <a:ext cx="11480577" cy="3542885"/>
            <a:chOff x="572227" y="1768460"/>
            <a:chExt cx="11480577" cy="3542885"/>
          </a:xfrm>
        </p:grpSpPr>
        <p:grpSp>
          <p:nvGrpSpPr>
            <p:cNvPr id="4" name="Group 57"/>
            <p:cNvGrpSpPr/>
            <p:nvPr/>
          </p:nvGrpSpPr>
          <p:grpSpPr>
            <a:xfrm>
              <a:off x="8446306" y="3104966"/>
              <a:ext cx="874231" cy="874231"/>
              <a:chOff x="5836748" y="2571290"/>
              <a:chExt cx="915321" cy="915321"/>
            </a:xfrm>
          </p:grpSpPr>
          <p:sp>
            <p:nvSpPr>
              <p:cNvPr id="73" name="Oval 58"/>
              <p:cNvSpPr/>
              <p:nvPr/>
            </p:nvSpPr>
            <p:spPr>
              <a:xfrm>
                <a:off x="5836748" y="2571290"/>
                <a:ext cx="915321" cy="915321"/>
              </a:xfrm>
              <a:prstGeom prst="ellipse">
                <a:avLst/>
              </a:prstGeom>
              <a:noFill/>
              <a:ln>
                <a:solidFill>
                  <a:schemeClr val="accent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74" name="Freeform: Shape 59"/>
              <p:cNvSpPr>
                <a:spLocks/>
              </p:cNvSpPr>
              <p:nvPr/>
            </p:nvSpPr>
            <p:spPr bwMode="auto">
              <a:xfrm>
                <a:off x="6060302" y="2798237"/>
                <a:ext cx="468213" cy="461426"/>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accent5"/>
              </a:solid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5" name="Group 60"/>
            <p:cNvGrpSpPr/>
            <p:nvPr/>
          </p:nvGrpSpPr>
          <p:grpSpPr>
            <a:xfrm>
              <a:off x="7967239" y="1785609"/>
              <a:ext cx="874231" cy="874231"/>
              <a:chOff x="5330505" y="1441450"/>
              <a:chExt cx="915321" cy="915321"/>
            </a:xfrm>
          </p:grpSpPr>
          <p:sp>
            <p:nvSpPr>
              <p:cNvPr id="71" name="Oval 61"/>
              <p:cNvSpPr/>
              <p:nvPr/>
            </p:nvSpPr>
            <p:spPr>
              <a:xfrm>
                <a:off x="5330505" y="1441450"/>
                <a:ext cx="915321" cy="915321"/>
              </a:xfrm>
              <a:prstGeom prst="ellipse">
                <a:avLst/>
              </a:prstGeom>
              <a:noFill/>
              <a:ln>
                <a:solidFill>
                  <a:schemeClr val="accent4"/>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72" name="Freeform: Shape 62"/>
              <p:cNvSpPr>
                <a:spLocks/>
              </p:cNvSpPr>
              <p:nvPr/>
            </p:nvSpPr>
            <p:spPr bwMode="auto">
              <a:xfrm>
                <a:off x="5537000" y="1647945"/>
                <a:ext cx="502331" cy="502331"/>
              </a:xfrm>
              <a:custGeom>
                <a:avLst/>
                <a:gdLst/>
                <a:ahLst/>
                <a:cxnLst>
                  <a:cxn ang="0">
                    <a:pos x="81" y="37"/>
                  </a:cxn>
                  <a:cxn ang="0">
                    <a:pos x="38" y="80"/>
                  </a:cxn>
                  <a:cxn ang="0">
                    <a:pos x="21" y="77"/>
                  </a:cxn>
                  <a:cxn ang="0">
                    <a:pos x="0" y="124"/>
                  </a:cxn>
                  <a:cxn ang="0">
                    <a:pos x="38" y="167"/>
                  </a:cxn>
                  <a:cxn ang="0">
                    <a:pos x="1" y="210"/>
                  </a:cxn>
                  <a:cxn ang="0">
                    <a:pos x="21" y="257"/>
                  </a:cxn>
                  <a:cxn ang="0">
                    <a:pos x="38" y="253"/>
                  </a:cxn>
                  <a:cxn ang="0">
                    <a:pos x="81" y="297"/>
                  </a:cxn>
                  <a:cxn ang="0">
                    <a:pos x="78" y="314"/>
                  </a:cxn>
                  <a:cxn ang="0">
                    <a:pos x="125" y="334"/>
                  </a:cxn>
                  <a:cxn ang="0">
                    <a:pos x="168" y="297"/>
                  </a:cxn>
                  <a:cxn ang="0">
                    <a:pos x="210" y="334"/>
                  </a:cxn>
                  <a:cxn ang="0">
                    <a:pos x="258" y="314"/>
                  </a:cxn>
                  <a:cxn ang="0">
                    <a:pos x="254" y="297"/>
                  </a:cxn>
                  <a:cxn ang="0">
                    <a:pos x="297" y="253"/>
                  </a:cxn>
                  <a:cxn ang="0">
                    <a:pos x="315" y="257"/>
                  </a:cxn>
                  <a:cxn ang="0">
                    <a:pos x="335" y="210"/>
                  </a:cxn>
                  <a:cxn ang="0">
                    <a:pos x="297" y="167"/>
                  </a:cxn>
                  <a:cxn ang="0">
                    <a:pos x="335" y="124"/>
                  </a:cxn>
                  <a:cxn ang="0">
                    <a:pos x="315" y="77"/>
                  </a:cxn>
                  <a:cxn ang="0">
                    <a:pos x="297" y="80"/>
                  </a:cxn>
                  <a:cxn ang="0">
                    <a:pos x="254" y="37"/>
                  </a:cxn>
                  <a:cxn ang="0">
                    <a:pos x="258" y="20"/>
                  </a:cxn>
                  <a:cxn ang="0">
                    <a:pos x="210" y="0"/>
                  </a:cxn>
                  <a:cxn ang="0">
                    <a:pos x="168" y="37"/>
                  </a:cxn>
                  <a:cxn ang="0">
                    <a:pos x="125" y="0"/>
                  </a:cxn>
                  <a:cxn ang="0">
                    <a:pos x="78" y="20"/>
                  </a:cxn>
                  <a:cxn ang="0">
                    <a:pos x="81" y="37"/>
                  </a:cxn>
                  <a:cxn ang="0">
                    <a:pos x="168" y="60"/>
                  </a:cxn>
                  <a:cxn ang="0">
                    <a:pos x="274" y="167"/>
                  </a:cxn>
                  <a:cxn ang="0">
                    <a:pos x="168" y="274"/>
                  </a:cxn>
                  <a:cxn ang="0">
                    <a:pos x="61" y="167"/>
                  </a:cxn>
                  <a:cxn ang="0">
                    <a:pos x="168" y="60"/>
                  </a:cxn>
                </a:cxnLst>
                <a:rect l="0" t="0" r="r" b="b"/>
                <a:pathLst>
                  <a:path w="335" h="334">
                    <a:moveTo>
                      <a:pt x="81" y="37"/>
                    </a:moveTo>
                    <a:cubicBezTo>
                      <a:pt x="81" y="61"/>
                      <a:pt x="62" y="80"/>
                      <a:pt x="38" y="80"/>
                    </a:cubicBezTo>
                    <a:cubicBezTo>
                      <a:pt x="32" y="80"/>
                      <a:pt x="26" y="79"/>
                      <a:pt x="21" y="77"/>
                    </a:cubicBezTo>
                    <a:cubicBezTo>
                      <a:pt x="12" y="91"/>
                      <a:pt x="5" y="107"/>
                      <a:pt x="0" y="124"/>
                    </a:cubicBezTo>
                    <a:cubicBezTo>
                      <a:pt x="22" y="127"/>
                      <a:pt x="38" y="145"/>
                      <a:pt x="38" y="167"/>
                    </a:cubicBezTo>
                    <a:cubicBezTo>
                      <a:pt x="38" y="189"/>
                      <a:pt x="22" y="207"/>
                      <a:pt x="1" y="210"/>
                    </a:cubicBezTo>
                    <a:cubicBezTo>
                      <a:pt x="5" y="227"/>
                      <a:pt x="12" y="243"/>
                      <a:pt x="21" y="257"/>
                    </a:cubicBezTo>
                    <a:cubicBezTo>
                      <a:pt x="26" y="255"/>
                      <a:pt x="32" y="253"/>
                      <a:pt x="38" y="253"/>
                    </a:cubicBezTo>
                    <a:cubicBezTo>
                      <a:pt x="62" y="253"/>
                      <a:pt x="81" y="273"/>
                      <a:pt x="81" y="297"/>
                    </a:cubicBezTo>
                    <a:cubicBezTo>
                      <a:pt x="81" y="303"/>
                      <a:pt x="80" y="309"/>
                      <a:pt x="78" y="314"/>
                    </a:cubicBezTo>
                    <a:cubicBezTo>
                      <a:pt x="92" y="323"/>
                      <a:pt x="108" y="330"/>
                      <a:pt x="125" y="334"/>
                    </a:cubicBezTo>
                    <a:cubicBezTo>
                      <a:pt x="128" y="313"/>
                      <a:pt x="146" y="297"/>
                      <a:pt x="168" y="297"/>
                    </a:cubicBezTo>
                    <a:cubicBezTo>
                      <a:pt x="190" y="297"/>
                      <a:pt x="208" y="313"/>
                      <a:pt x="210" y="334"/>
                    </a:cubicBezTo>
                    <a:cubicBezTo>
                      <a:pt x="227" y="330"/>
                      <a:pt x="243" y="323"/>
                      <a:pt x="258" y="314"/>
                    </a:cubicBezTo>
                    <a:cubicBezTo>
                      <a:pt x="255" y="309"/>
                      <a:pt x="254" y="303"/>
                      <a:pt x="254" y="297"/>
                    </a:cubicBezTo>
                    <a:cubicBezTo>
                      <a:pt x="254" y="273"/>
                      <a:pt x="273" y="253"/>
                      <a:pt x="297" y="253"/>
                    </a:cubicBezTo>
                    <a:cubicBezTo>
                      <a:pt x="304" y="253"/>
                      <a:pt x="309" y="255"/>
                      <a:pt x="315" y="257"/>
                    </a:cubicBezTo>
                    <a:cubicBezTo>
                      <a:pt x="324" y="243"/>
                      <a:pt x="331" y="227"/>
                      <a:pt x="335" y="210"/>
                    </a:cubicBezTo>
                    <a:cubicBezTo>
                      <a:pt x="314" y="207"/>
                      <a:pt x="297" y="189"/>
                      <a:pt x="297" y="167"/>
                    </a:cubicBezTo>
                    <a:cubicBezTo>
                      <a:pt x="297" y="145"/>
                      <a:pt x="314" y="127"/>
                      <a:pt x="335" y="124"/>
                    </a:cubicBezTo>
                    <a:cubicBezTo>
                      <a:pt x="331" y="107"/>
                      <a:pt x="324" y="91"/>
                      <a:pt x="315" y="77"/>
                    </a:cubicBezTo>
                    <a:cubicBezTo>
                      <a:pt x="309" y="79"/>
                      <a:pt x="304" y="80"/>
                      <a:pt x="297" y="80"/>
                    </a:cubicBezTo>
                    <a:cubicBezTo>
                      <a:pt x="273" y="80"/>
                      <a:pt x="254" y="61"/>
                      <a:pt x="254" y="37"/>
                    </a:cubicBezTo>
                    <a:cubicBezTo>
                      <a:pt x="254" y="31"/>
                      <a:pt x="255" y="25"/>
                      <a:pt x="258" y="20"/>
                    </a:cubicBezTo>
                    <a:cubicBezTo>
                      <a:pt x="243" y="11"/>
                      <a:pt x="227" y="4"/>
                      <a:pt x="210" y="0"/>
                    </a:cubicBezTo>
                    <a:cubicBezTo>
                      <a:pt x="208" y="21"/>
                      <a:pt x="190" y="37"/>
                      <a:pt x="168" y="37"/>
                    </a:cubicBezTo>
                    <a:cubicBezTo>
                      <a:pt x="146" y="37"/>
                      <a:pt x="128" y="21"/>
                      <a:pt x="125" y="0"/>
                    </a:cubicBezTo>
                    <a:cubicBezTo>
                      <a:pt x="108" y="4"/>
                      <a:pt x="92" y="11"/>
                      <a:pt x="78" y="20"/>
                    </a:cubicBezTo>
                    <a:cubicBezTo>
                      <a:pt x="80" y="25"/>
                      <a:pt x="81" y="31"/>
                      <a:pt x="81" y="37"/>
                    </a:cubicBezTo>
                    <a:close/>
                    <a:moveTo>
                      <a:pt x="168" y="60"/>
                    </a:moveTo>
                    <a:cubicBezTo>
                      <a:pt x="227" y="60"/>
                      <a:pt x="274" y="108"/>
                      <a:pt x="274" y="167"/>
                    </a:cubicBezTo>
                    <a:cubicBezTo>
                      <a:pt x="274" y="226"/>
                      <a:pt x="227" y="274"/>
                      <a:pt x="168" y="274"/>
                    </a:cubicBezTo>
                    <a:cubicBezTo>
                      <a:pt x="109" y="274"/>
                      <a:pt x="61" y="226"/>
                      <a:pt x="61" y="167"/>
                    </a:cubicBezTo>
                    <a:cubicBezTo>
                      <a:pt x="61" y="108"/>
                      <a:pt x="109" y="60"/>
                      <a:pt x="168" y="60"/>
                    </a:cubicBezTo>
                    <a:close/>
                  </a:path>
                </a:pathLst>
              </a:custGeom>
              <a:solidFill>
                <a:schemeClr val="accent4"/>
              </a:solid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6" name="Group 63"/>
            <p:cNvGrpSpPr/>
            <p:nvPr/>
          </p:nvGrpSpPr>
          <p:grpSpPr>
            <a:xfrm>
              <a:off x="7967239" y="4437114"/>
              <a:ext cx="874231" cy="874231"/>
              <a:chOff x="5330505" y="3701129"/>
              <a:chExt cx="915321" cy="915321"/>
            </a:xfrm>
          </p:grpSpPr>
          <p:sp>
            <p:nvSpPr>
              <p:cNvPr id="66" name="Oval 64"/>
              <p:cNvSpPr/>
              <p:nvPr/>
            </p:nvSpPr>
            <p:spPr>
              <a:xfrm>
                <a:off x="5330505" y="3701129"/>
                <a:ext cx="915321" cy="915321"/>
              </a:xfrm>
              <a:prstGeom prst="ellipse">
                <a:avLst/>
              </a:prstGeom>
              <a:noFill/>
              <a:ln>
                <a:solidFill>
                  <a:schemeClr val="accent6"/>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67" name="Group 65"/>
              <p:cNvGrpSpPr/>
              <p:nvPr/>
            </p:nvGrpSpPr>
            <p:grpSpPr>
              <a:xfrm>
                <a:off x="5547695" y="3950807"/>
                <a:ext cx="480961" cy="415963"/>
                <a:chOff x="4343400" y="2343150"/>
                <a:chExt cx="444500" cy="384434"/>
              </a:xfrm>
              <a:solidFill>
                <a:schemeClr val="bg1"/>
              </a:solidFill>
            </p:grpSpPr>
            <p:sp>
              <p:nvSpPr>
                <p:cNvPr id="68" name="Freeform: Shape 66"/>
                <p:cNvSpPr>
                  <a:spLocks/>
                </p:cNvSpPr>
                <p:nvPr/>
              </p:nvSpPr>
              <p:spPr bwMode="auto">
                <a:xfrm>
                  <a:off x="4343400" y="2427245"/>
                  <a:ext cx="55263" cy="300339"/>
                </a:xfrm>
                <a:custGeom>
                  <a:avLst/>
                  <a:gdLst/>
                  <a:ahLst/>
                  <a:cxnLst>
                    <a:cxn ang="0">
                      <a:pos x="0" y="14"/>
                    </a:cxn>
                    <a:cxn ang="0">
                      <a:pos x="0" y="65"/>
                    </a:cxn>
                    <a:cxn ang="0">
                      <a:pos x="14" y="79"/>
                    </a:cxn>
                    <a:cxn ang="0">
                      <a:pos x="14" y="0"/>
                    </a:cxn>
                    <a:cxn ang="0">
                      <a:pos x="0" y="14"/>
                    </a:cxn>
                  </a:cxnLst>
                  <a:rect l="0" t="0" r="r" b="b"/>
                  <a:pathLst>
                    <a:path w="14" h="79">
                      <a:moveTo>
                        <a:pt x="0" y="14"/>
                      </a:moveTo>
                      <a:cubicBezTo>
                        <a:pt x="0" y="65"/>
                        <a:pt x="0" y="65"/>
                        <a:pt x="0" y="65"/>
                      </a:cubicBezTo>
                      <a:cubicBezTo>
                        <a:pt x="0" y="73"/>
                        <a:pt x="6" y="79"/>
                        <a:pt x="14" y="79"/>
                      </a:cubicBezTo>
                      <a:cubicBezTo>
                        <a:pt x="14" y="0"/>
                        <a:pt x="14" y="0"/>
                        <a:pt x="14" y="0"/>
                      </a:cubicBezTo>
                      <a:cubicBezTo>
                        <a:pt x="6" y="0"/>
                        <a:pt x="0" y="6"/>
                        <a:pt x="0" y="14"/>
                      </a:cubicBezTo>
                      <a:close/>
                    </a:path>
                  </a:pathLst>
                </a:custGeom>
                <a:solidFill>
                  <a:schemeClr val="accent6"/>
                </a:solid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69" name="Freeform: Shape 67"/>
                <p:cNvSpPr>
                  <a:spLocks/>
                </p:cNvSpPr>
                <p:nvPr/>
              </p:nvSpPr>
              <p:spPr bwMode="auto">
                <a:xfrm>
                  <a:off x="4424975" y="2343150"/>
                  <a:ext cx="276311" cy="384432"/>
                </a:xfrm>
                <a:custGeom>
                  <a:avLst/>
                  <a:gdLst/>
                  <a:ahLst/>
                  <a:cxnLst>
                    <a:cxn ang="0">
                      <a:pos x="58" y="7"/>
                    </a:cxn>
                    <a:cxn ang="0">
                      <a:pos x="50" y="0"/>
                    </a:cxn>
                    <a:cxn ang="0">
                      <a:pos x="21" y="0"/>
                    </a:cxn>
                    <a:cxn ang="0">
                      <a:pos x="14" y="7"/>
                    </a:cxn>
                    <a:cxn ang="0">
                      <a:pos x="14" y="22"/>
                    </a:cxn>
                    <a:cxn ang="0">
                      <a:pos x="0" y="22"/>
                    </a:cxn>
                    <a:cxn ang="0">
                      <a:pos x="0" y="101"/>
                    </a:cxn>
                    <a:cxn ang="0">
                      <a:pos x="72" y="101"/>
                    </a:cxn>
                    <a:cxn ang="0">
                      <a:pos x="72" y="22"/>
                    </a:cxn>
                    <a:cxn ang="0">
                      <a:pos x="58" y="22"/>
                    </a:cxn>
                    <a:cxn ang="0">
                      <a:pos x="58" y="7"/>
                    </a:cxn>
                    <a:cxn ang="0">
                      <a:pos x="50" y="22"/>
                    </a:cxn>
                    <a:cxn ang="0">
                      <a:pos x="21" y="22"/>
                    </a:cxn>
                    <a:cxn ang="0">
                      <a:pos x="21" y="7"/>
                    </a:cxn>
                    <a:cxn ang="0">
                      <a:pos x="50" y="7"/>
                    </a:cxn>
                    <a:cxn ang="0">
                      <a:pos x="50" y="22"/>
                    </a:cxn>
                  </a:cxnLst>
                  <a:rect l="0" t="0" r="r" b="b"/>
                  <a:pathLst>
                    <a:path w="72" h="101">
                      <a:moveTo>
                        <a:pt x="58" y="7"/>
                      </a:moveTo>
                      <a:cubicBezTo>
                        <a:pt x="58" y="3"/>
                        <a:pt x="54" y="0"/>
                        <a:pt x="50" y="0"/>
                      </a:cubicBezTo>
                      <a:cubicBezTo>
                        <a:pt x="21" y="0"/>
                        <a:pt x="21" y="0"/>
                        <a:pt x="21" y="0"/>
                      </a:cubicBezTo>
                      <a:cubicBezTo>
                        <a:pt x="17" y="0"/>
                        <a:pt x="14" y="3"/>
                        <a:pt x="14" y="7"/>
                      </a:cubicBezTo>
                      <a:cubicBezTo>
                        <a:pt x="14" y="22"/>
                        <a:pt x="14" y="22"/>
                        <a:pt x="14" y="22"/>
                      </a:cubicBezTo>
                      <a:cubicBezTo>
                        <a:pt x="0" y="22"/>
                        <a:pt x="0" y="22"/>
                        <a:pt x="0" y="22"/>
                      </a:cubicBezTo>
                      <a:cubicBezTo>
                        <a:pt x="0" y="101"/>
                        <a:pt x="0" y="101"/>
                        <a:pt x="0" y="101"/>
                      </a:cubicBezTo>
                      <a:cubicBezTo>
                        <a:pt x="72" y="101"/>
                        <a:pt x="72" y="101"/>
                        <a:pt x="72" y="101"/>
                      </a:cubicBezTo>
                      <a:cubicBezTo>
                        <a:pt x="72" y="22"/>
                        <a:pt x="72" y="22"/>
                        <a:pt x="72" y="22"/>
                      </a:cubicBezTo>
                      <a:cubicBezTo>
                        <a:pt x="58" y="22"/>
                        <a:pt x="58" y="22"/>
                        <a:pt x="58" y="22"/>
                      </a:cubicBezTo>
                      <a:lnTo>
                        <a:pt x="58" y="7"/>
                      </a:lnTo>
                      <a:close/>
                      <a:moveTo>
                        <a:pt x="50" y="22"/>
                      </a:moveTo>
                      <a:cubicBezTo>
                        <a:pt x="21" y="22"/>
                        <a:pt x="21" y="22"/>
                        <a:pt x="21" y="22"/>
                      </a:cubicBezTo>
                      <a:cubicBezTo>
                        <a:pt x="21" y="7"/>
                        <a:pt x="21" y="7"/>
                        <a:pt x="21" y="7"/>
                      </a:cubicBezTo>
                      <a:cubicBezTo>
                        <a:pt x="50" y="7"/>
                        <a:pt x="50" y="7"/>
                        <a:pt x="50" y="7"/>
                      </a:cubicBezTo>
                      <a:lnTo>
                        <a:pt x="50" y="22"/>
                      </a:lnTo>
                      <a:close/>
                    </a:path>
                  </a:pathLst>
                </a:custGeom>
                <a:solidFill>
                  <a:schemeClr val="accent6"/>
                </a:solid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70" name="Freeform: Shape 68"/>
                <p:cNvSpPr>
                  <a:spLocks/>
                </p:cNvSpPr>
                <p:nvPr/>
              </p:nvSpPr>
              <p:spPr bwMode="auto">
                <a:xfrm>
                  <a:off x="4730235" y="2427245"/>
                  <a:ext cx="57665" cy="300339"/>
                </a:xfrm>
                <a:custGeom>
                  <a:avLst/>
                  <a:gdLst/>
                  <a:ahLst/>
                  <a:cxnLst>
                    <a:cxn ang="0">
                      <a:pos x="0" y="0"/>
                    </a:cxn>
                    <a:cxn ang="0">
                      <a:pos x="0" y="79"/>
                    </a:cxn>
                    <a:cxn ang="0">
                      <a:pos x="15" y="65"/>
                    </a:cxn>
                    <a:cxn ang="0">
                      <a:pos x="15" y="14"/>
                    </a:cxn>
                    <a:cxn ang="0">
                      <a:pos x="0" y="0"/>
                    </a:cxn>
                  </a:cxnLst>
                  <a:rect l="0" t="0" r="r" b="b"/>
                  <a:pathLst>
                    <a:path w="15" h="79">
                      <a:moveTo>
                        <a:pt x="0" y="0"/>
                      </a:moveTo>
                      <a:cubicBezTo>
                        <a:pt x="0" y="79"/>
                        <a:pt x="0" y="79"/>
                        <a:pt x="0" y="79"/>
                      </a:cubicBezTo>
                      <a:cubicBezTo>
                        <a:pt x="8" y="79"/>
                        <a:pt x="15" y="73"/>
                        <a:pt x="15" y="65"/>
                      </a:cubicBezTo>
                      <a:cubicBezTo>
                        <a:pt x="15" y="14"/>
                        <a:pt x="15" y="14"/>
                        <a:pt x="15" y="14"/>
                      </a:cubicBezTo>
                      <a:cubicBezTo>
                        <a:pt x="15" y="6"/>
                        <a:pt x="8" y="0"/>
                        <a:pt x="0" y="0"/>
                      </a:cubicBezTo>
                      <a:close/>
                    </a:path>
                  </a:pathLst>
                </a:custGeom>
                <a:solidFill>
                  <a:schemeClr val="accent6"/>
                </a:solid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grpSp>
        <p:cxnSp>
          <p:nvCxnSpPr>
            <p:cNvPr id="7" name="Straight Arrow Connector 69"/>
            <p:cNvCxnSpPr/>
            <p:nvPr/>
          </p:nvCxnSpPr>
          <p:spPr>
            <a:xfrm flipV="1">
              <a:off x="7385001" y="2531809"/>
              <a:ext cx="624491" cy="522467"/>
            </a:xfrm>
            <a:prstGeom prst="straightConnector1">
              <a:avLst/>
            </a:prstGeom>
            <a:ln w="19050">
              <a:solidFill>
                <a:schemeClr val="accent4"/>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0"/>
            <p:cNvCxnSpPr/>
            <p:nvPr/>
          </p:nvCxnSpPr>
          <p:spPr>
            <a:xfrm>
              <a:off x="7385001" y="4027103"/>
              <a:ext cx="624491" cy="522467"/>
            </a:xfrm>
            <a:prstGeom prst="straightConnector1">
              <a:avLst/>
            </a:prstGeom>
            <a:ln w="19050">
              <a:solidFill>
                <a:schemeClr val="accent6"/>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71"/>
            <p:cNvCxnSpPr/>
            <p:nvPr/>
          </p:nvCxnSpPr>
          <p:spPr>
            <a:xfrm>
              <a:off x="7580182" y="3542228"/>
              <a:ext cx="784799" cy="1"/>
            </a:xfrm>
            <a:prstGeom prst="straightConnector1">
              <a:avLst/>
            </a:prstGeom>
            <a:ln w="19050">
              <a:solidFill>
                <a:schemeClr val="accent5"/>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72"/>
            <p:cNvCxnSpPr/>
            <p:nvPr/>
          </p:nvCxnSpPr>
          <p:spPr>
            <a:xfrm flipH="1" flipV="1">
              <a:off x="4182509" y="2531809"/>
              <a:ext cx="624491" cy="522467"/>
            </a:xfrm>
            <a:prstGeom prst="straightConnector1">
              <a:avLst/>
            </a:prstGeom>
            <a:ln w="19050">
              <a:solidFill>
                <a:schemeClr val="accent3"/>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73"/>
            <p:cNvCxnSpPr/>
            <p:nvPr/>
          </p:nvCxnSpPr>
          <p:spPr>
            <a:xfrm flipH="1">
              <a:off x="4182509" y="4027103"/>
              <a:ext cx="624491" cy="522467"/>
            </a:xfrm>
            <a:prstGeom prst="straightConnector1">
              <a:avLst/>
            </a:prstGeom>
            <a:ln w="19050">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74"/>
            <p:cNvCxnSpPr/>
            <p:nvPr/>
          </p:nvCxnSpPr>
          <p:spPr>
            <a:xfrm flipH="1">
              <a:off x="3827022" y="3542228"/>
              <a:ext cx="784799" cy="1"/>
            </a:xfrm>
            <a:prstGeom prst="straightConnector1">
              <a:avLst/>
            </a:prstGeom>
            <a:ln w="19050">
              <a:solidFill>
                <a:schemeClr val="accent2"/>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13" name="Freeform: Shape 75"/>
            <p:cNvSpPr>
              <a:spLocks/>
            </p:cNvSpPr>
            <p:nvPr/>
          </p:nvSpPr>
          <p:spPr bwMode="auto">
            <a:xfrm rot="20195074" flipV="1">
              <a:off x="5362977" y="2201097"/>
              <a:ext cx="1303984" cy="942040"/>
            </a:xfrm>
            <a:custGeom>
              <a:avLst/>
              <a:gdLst/>
              <a:ahLst/>
              <a:cxnLst>
                <a:cxn ang="0">
                  <a:pos x="204" y="0"/>
                </a:cxn>
                <a:cxn ang="0">
                  <a:pos x="193" y="27"/>
                </a:cxn>
                <a:cxn ang="0">
                  <a:pos x="207" y="25"/>
                </a:cxn>
                <a:cxn ang="0">
                  <a:pos x="176" y="112"/>
                </a:cxn>
                <a:cxn ang="0">
                  <a:pos x="96" y="146"/>
                </a:cxn>
                <a:cxn ang="0">
                  <a:pos x="15" y="114"/>
                </a:cxn>
                <a:cxn ang="0">
                  <a:pos x="2" y="99"/>
                </a:cxn>
                <a:cxn ang="0">
                  <a:pos x="0" y="100"/>
                </a:cxn>
                <a:cxn ang="0">
                  <a:pos x="14" y="116"/>
                </a:cxn>
                <a:cxn ang="0">
                  <a:pos x="177" y="113"/>
                </a:cxn>
                <a:cxn ang="0">
                  <a:pos x="209" y="25"/>
                </a:cxn>
                <a:cxn ang="0">
                  <a:pos x="222" y="23"/>
                </a:cxn>
                <a:cxn ang="0">
                  <a:pos x="204" y="0"/>
                </a:cxn>
              </a:cxnLst>
              <a:rect l="0" t="0" r="r" b="b"/>
              <a:pathLst>
                <a:path w="222" h="160">
                  <a:moveTo>
                    <a:pt x="204" y="0"/>
                  </a:moveTo>
                  <a:cubicBezTo>
                    <a:pt x="193" y="27"/>
                    <a:pt x="193" y="27"/>
                    <a:pt x="193" y="27"/>
                  </a:cubicBezTo>
                  <a:cubicBezTo>
                    <a:pt x="207" y="25"/>
                    <a:pt x="207" y="25"/>
                    <a:pt x="207" y="25"/>
                  </a:cubicBezTo>
                  <a:cubicBezTo>
                    <a:pt x="209" y="56"/>
                    <a:pt x="199" y="88"/>
                    <a:pt x="176" y="112"/>
                  </a:cubicBezTo>
                  <a:cubicBezTo>
                    <a:pt x="154" y="134"/>
                    <a:pt x="125" y="146"/>
                    <a:pt x="96" y="146"/>
                  </a:cubicBezTo>
                  <a:cubicBezTo>
                    <a:pt x="67" y="146"/>
                    <a:pt x="38" y="136"/>
                    <a:pt x="15" y="114"/>
                  </a:cubicBezTo>
                  <a:cubicBezTo>
                    <a:pt x="10" y="109"/>
                    <a:pt x="6" y="104"/>
                    <a:pt x="2" y="99"/>
                  </a:cubicBezTo>
                  <a:cubicBezTo>
                    <a:pt x="0" y="100"/>
                    <a:pt x="0" y="100"/>
                    <a:pt x="0" y="100"/>
                  </a:cubicBezTo>
                  <a:cubicBezTo>
                    <a:pt x="4" y="105"/>
                    <a:pt x="9" y="111"/>
                    <a:pt x="14" y="116"/>
                  </a:cubicBezTo>
                  <a:cubicBezTo>
                    <a:pt x="60" y="160"/>
                    <a:pt x="133" y="159"/>
                    <a:pt x="177" y="113"/>
                  </a:cubicBezTo>
                  <a:cubicBezTo>
                    <a:pt x="201" y="89"/>
                    <a:pt x="212" y="56"/>
                    <a:pt x="209" y="25"/>
                  </a:cubicBezTo>
                  <a:cubicBezTo>
                    <a:pt x="222" y="23"/>
                    <a:pt x="222" y="23"/>
                    <a:pt x="222" y="23"/>
                  </a:cubicBezTo>
                  <a:lnTo>
                    <a:pt x="204" y="0"/>
                  </a:lnTo>
                  <a:close/>
                </a:path>
              </a:pathLst>
            </a:custGeom>
            <a:solidFill>
              <a:schemeClr val="bg1">
                <a:lumMod val="50000"/>
              </a:schemeClr>
            </a:solidFill>
            <a:ln w="9525">
              <a:solidFill>
                <a:schemeClr val="bg1">
                  <a:lumMod val="50000"/>
                </a:schemeClr>
              </a:solid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14" name="Freeform: Shape 77"/>
            <p:cNvSpPr>
              <a:spLocks/>
            </p:cNvSpPr>
            <p:nvPr/>
          </p:nvSpPr>
          <p:spPr bwMode="auto">
            <a:xfrm rot="20195074" flipH="1">
              <a:off x="5399975" y="3991226"/>
              <a:ext cx="1303984" cy="942040"/>
            </a:xfrm>
            <a:custGeom>
              <a:avLst/>
              <a:gdLst/>
              <a:ahLst/>
              <a:cxnLst>
                <a:cxn ang="0">
                  <a:pos x="204" y="0"/>
                </a:cxn>
                <a:cxn ang="0">
                  <a:pos x="193" y="27"/>
                </a:cxn>
                <a:cxn ang="0">
                  <a:pos x="207" y="25"/>
                </a:cxn>
                <a:cxn ang="0">
                  <a:pos x="176" y="112"/>
                </a:cxn>
                <a:cxn ang="0">
                  <a:pos x="96" y="146"/>
                </a:cxn>
                <a:cxn ang="0">
                  <a:pos x="15" y="114"/>
                </a:cxn>
                <a:cxn ang="0">
                  <a:pos x="2" y="99"/>
                </a:cxn>
                <a:cxn ang="0">
                  <a:pos x="0" y="100"/>
                </a:cxn>
                <a:cxn ang="0">
                  <a:pos x="14" y="116"/>
                </a:cxn>
                <a:cxn ang="0">
                  <a:pos x="177" y="113"/>
                </a:cxn>
                <a:cxn ang="0">
                  <a:pos x="209" y="25"/>
                </a:cxn>
                <a:cxn ang="0">
                  <a:pos x="222" y="23"/>
                </a:cxn>
                <a:cxn ang="0">
                  <a:pos x="204" y="0"/>
                </a:cxn>
              </a:cxnLst>
              <a:rect l="0" t="0" r="r" b="b"/>
              <a:pathLst>
                <a:path w="222" h="160">
                  <a:moveTo>
                    <a:pt x="204" y="0"/>
                  </a:moveTo>
                  <a:cubicBezTo>
                    <a:pt x="193" y="27"/>
                    <a:pt x="193" y="27"/>
                    <a:pt x="193" y="27"/>
                  </a:cubicBezTo>
                  <a:cubicBezTo>
                    <a:pt x="207" y="25"/>
                    <a:pt x="207" y="25"/>
                    <a:pt x="207" y="25"/>
                  </a:cubicBezTo>
                  <a:cubicBezTo>
                    <a:pt x="209" y="56"/>
                    <a:pt x="199" y="88"/>
                    <a:pt x="176" y="112"/>
                  </a:cubicBezTo>
                  <a:cubicBezTo>
                    <a:pt x="154" y="134"/>
                    <a:pt x="125" y="146"/>
                    <a:pt x="96" y="146"/>
                  </a:cubicBezTo>
                  <a:cubicBezTo>
                    <a:pt x="67" y="146"/>
                    <a:pt x="38" y="136"/>
                    <a:pt x="15" y="114"/>
                  </a:cubicBezTo>
                  <a:cubicBezTo>
                    <a:pt x="10" y="109"/>
                    <a:pt x="6" y="104"/>
                    <a:pt x="2" y="99"/>
                  </a:cubicBezTo>
                  <a:cubicBezTo>
                    <a:pt x="0" y="100"/>
                    <a:pt x="0" y="100"/>
                    <a:pt x="0" y="100"/>
                  </a:cubicBezTo>
                  <a:cubicBezTo>
                    <a:pt x="4" y="105"/>
                    <a:pt x="9" y="111"/>
                    <a:pt x="14" y="116"/>
                  </a:cubicBezTo>
                  <a:cubicBezTo>
                    <a:pt x="60" y="160"/>
                    <a:pt x="133" y="159"/>
                    <a:pt x="177" y="113"/>
                  </a:cubicBezTo>
                  <a:cubicBezTo>
                    <a:pt x="201" y="89"/>
                    <a:pt x="212" y="56"/>
                    <a:pt x="209" y="25"/>
                  </a:cubicBezTo>
                  <a:cubicBezTo>
                    <a:pt x="222" y="23"/>
                    <a:pt x="222" y="23"/>
                    <a:pt x="222" y="23"/>
                  </a:cubicBezTo>
                  <a:lnTo>
                    <a:pt x="204" y="0"/>
                  </a:lnTo>
                  <a:close/>
                </a:path>
              </a:pathLst>
            </a:custGeom>
            <a:solidFill>
              <a:schemeClr val="bg1">
                <a:lumMod val="50000"/>
              </a:schemeClr>
            </a:solidFill>
            <a:ln w="9525">
              <a:solidFill>
                <a:schemeClr val="bg1">
                  <a:lumMod val="50000"/>
                </a:schemeClr>
              </a:solid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15" name="Oval 79"/>
            <p:cNvSpPr/>
            <p:nvPr/>
          </p:nvSpPr>
          <p:spPr>
            <a:xfrm flipH="1">
              <a:off x="4712832" y="2965778"/>
              <a:ext cx="1152896" cy="1152897"/>
            </a:xfrm>
            <a:prstGeom prst="ellipse">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16" name="Oval 94"/>
            <p:cNvSpPr/>
            <p:nvPr/>
          </p:nvSpPr>
          <p:spPr>
            <a:xfrm>
              <a:off x="6326273" y="2965778"/>
              <a:ext cx="1152896" cy="1152897"/>
            </a:xfrm>
            <a:prstGeom prst="ellipse">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7" name="Group 100"/>
            <p:cNvGrpSpPr/>
            <p:nvPr/>
          </p:nvGrpSpPr>
          <p:grpSpPr>
            <a:xfrm>
              <a:off x="3350534" y="1785609"/>
              <a:ext cx="874231" cy="874231"/>
              <a:chOff x="2428289" y="1524000"/>
              <a:chExt cx="682615" cy="682615"/>
            </a:xfrm>
          </p:grpSpPr>
          <p:sp>
            <p:nvSpPr>
              <p:cNvPr id="58" name="Oval 101"/>
              <p:cNvSpPr/>
              <p:nvPr/>
            </p:nvSpPr>
            <p:spPr>
              <a:xfrm flipH="1">
                <a:off x="2428289" y="1524000"/>
                <a:ext cx="682615" cy="682615"/>
              </a:xfrm>
              <a:prstGeom prst="ellipse">
                <a:avLst/>
              </a:prstGeom>
              <a:noFill/>
              <a:ln>
                <a:solidFill>
                  <a:schemeClr val="accent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59" name="Group 102"/>
              <p:cNvGrpSpPr/>
              <p:nvPr/>
            </p:nvGrpSpPr>
            <p:grpSpPr>
              <a:xfrm>
                <a:off x="2573206" y="1668257"/>
                <a:ext cx="392818" cy="394100"/>
                <a:chOff x="4240213" y="511175"/>
                <a:chExt cx="485775" cy="487363"/>
              </a:xfrm>
              <a:solidFill>
                <a:schemeClr val="accent3"/>
              </a:solidFill>
            </p:grpSpPr>
            <p:sp>
              <p:nvSpPr>
                <p:cNvPr id="60" name="Freeform: Shape 103"/>
                <p:cNvSpPr>
                  <a:spLocks/>
                </p:cNvSpPr>
                <p:nvPr/>
              </p:nvSpPr>
              <p:spPr bwMode="auto">
                <a:xfrm>
                  <a:off x="4579938" y="511175"/>
                  <a:ext cx="146050" cy="487363"/>
                </a:xfrm>
                <a:custGeom>
                  <a:avLst/>
                  <a:gdLst/>
                  <a:ahLst/>
                  <a:cxnLst>
                    <a:cxn ang="0">
                      <a:pos x="137" y="0"/>
                    </a:cxn>
                    <a:cxn ang="0">
                      <a:pos x="0" y="300"/>
                    </a:cxn>
                    <a:cxn ang="0">
                      <a:pos x="36" y="327"/>
                    </a:cxn>
                    <a:cxn ang="0">
                      <a:pos x="137" y="118"/>
                    </a:cxn>
                    <a:cxn ang="0">
                      <a:pos x="248" y="478"/>
                    </a:cxn>
                    <a:cxn ang="0">
                      <a:pos x="137" y="837"/>
                    </a:cxn>
                    <a:cxn ang="0">
                      <a:pos x="36" y="629"/>
                    </a:cxn>
                    <a:cxn ang="0">
                      <a:pos x="0" y="655"/>
                    </a:cxn>
                    <a:cxn ang="0">
                      <a:pos x="137" y="955"/>
                    </a:cxn>
                    <a:cxn ang="0">
                      <a:pos x="284" y="478"/>
                    </a:cxn>
                    <a:cxn ang="0">
                      <a:pos x="137" y="0"/>
                    </a:cxn>
                  </a:cxnLst>
                  <a:rect l="0" t="0" r="r" b="b"/>
                  <a:pathLst>
                    <a:path w="284" h="955">
                      <a:moveTo>
                        <a:pt x="137" y="0"/>
                      </a:moveTo>
                      <a:cubicBezTo>
                        <a:pt x="75" y="0"/>
                        <a:pt x="22" y="124"/>
                        <a:pt x="0" y="300"/>
                      </a:cubicBezTo>
                      <a:cubicBezTo>
                        <a:pt x="13" y="308"/>
                        <a:pt x="25" y="317"/>
                        <a:pt x="36" y="327"/>
                      </a:cubicBezTo>
                      <a:cubicBezTo>
                        <a:pt x="54" y="204"/>
                        <a:pt x="92" y="118"/>
                        <a:pt x="137" y="118"/>
                      </a:cubicBezTo>
                      <a:cubicBezTo>
                        <a:pt x="198" y="118"/>
                        <a:pt x="248" y="279"/>
                        <a:pt x="248" y="478"/>
                      </a:cubicBezTo>
                      <a:cubicBezTo>
                        <a:pt x="248" y="676"/>
                        <a:pt x="198" y="837"/>
                        <a:pt x="137" y="837"/>
                      </a:cubicBezTo>
                      <a:cubicBezTo>
                        <a:pt x="92" y="837"/>
                        <a:pt x="54" y="752"/>
                        <a:pt x="36" y="629"/>
                      </a:cubicBezTo>
                      <a:cubicBezTo>
                        <a:pt x="25" y="638"/>
                        <a:pt x="13" y="647"/>
                        <a:pt x="0" y="655"/>
                      </a:cubicBezTo>
                      <a:cubicBezTo>
                        <a:pt x="22" y="831"/>
                        <a:pt x="75" y="955"/>
                        <a:pt x="137" y="955"/>
                      </a:cubicBezTo>
                      <a:cubicBezTo>
                        <a:pt x="218" y="955"/>
                        <a:pt x="284" y="741"/>
                        <a:pt x="284" y="478"/>
                      </a:cubicBezTo>
                      <a:cubicBezTo>
                        <a:pt x="284" y="214"/>
                        <a:pt x="218" y="0"/>
                        <a:pt x="137" y="0"/>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61" name="Freeform: Shape 104"/>
                <p:cNvSpPr>
                  <a:spLocks/>
                </p:cNvSpPr>
                <p:nvPr/>
              </p:nvSpPr>
              <p:spPr bwMode="auto">
                <a:xfrm>
                  <a:off x="4613276" y="615950"/>
                  <a:ext cx="80963" cy="277813"/>
                </a:xfrm>
                <a:custGeom>
                  <a:avLst/>
                  <a:gdLst/>
                  <a:ahLst/>
                  <a:cxnLst>
                    <a:cxn ang="0">
                      <a:pos x="0" y="397"/>
                    </a:cxn>
                    <a:cxn ang="0">
                      <a:pos x="74" y="542"/>
                    </a:cxn>
                    <a:cxn ang="0">
                      <a:pos x="158" y="271"/>
                    </a:cxn>
                    <a:cxn ang="0">
                      <a:pos x="74" y="0"/>
                    </a:cxn>
                    <a:cxn ang="0">
                      <a:pos x="0" y="144"/>
                    </a:cxn>
                    <a:cxn ang="0">
                      <a:pos x="26" y="174"/>
                    </a:cxn>
                    <a:cxn ang="0">
                      <a:pos x="74" y="88"/>
                    </a:cxn>
                    <a:cxn ang="0">
                      <a:pos x="130" y="271"/>
                    </a:cxn>
                    <a:cxn ang="0">
                      <a:pos x="74" y="453"/>
                    </a:cxn>
                    <a:cxn ang="0">
                      <a:pos x="26" y="368"/>
                    </a:cxn>
                    <a:cxn ang="0">
                      <a:pos x="0" y="397"/>
                    </a:cxn>
                  </a:cxnLst>
                  <a:rect l="0" t="0" r="r" b="b"/>
                  <a:pathLst>
                    <a:path w="158" h="542">
                      <a:moveTo>
                        <a:pt x="0" y="397"/>
                      </a:moveTo>
                      <a:cubicBezTo>
                        <a:pt x="14" y="483"/>
                        <a:pt x="42" y="542"/>
                        <a:pt x="74" y="542"/>
                      </a:cubicBezTo>
                      <a:cubicBezTo>
                        <a:pt x="120" y="542"/>
                        <a:pt x="158" y="420"/>
                        <a:pt x="158" y="271"/>
                      </a:cubicBezTo>
                      <a:cubicBezTo>
                        <a:pt x="158" y="121"/>
                        <a:pt x="120" y="0"/>
                        <a:pt x="74" y="0"/>
                      </a:cubicBezTo>
                      <a:cubicBezTo>
                        <a:pt x="42" y="0"/>
                        <a:pt x="14" y="58"/>
                        <a:pt x="0" y="144"/>
                      </a:cubicBezTo>
                      <a:cubicBezTo>
                        <a:pt x="10" y="153"/>
                        <a:pt x="18" y="163"/>
                        <a:pt x="26" y="174"/>
                      </a:cubicBezTo>
                      <a:cubicBezTo>
                        <a:pt x="36" y="122"/>
                        <a:pt x="54" y="88"/>
                        <a:pt x="74" y="88"/>
                      </a:cubicBezTo>
                      <a:cubicBezTo>
                        <a:pt x="105" y="88"/>
                        <a:pt x="130" y="170"/>
                        <a:pt x="130" y="271"/>
                      </a:cubicBezTo>
                      <a:cubicBezTo>
                        <a:pt x="130" y="371"/>
                        <a:pt x="105" y="453"/>
                        <a:pt x="74" y="453"/>
                      </a:cubicBezTo>
                      <a:cubicBezTo>
                        <a:pt x="54" y="453"/>
                        <a:pt x="36" y="419"/>
                        <a:pt x="26" y="368"/>
                      </a:cubicBezTo>
                      <a:cubicBezTo>
                        <a:pt x="18" y="378"/>
                        <a:pt x="10" y="388"/>
                        <a:pt x="0" y="397"/>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62" name="Freeform: Shape 105"/>
                <p:cNvSpPr>
                  <a:spLocks/>
                </p:cNvSpPr>
                <p:nvPr/>
              </p:nvSpPr>
              <p:spPr bwMode="auto">
                <a:xfrm>
                  <a:off x="4638676" y="706438"/>
                  <a:ext cx="26988" cy="96838"/>
                </a:xfrm>
                <a:custGeom>
                  <a:avLst/>
                  <a:gdLst/>
                  <a:ahLst/>
                  <a:cxnLst>
                    <a:cxn ang="0">
                      <a:pos x="24" y="189"/>
                    </a:cxn>
                    <a:cxn ang="0">
                      <a:pos x="53" y="95"/>
                    </a:cxn>
                    <a:cxn ang="0">
                      <a:pos x="24" y="0"/>
                    </a:cxn>
                    <a:cxn ang="0">
                      <a:pos x="0" y="39"/>
                    </a:cxn>
                    <a:cxn ang="0">
                      <a:pos x="12" y="95"/>
                    </a:cxn>
                    <a:cxn ang="0">
                      <a:pos x="0" y="150"/>
                    </a:cxn>
                    <a:cxn ang="0">
                      <a:pos x="24" y="189"/>
                    </a:cxn>
                  </a:cxnLst>
                  <a:rect l="0" t="0" r="r" b="b"/>
                  <a:pathLst>
                    <a:path w="53" h="189">
                      <a:moveTo>
                        <a:pt x="24" y="189"/>
                      </a:moveTo>
                      <a:cubicBezTo>
                        <a:pt x="40" y="189"/>
                        <a:pt x="53" y="146"/>
                        <a:pt x="53" y="95"/>
                      </a:cubicBezTo>
                      <a:cubicBezTo>
                        <a:pt x="53" y="43"/>
                        <a:pt x="40" y="0"/>
                        <a:pt x="24" y="0"/>
                      </a:cubicBezTo>
                      <a:cubicBezTo>
                        <a:pt x="14" y="0"/>
                        <a:pt x="6" y="16"/>
                        <a:pt x="0" y="39"/>
                      </a:cubicBezTo>
                      <a:cubicBezTo>
                        <a:pt x="8" y="57"/>
                        <a:pt x="12" y="76"/>
                        <a:pt x="12" y="95"/>
                      </a:cubicBezTo>
                      <a:cubicBezTo>
                        <a:pt x="12" y="114"/>
                        <a:pt x="8" y="132"/>
                        <a:pt x="0" y="150"/>
                      </a:cubicBezTo>
                      <a:cubicBezTo>
                        <a:pt x="6" y="173"/>
                        <a:pt x="14" y="189"/>
                        <a:pt x="24" y="189"/>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63" name="Freeform: Shape 106"/>
                <p:cNvSpPr>
                  <a:spLocks/>
                </p:cNvSpPr>
                <p:nvPr/>
              </p:nvSpPr>
              <p:spPr bwMode="auto">
                <a:xfrm>
                  <a:off x="4240213" y="687388"/>
                  <a:ext cx="393700" cy="138113"/>
                </a:xfrm>
                <a:custGeom>
                  <a:avLst/>
                  <a:gdLst/>
                  <a:ahLst/>
                  <a:cxnLst>
                    <a:cxn ang="0">
                      <a:pos x="186" y="70"/>
                    </a:cxn>
                    <a:cxn ang="0">
                      <a:pos x="248" y="44"/>
                    </a:cxn>
                    <a:cxn ang="0">
                      <a:pos x="186" y="17"/>
                    </a:cxn>
                    <a:cxn ang="0">
                      <a:pos x="186" y="30"/>
                    </a:cxn>
                    <a:cxn ang="0">
                      <a:pos x="60" y="27"/>
                    </a:cxn>
                    <a:cxn ang="0">
                      <a:pos x="53" y="5"/>
                    </a:cxn>
                    <a:cxn ang="0">
                      <a:pos x="0" y="0"/>
                    </a:cxn>
                    <a:cxn ang="0">
                      <a:pos x="12" y="42"/>
                    </a:cxn>
                    <a:cxn ang="0">
                      <a:pos x="175" y="42"/>
                    </a:cxn>
                    <a:cxn ang="0">
                      <a:pos x="175" y="46"/>
                    </a:cxn>
                    <a:cxn ang="0">
                      <a:pos x="12" y="46"/>
                    </a:cxn>
                    <a:cxn ang="0">
                      <a:pos x="0" y="87"/>
                    </a:cxn>
                    <a:cxn ang="0">
                      <a:pos x="53" y="82"/>
                    </a:cxn>
                    <a:cxn ang="0">
                      <a:pos x="60" y="61"/>
                    </a:cxn>
                    <a:cxn ang="0">
                      <a:pos x="186" y="58"/>
                    </a:cxn>
                    <a:cxn ang="0">
                      <a:pos x="186" y="70"/>
                    </a:cxn>
                  </a:cxnLst>
                  <a:rect l="0" t="0" r="r" b="b"/>
                  <a:pathLst>
                    <a:path w="248" h="87">
                      <a:moveTo>
                        <a:pt x="186" y="70"/>
                      </a:moveTo>
                      <a:lnTo>
                        <a:pt x="248" y="44"/>
                      </a:lnTo>
                      <a:lnTo>
                        <a:pt x="186" y="17"/>
                      </a:lnTo>
                      <a:lnTo>
                        <a:pt x="186" y="30"/>
                      </a:lnTo>
                      <a:lnTo>
                        <a:pt x="60" y="27"/>
                      </a:lnTo>
                      <a:lnTo>
                        <a:pt x="53" y="5"/>
                      </a:lnTo>
                      <a:lnTo>
                        <a:pt x="0" y="0"/>
                      </a:lnTo>
                      <a:lnTo>
                        <a:pt x="12" y="42"/>
                      </a:lnTo>
                      <a:lnTo>
                        <a:pt x="175" y="42"/>
                      </a:lnTo>
                      <a:lnTo>
                        <a:pt x="175" y="46"/>
                      </a:lnTo>
                      <a:lnTo>
                        <a:pt x="12" y="46"/>
                      </a:lnTo>
                      <a:lnTo>
                        <a:pt x="0" y="87"/>
                      </a:lnTo>
                      <a:lnTo>
                        <a:pt x="53" y="82"/>
                      </a:lnTo>
                      <a:lnTo>
                        <a:pt x="60" y="61"/>
                      </a:lnTo>
                      <a:lnTo>
                        <a:pt x="186" y="58"/>
                      </a:lnTo>
                      <a:lnTo>
                        <a:pt x="186" y="70"/>
                      </a:ln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64" name="Freeform: Shape 107"/>
                <p:cNvSpPr>
                  <a:spLocks/>
                </p:cNvSpPr>
                <p:nvPr/>
              </p:nvSpPr>
              <p:spPr bwMode="auto">
                <a:xfrm>
                  <a:off x="4408488" y="792163"/>
                  <a:ext cx="211138" cy="136525"/>
                </a:xfrm>
                <a:custGeom>
                  <a:avLst/>
                  <a:gdLst/>
                  <a:ahLst/>
                  <a:cxnLst>
                    <a:cxn ang="0">
                      <a:pos x="97" y="9"/>
                    </a:cxn>
                    <a:cxn ang="0">
                      <a:pos x="100" y="13"/>
                    </a:cxn>
                    <a:cxn ang="0">
                      <a:pos x="35" y="49"/>
                    </a:cxn>
                    <a:cxn ang="0">
                      <a:pos x="28" y="45"/>
                    </a:cxn>
                    <a:cxn ang="0">
                      <a:pos x="0" y="58"/>
                    </a:cxn>
                    <a:cxn ang="0">
                      <a:pos x="14" y="68"/>
                    </a:cxn>
                    <a:cxn ang="0">
                      <a:pos x="96" y="20"/>
                    </a:cxn>
                    <a:cxn ang="0">
                      <a:pos x="97" y="21"/>
                    </a:cxn>
                    <a:cxn ang="0">
                      <a:pos x="14" y="69"/>
                    </a:cxn>
                    <a:cxn ang="0">
                      <a:pos x="16" y="86"/>
                    </a:cxn>
                    <a:cxn ang="0">
                      <a:pos x="42" y="68"/>
                    </a:cxn>
                    <a:cxn ang="0">
                      <a:pos x="41" y="60"/>
                    </a:cxn>
                    <a:cxn ang="0">
                      <a:pos x="105" y="22"/>
                    </a:cxn>
                    <a:cxn ang="0">
                      <a:pos x="107" y="26"/>
                    </a:cxn>
                    <a:cxn ang="0">
                      <a:pos x="133" y="0"/>
                    </a:cxn>
                    <a:cxn ang="0">
                      <a:pos x="97" y="9"/>
                    </a:cxn>
                  </a:cxnLst>
                  <a:rect l="0" t="0" r="r" b="b"/>
                  <a:pathLst>
                    <a:path w="133" h="86">
                      <a:moveTo>
                        <a:pt x="97" y="9"/>
                      </a:moveTo>
                      <a:lnTo>
                        <a:pt x="100" y="13"/>
                      </a:lnTo>
                      <a:lnTo>
                        <a:pt x="35" y="49"/>
                      </a:lnTo>
                      <a:lnTo>
                        <a:pt x="28" y="45"/>
                      </a:lnTo>
                      <a:lnTo>
                        <a:pt x="0" y="58"/>
                      </a:lnTo>
                      <a:lnTo>
                        <a:pt x="14" y="68"/>
                      </a:lnTo>
                      <a:lnTo>
                        <a:pt x="96" y="20"/>
                      </a:lnTo>
                      <a:lnTo>
                        <a:pt x="97" y="21"/>
                      </a:lnTo>
                      <a:lnTo>
                        <a:pt x="14" y="69"/>
                      </a:lnTo>
                      <a:lnTo>
                        <a:pt x="16" y="86"/>
                      </a:lnTo>
                      <a:lnTo>
                        <a:pt x="42" y="68"/>
                      </a:lnTo>
                      <a:lnTo>
                        <a:pt x="41" y="60"/>
                      </a:lnTo>
                      <a:lnTo>
                        <a:pt x="105" y="22"/>
                      </a:lnTo>
                      <a:lnTo>
                        <a:pt x="107" y="26"/>
                      </a:lnTo>
                      <a:lnTo>
                        <a:pt x="133" y="0"/>
                      </a:lnTo>
                      <a:lnTo>
                        <a:pt x="97" y="9"/>
                      </a:ln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65" name="Freeform: Shape 108"/>
                <p:cNvSpPr>
                  <a:spLocks/>
                </p:cNvSpPr>
                <p:nvPr/>
              </p:nvSpPr>
              <p:spPr bwMode="auto">
                <a:xfrm>
                  <a:off x="4406901" y="585788"/>
                  <a:ext cx="211138" cy="136525"/>
                </a:xfrm>
                <a:custGeom>
                  <a:avLst/>
                  <a:gdLst/>
                  <a:ahLst/>
                  <a:cxnLst>
                    <a:cxn ang="0">
                      <a:pos x="35" y="36"/>
                    </a:cxn>
                    <a:cxn ang="0">
                      <a:pos x="99" y="72"/>
                    </a:cxn>
                    <a:cxn ang="0">
                      <a:pos x="97" y="76"/>
                    </a:cxn>
                    <a:cxn ang="0">
                      <a:pos x="133" y="86"/>
                    </a:cxn>
                    <a:cxn ang="0">
                      <a:pos x="106" y="60"/>
                    </a:cxn>
                    <a:cxn ang="0">
                      <a:pos x="104" y="63"/>
                    </a:cxn>
                    <a:cxn ang="0">
                      <a:pos x="41" y="26"/>
                    </a:cxn>
                    <a:cxn ang="0">
                      <a:pos x="41" y="17"/>
                    </a:cxn>
                    <a:cxn ang="0">
                      <a:pos x="15" y="0"/>
                    </a:cxn>
                    <a:cxn ang="0">
                      <a:pos x="14" y="16"/>
                    </a:cxn>
                    <a:cxn ang="0">
                      <a:pos x="96" y="64"/>
                    </a:cxn>
                    <a:cxn ang="0">
                      <a:pos x="96" y="65"/>
                    </a:cxn>
                    <a:cxn ang="0">
                      <a:pos x="13" y="17"/>
                    </a:cxn>
                    <a:cxn ang="0">
                      <a:pos x="0" y="27"/>
                    </a:cxn>
                    <a:cxn ang="0">
                      <a:pos x="27" y="41"/>
                    </a:cxn>
                    <a:cxn ang="0">
                      <a:pos x="35" y="36"/>
                    </a:cxn>
                  </a:cxnLst>
                  <a:rect l="0" t="0" r="r" b="b"/>
                  <a:pathLst>
                    <a:path w="133" h="86">
                      <a:moveTo>
                        <a:pt x="35" y="36"/>
                      </a:moveTo>
                      <a:lnTo>
                        <a:pt x="99" y="72"/>
                      </a:lnTo>
                      <a:lnTo>
                        <a:pt x="97" y="76"/>
                      </a:lnTo>
                      <a:lnTo>
                        <a:pt x="133" y="86"/>
                      </a:lnTo>
                      <a:lnTo>
                        <a:pt x="106" y="60"/>
                      </a:lnTo>
                      <a:lnTo>
                        <a:pt x="104" y="63"/>
                      </a:lnTo>
                      <a:lnTo>
                        <a:pt x="41" y="26"/>
                      </a:lnTo>
                      <a:lnTo>
                        <a:pt x="41" y="17"/>
                      </a:lnTo>
                      <a:lnTo>
                        <a:pt x="15" y="0"/>
                      </a:lnTo>
                      <a:lnTo>
                        <a:pt x="14" y="16"/>
                      </a:lnTo>
                      <a:lnTo>
                        <a:pt x="96" y="64"/>
                      </a:lnTo>
                      <a:lnTo>
                        <a:pt x="96" y="65"/>
                      </a:lnTo>
                      <a:lnTo>
                        <a:pt x="13" y="17"/>
                      </a:lnTo>
                      <a:lnTo>
                        <a:pt x="0" y="27"/>
                      </a:lnTo>
                      <a:lnTo>
                        <a:pt x="27" y="41"/>
                      </a:lnTo>
                      <a:lnTo>
                        <a:pt x="35" y="36"/>
                      </a:ln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18" name="Group 109"/>
            <p:cNvGrpSpPr/>
            <p:nvPr/>
          </p:nvGrpSpPr>
          <p:grpSpPr>
            <a:xfrm>
              <a:off x="2871467" y="3104966"/>
              <a:ext cx="874231" cy="874231"/>
              <a:chOff x="2054225" y="2554293"/>
              <a:chExt cx="682615" cy="682615"/>
            </a:xfrm>
          </p:grpSpPr>
          <p:sp>
            <p:nvSpPr>
              <p:cNvPr id="48" name="Oval 110"/>
              <p:cNvSpPr/>
              <p:nvPr/>
            </p:nvSpPr>
            <p:spPr>
              <a:xfrm flipH="1">
                <a:off x="2054225" y="2554293"/>
                <a:ext cx="682615" cy="682615"/>
              </a:xfrm>
              <a:prstGeom prst="ellipse">
                <a:avLst/>
              </a:prstGeom>
              <a:noFill/>
              <a:ln>
                <a:solidFill>
                  <a:schemeClr val="accent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49" name="Group 111"/>
              <p:cNvGrpSpPr/>
              <p:nvPr/>
            </p:nvGrpSpPr>
            <p:grpSpPr>
              <a:xfrm>
                <a:off x="2196187" y="2735033"/>
                <a:ext cx="398691" cy="321134"/>
                <a:chOff x="6227763" y="544513"/>
                <a:chExt cx="522288" cy="420687"/>
              </a:xfrm>
              <a:solidFill>
                <a:schemeClr val="accent2"/>
              </a:solidFill>
            </p:grpSpPr>
            <p:sp>
              <p:nvSpPr>
                <p:cNvPr id="50" name="Freeform: Shape 112"/>
                <p:cNvSpPr>
                  <a:spLocks/>
                </p:cNvSpPr>
                <p:nvPr/>
              </p:nvSpPr>
              <p:spPr bwMode="auto">
                <a:xfrm>
                  <a:off x="6262688" y="658813"/>
                  <a:ext cx="463550" cy="233363"/>
                </a:xfrm>
                <a:custGeom>
                  <a:avLst/>
                  <a:gdLst/>
                  <a:ahLst/>
                  <a:cxnLst>
                    <a:cxn ang="0">
                      <a:pos x="836" y="0"/>
                    </a:cxn>
                    <a:cxn ang="0">
                      <a:pos x="767" y="69"/>
                    </a:cxn>
                    <a:cxn ang="0">
                      <a:pos x="786" y="116"/>
                    </a:cxn>
                    <a:cxn ang="0">
                      <a:pos x="597" y="304"/>
                    </a:cxn>
                    <a:cxn ang="0">
                      <a:pos x="574" y="300"/>
                    </a:cxn>
                    <a:cxn ang="0">
                      <a:pos x="536" y="311"/>
                    </a:cxn>
                    <a:cxn ang="0">
                      <a:pos x="394" y="150"/>
                    </a:cxn>
                    <a:cxn ang="0">
                      <a:pos x="405" y="113"/>
                    </a:cxn>
                    <a:cxn ang="0">
                      <a:pos x="337" y="44"/>
                    </a:cxn>
                    <a:cxn ang="0">
                      <a:pos x="268" y="113"/>
                    </a:cxn>
                    <a:cxn ang="0">
                      <a:pos x="279" y="149"/>
                    </a:cxn>
                    <a:cxn ang="0">
                      <a:pos x="100" y="326"/>
                    </a:cxn>
                    <a:cxn ang="0">
                      <a:pos x="68" y="319"/>
                    </a:cxn>
                    <a:cxn ang="0">
                      <a:pos x="0" y="387"/>
                    </a:cxn>
                    <a:cxn ang="0">
                      <a:pos x="68" y="456"/>
                    </a:cxn>
                    <a:cxn ang="0">
                      <a:pos x="137" y="387"/>
                    </a:cxn>
                    <a:cxn ang="0">
                      <a:pos x="124" y="347"/>
                    </a:cxn>
                    <a:cxn ang="0">
                      <a:pos x="301" y="171"/>
                    </a:cxn>
                    <a:cxn ang="0">
                      <a:pos x="337" y="181"/>
                    </a:cxn>
                    <a:cxn ang="0">
                      <a:pos x="372" y="172"/>
                    </a:cxn>
                    <a:cxn ang="0">
                      <a:pos x="515" y="334"/>
                    </a:cxn>
                    <a:cxn ang="0">
                      <a:pos x="505" y="369"/>
                    </a:cxn>
                    <a:cxn ang="0">
                      <a:pos x="574" y="437"/>
                    </a:cxn>
                    <a:cxn ang="0">
                      <a:pos x="643" y="369"/>
                    </a:cxn>
                    <a:cxn ang="0">
                      <a:pos x="624" y="321"/>
                    </a:cxn>
                    <a:cxn ang="0">
                      <a:pos x="813" y="134"/>
                    </a:cxn>
                    <a:cxn ang="0">
                      <a:pos x="836" y="138"/>
                    </a:cxn>
                    <a:cxn ang="0">
                      <a:pos x="905" y="69"/>
                    </a:cxn>
                    <a:cxn ang="0">
                      <a:pos x="836" y="0"/>
                    </a:cxn>
                  </a:cxnLst>
                  <a:rect l="0" t="0" r="r" b="b"/>
                  <a:pathLst>
                    <a:path w="905" h="456">
                      <a:moveTo>
                        <a:pt x="836" y="0"/>
                      </a:moveTo>
                      <a:cubicBezTo>
                        <a:pt x="798" y="0"/>
                        <a:pt x="767" y="31"/>
                        <a:pt x="767" y="69"/>
                      </a:cubicBezTo>
                      <a:cubicBezTo>
                        <a:pt x="767" y="87"/>
                        <a:pt x="775" y="104"/>
                        <a:pt x="786" y="116"/>
                      </a:cubicBezTo>
                      <a:cubicBezTo>
                        <a:pt x="597" y="304"/>
                        <a:pt x="597" y="304"/>
                        <a:pt x="597" y="304"/>
                      </a:cubicBezTo>
                      <a:cubicBezTo>
                        <a:pt x="590" y="301"/>
                        <a:pt x="582" y="300"/>
                        <a:pt x="574" y="300"/>
                      </a:cubicBezTo>
                      <a:cubicBezTo>
                        <a:pt x="560" y="300"/>
                        <a:pt x="547" y="304"/>
                        <a:pt x="536" y="311"/>
                      </a:cubicBezTo>
                      <a:cubicBezTo>
                        <a:pt x="394" y="150"/>
                        <a:pt x="394" y="150"/>
                        <a:pt x="394" y="150"/>
                      </a:cubicBezTo>
                      <a:cubicBezTo>
                        <a:pt x="401" y="139"/>
                        <a:pt x="405" y="126"/>
                        <a:pt x="405" y="113"/>
                      </a:cubicBezTo>
                      <a:cubicBezTo>
                        <a:pt x="405" y="75"/>
                        <a:pt x="375" y="44"/>
                        <a:pt x="337" y="44"/>
                      </a:cubicBezTo>
                      <a:cubicBezTo>
                        <a:pt x="299" y="44"/>
                        <a:pt x="268" y="75"/>
                        <a:pt x="268" y="113"/>
                      </a:cubicBezTo>
                      <a:cubicBezTo>
                        <a:pt x="268" y="126"/>
                        <a:pt x="272" y="139"/>
                        <a:pt x="279" y="149"/>
                      </a:cubicBezTo>
                      <a:cubicBezTo>
                        <a:pt x="100" y="326"/>
                        <a:pt x="100" y="326"/>
                        <a:pt x="100" y="326"/>
                      </a:cubicBezTo>
                      <a:cubicBezTo>
                        <a:pt x="91" y="321"/>
                        <a:pt x="80" y="319"/>
                        <a:pt x="68" y="319"/>
                      </a:cubicBezTo>
                      <a:cubicBezTo>
                        <a:pt x="31" y="319"/>
                        <a:pt x="0" y="349"/>
                        <a:pt x="0" y="387"/>
                      </a:cubicBezTo>
                      <a:cubicBezTo>
                        <a:pt x="0" y="425"/>
                        <a:pt x="31" y="456"/>
                        <a:pt x="68" y="456"/>
                      </a:cubicBezTo>
                      <a:cubicBezTo>
                        <a:pt x="106" y="456"/>
                        <a:pt x="137" y="425"/>
                        <a:pt x="137" y="387"/>
                      </a:cubicBezTo>
                      <a:cubicBezTo>
                        <a:pt x="137" y="372"/>
                        <a:pt x="132" y="358"/>
                        <a:pt x="124" y="347"/>
                      </a:cubicBezTo>
                      <a:cubicBezTo>
                        <a:pt x="301" y="171"/>
                        <a:pt x="301" y="171"/>
                        <a:pt x="301" y="171"/>
                      </a:cubicBezTo>
                      <a:cubicBezTo>
                        <a:pt x="312" y="178"/>
                        <a:pt x="324" y="181"/>
                        <a:pt x="337" y="181"/>
                      </a:cubicBezTo>
                      <a:cubicBezTo>
                        <a:pt x="350" y="181"/>
                        <a:pt x="362" y="178"/>
                        <a:pt x="372" y="172"/>
                      </a:cubicBezTo>
                      <a:cubicBezTo>
                        <a:pt x="515" y="334"/>
                        <a:pt x="515" y="334"/>
                        <a:pt x="515" y="334"/>
                      </a:cubicBezTo>
                      <a:cubicBezTo>
                        <a:pt x="509" y="344"/>
                        <a:pt x="505" y="356"/>
                        <a:pt x="505" y="369"/>
                      </a:cubicBezTo>
                      <a:cubicBezTo>
                        <a:pt x="505" y="406"/>
                        <a:pt x="536" y="437"/>
                        <a:pt x="574" y="437"/>
                      </a:cubicBezTo>
                      <a:cubicBezTo>
                        <a:pt x="612" y="437"/>
                        <a:pt x="643" y="406"/>
                        <a:pt x="643" y="369"/>
                      </a:cubicBezTo>
                      <a:cubicBezTo>
                        <a:pt x="643" y="350"/>
                        <a:pt x="635" y="334"/>
                        <a:pt x="624" y="321"/>
                      </a:cubicBezTo>
                      <a:cubicBezTo>
                        <a:pt x="813" y="134"/>
                        <a:pt x="813" y="134"/>
                        <a:pt x="813" y="134"/>
                      </a:cubicBezTo>
                      <a:cubicBezTo>
                        <a:pt x="820" y="136"/>
                        <a:pt x="828" y="138"/>
                        <a:pt x="836" y="138"/>
                      </a:cubicBezTo>
                      <a:cubicBezTo>
                        <a:pt x="874" y="138"/>
                        <a:pt x="905" y="107"/>
                        <a:pt x="905" y="69"/>
                      </a:cubicBezTo>
                      <a:cubicBezTo>
                        <a:pt x="905" y="31"/>
                        <a:pt x="874" y="0"/>
                        <a:pt x="836" y="0"/>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51" name="Freeform: Shape 113"/>
                <p:cNvSpPr>
                  <a:spLocks/>
                </p:cNvSpPr>
                <p:nvPr/>
              </p:nvSpPr>
              <p:spPr bwMode="auto">
                <a:xfrm>
                  <a:off x="6651626" y="544513"/>
                  <a:ext cx="98425" cy="100013"/>
                </a:xfrm>
                <a:custGeom>
                  <a:avLst/>
                  <a:gdLst/>
                  <a:ahLst/>
                  <a:cxnLst>
                    <a:cxn ang="0">
                      <a:pos x="97" y="0"/>
                    </a:cxn>
                    <a:cxn ang="0">
                      <a:pos x="0" y="97"/>
                    </a:cxn>
                    <a:cxn ang="0">
                      <a:pos x="97" y="194"/>
                    </a:cxn>
                    <a:cxn ang="0">
                      <a:pos x="193" y="97"/>
                    </a:cxn>
                    <a:cxn ang="0">
                      <a:pos x="97" y="0"/>
                    </a:cxn>
                    <a:cxn ang="0">
                      <a:pos x="97" y="171"/>
                    </a:cxn>
                    <a:cxn ang="0">
                      <a:pos x="23" y="97"/>
                    </a:cxn>
                    <a:cxn ang="0">
                      <a:pos x="97" y="24"/>
                    </a:cxn>
                    <a:cxn ang="0">
                      <a:pos x="170" y="97"/>
                    </a:cxn>
                    <a:cxn ang="0">
                      <a:pos x="97" y="171"/>
                    </a:cxn>
                  </a:cxnLst>
                  <a:rect l="0" t="0" r="r" b="b"/>
                  <a:pathLst>
                    <a:path w="193" h="194">
                      <a:moveTo>
                        <a:pt x="97" y="0"/>
                      </a:moveTo>
                      <a:cubicBezTo>
                        <a:pt x="43" y="0"/>
                        <a:pt x="0" y="44"/>
                        <a:pt x="0" y="97"/>
                      </a:cubicBezTo>
                      <a:cubicBezTo>
                        <a:pt x="0" y="151"/>
                        <a:pt x="43" y="194"/>
                        <a:pt x="97" y="194"/>
                      </a:cubicBezTo>
                      <a:cubicBezTo>
                        <a:pt x="150" y="194"/>
                        <a:pt x="193" y="151"/>
                        <a:pt x="193" y="97"/>
                      </a:cubicBezTo>
                      <a:cubicBezTo>
                        <a:pt x="193" y="44"/>
                        <a:pt x="150" y="0"/>
                        <a:pt x="97" y="0"/>
                      </a:cubicBezTo>
                      <a:close/>
                      <a:moveTo>
                        <a:pt x="97" y="171"/>
                      </a:moveTo>
                      <a:cubicBezTo>
                        <a:pt x="56" y="171"/>
                        <a:pt x="23" y="138"/>
                        <a:pt x="23" y="97"/>
                      </a:cubicBezTo>
                      <a:cubicBezTo>
                        <a:pt x="23" y="57"/>
                        <a:pt x="56" y="24"/>
                        <a:pt x="97" y="24"/>
                      </a:cubicBezTo>
                      <a:cubicBezTo>
                        <a:pt x="137" y="24"/>
                        <a:pt x="170" y="57"/>
                        <a:pt x="170" y="97"/>
                      </a:cubicBezTo>
                      <a:cubicBezTo>
                        <a:pt x="170" y="138"/>
                        <a:pt x="137" y="171"/>
                        <a:pt x="97" y="171"/>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52" name="Freeform: Shape 114"/>
                <p:cNvSpPr>
                  <a:spLocks/>
                </p:cNvSpPr>
                <p:nvPr/>
              </p:nvSpPr>
              <p:spPr bwMode="auto">
                <a:xfrm>
                  <a:off x="6684963" y="568325"/>
                  <a:ext cx="30163" cy="53975"/>
                </a:xfrm>
                <a:custGeom>
                  <a:avLst/>
                  <a:gdLst/>
                  <a:ahLst/>
                  <a:cxnLst>
                    <a:cxn ang="0">
                      <a:pos x="37" y="44"/>
                    </a:cxn>
                    <a:cxn ang="0">
                      <a:pos x="21" y="33"/>
                    </a:cxn>
                    <a:cxn ang="0">
                      <a:pos x="32" y="25"/>
                    </a:cxn>
                    <a:cxn ang="0">
                      <a:pos x="51" y="30"/>
                    </a:cxn>
                    <a:cxn ang="0">
                      <a:pos x="55" y="15"/>
                    </a:cxn>
                    <a:cxn ang="0">
                      <a:pos x="36" y="11"/>
                    </a:cxn>
                    <a:cxn ang="0">
                      <a:pos x="36" y="0"/>
                    </a:cxn>
                    <a:cxn ang="0">
                      <a:pos x="23" y="0"/>
                    </a:cxn>
                    <a:cxn ang="0">
                      <a:pos x="23" y="12"/>
                    </a:cxn>
                    <a:cxn ang="0">
                      <a:pos x="1" y="35"/>
                    </a:cxn>
                    <a:cxn ang="0">
                      <a:pos x="24" y="59"/>
                    </a:cxn>
                    <a:cxn ang="0">
                      <a:pos x="38" y="70"/>
                    </a:cxn>
                    <a:cxn ang="0">
                      <a:pos x="26" y="78"/>
                    </a:cxn>
                    <a:cxn ang="0">
                      <a:pos x="4" y="72"/>
                    </a:cxn>
                    <a:cxn ang="0">
                      <a:pos x="0" y="87"/>
                    </a:cxn>
                    <a:cxn ang="0">
                      <a:pos x="22" y="93"/>
                    </a:cxn>
                    <a:cxn ang="0">
                      <a:pos x="22" y="105"/>
                    </a:cxn>
                    <a:cxn ang="0">
                      <a:pos x="35" y="105"/>
                    </a:cxn>
                    <a:cxn ang="0">
                      <a:pos x="35" y="92"/>
                    </a:cxn>
                    <a:cxn ang="0">
                      <a:pos x="58" y="68"/>
                    </a:cxn>
                    <a:cxn ang="0">
                      <a:pos x="37" y="44"/>
                    </a:cxn>
                  </a:cxnLst>
                  <a:rect l="0" t="0" r="r" b="b"/>
                  <a:pathLst>
                    <a:path w="58" h="105">
                      <a:moveTo>
                        <a:pt x="37" y="44"/>
                      </a:moveTo>
                      <a:cubicBezTo>
                        <a:pt x="25" y="40"/>
                        <a:pt x="21" y="37"/>
                        <a:pt x="21" y="33"/>
                      </a:cubicBezTo>
                      <a:cubicBezTo>
                        <a:pt x="21" y="29"/>
                        <a:pt x="24" y="25"/>
                        <a:pt x="32" y="25"/>
                      </a:cubicBezTo>
                      <a:cubicBezTo>
                        <a:pt x="41" y="25"/>
                        <a:pt x="47" y="28"/>
                        <a:pt x="51" y="30"/>
                      </a:cubicBezTo>
                      <a:cubicBezTo>
                        <a:pt x="55" y="15"/>
                        <a:pt x="55" y="15"/>
                        <a:pt x="55" y="15"/>
                      </a:cubicBezTo>
                      <a:cubicBezTo>
                        <a:pt x="50" y="13"/>
                        <a:pt x="44" y="11"/>
                        <a:pt x="36" y="11"/>
                      </a:cubicBezTo>
                      <a:cubicBezTo>
                        <a:pt x="36" y="0"/>
                        <a:pt x="36" y="0"/>
                        <a:pt x="36" y="0"/>
                      </a:cubicBezTo>
                      <a:cubicBezTo>
                        <a:pt x="23" y="0"/>
                        <a:pt x="23" y="0"/>
                        <a:pt x="23" y="0"/>
                      </a:cubicBezTo>
                      <a:cubicBezTo>
                        <a:pt x="23" y="12"/>
                        <a:pt x="23" y="12"/>
                        <a:pt x="23" y="12"/>
                      </a:cubicBezTo>
                      <a:cubicBezTo>
                        <a:pt x="9" y="14"/>
                        <a:pt x="1" y="23"/>
                        <a:pt x="1" y="35"/>
                      </a:cubicBezTo>
                      <a:cubicBezTo>
                        <a:pt x="1" y="47"/>
                        <a:pt x="11" y="54"/>
                        <a:pt x="24" y="59"/>
                      </a:cubicBezTo>
                      <a:cubicBezTo>
                        <a:pt x="34" y="62"/>
                        <a:pt x="38" y="65"/>
                        <a:pt x="38" y="70"/>
                      </a:cubicBezTo>
                      <a:cubicBezTo>
                        <a:pt x="38" y="75"/>
                        <a:pt x="33" y="78"/>
                        <a:pt x="26" y="78"/>
                      </a:cubicBezTo>
                      <a:cubicBezTo>
                        <a:pt x="17" y="78"/>
                        <a:pt x="10" y="75"/>
                        <a:pt x="4" y="72"/>
                      </a:cubicBezTo>
                      <a:cubicBezTo>
                        <a:pt x="0" y="87"/>
                        <a:pt x="0" y="87"/>
                        <a:pt x="0" y="87"/>
                      </a:cubicBezTo>
                      <a:cubicBezTo>
                        <a:pt x="5" y="90"/>
                        <a:pt x="14" y="93"/>
                        <a:pt x="22" y="93"/>
                      </a:cubicBezTo>
                      <a:cubicBezTo>
                        <a:pt x="22" y="105"/>
                        <a:pt x="22" y="105"/>
                        <a:pt x="22" y="105"/>
                      </a:cubicBezTo>
                      <a:cubicBezTo>
                        <a:pt x="35" y="105"/>
                        <a:pt x="35" y="105"/>
                        <a:pt x="35" y="105"/>
                      </a:cubicBezTo>
                      <a:cubicBezTo>
                        <a:pt x="35" y="92"/>
                        <a:pt x="35" y="92"/>
                        <a:pt x="35" y="92"/>
                      </a:cubicBezTo>
                      <a:cubicBezTo>
                        <a:pt x="50" y="89"/>
                        <a:pt x="58" y="80"/>
                        <a:pt x="58" y="68"/>
                      </a:cubicBezTo>
                      <a:cubicBezTo>
                        <a:pt x="58" y="56"/>
                        <a:pt x="52" y="49"/>
                        <a:pt x="37" y="44"/>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53" name="Freeform: Shape 115"/>
                <p:cNvSpPr>
                  <a:spLocks/>
                </p:cNvSpPr>
                <p:nvPr/>
              </p:nvSpPr>
              <p:spPr bwMode="auto">
                <a:xfrm>
                  <a:off x="6396038" y="571500"/>
                  <a:ext cx="98425" cy="100013"/>
                </a:xfrm>
                <a:custGeom>
                  <a:avLst/>
                  <a:gdLst/>
                  <a:ahLst/>
                  <a:cxnLst>
                    <a:cxn ang="0">
                      <a:pos x="96" y="194"/>
                    </a:cxn>
                    <a:cxn ang="0">
                      <a:pos x="192" y="97"/>
                    </a:cxn>
                    <a:cxn ang="0">
                      <a:pos x="96" y="0"/>
                    </a:cxn>
                    <a:cxn ang="0">
                      <a:pos x="0" y="97"/>
                    </a:cxn>
                    <a:cxn ang="0">
                      <a:pos x="96" y="194"/>
                    </a:cxn>
                    <a:cxn ang="0">
                      <a:pos x="96" y="24"/>
                    </a:cxn>
                    <a:cxn ang="0">
                      <a:pos x="169" y="97"/>
                    </a:cxn>
                    <a:cxn ang="0">
                      <a:pos x="96" y="171"/>
                    </a:cxn>
                    <a:cxn ang="0">
                      <a:pos x="23" y="97"/>
                    </a:cxn>
                    <a:cxn ang="0">
                      <a:pos x="96" y="24"/>
                    </a:cxn>
                  </a:cxnLst>
                  <a:rect l="0" t="0" r="r" b="b"/>
                  <a:pathLst>
                    <a:path w="192" h="194">
                      <a:moveTo>
                        <a:pt x="96" y="194"/>
                      </a:moveTo>
                      <a:cubicBezTo>
                        <a:pt x="149" y="194"/>
                        <a:pt x="192" y="151"/>
                        <a:pt x="192" y="97"/>
                      </a:cubicBezTo>
                      <a:cubicBezTo>
                        <a:pt x="192" y="44"/>
                        <a:pt x="149" y="0"/>
                        <a:pt x="96" y="0"/>
                      </a:cubicBezTo>
                      <a:cubicBezTo>
                        <a:pt x="43" y="0"/>
                        <a:pt x="0" y="44"/>
                        <a:pt x="0" y="97"/>
                      </a:cubicBezTo>
                      <a:cubicBezTo>
                        <a:pt x="0" y="151"/>
                        <a:pt x="43" y="194"/>
                        <a:pt x="96" y="194"/>
                      </a:cubicBezTo>
                      <a:close/>
                      <a:moveTo>
                        <a:pt x="96" y="24"/>
                      </a:moveTo>
                      <a:cubicBezTo>
                        <a:pt x="136" y="24"/>
                        <a:pt x="169" y="57"/>
                        <a:pt x="169" y="97"/>
                      </a:cubicBezTo>
                      <a:cubicBezTo>
                        <a:pt x="169" y="138"/>
                        <a:pt x="136" y="171"/>
                        <a:pt x="96" y="171"/>
                      </a:cubicBezTo>
                      <a:cubicBezTo>
                        <a:pt x="56" y="171"/>
                        <a:pt x="23" y="138"/>
                        <a:pt x="23" y="97"/>
                      </a:cubicBezTo>
                      <a:cubicBezTo>
                        <a:pt x="23" y="57"/>
                        <a:pt x="56" y="24"/>
                        <a:pt x="96" y="24"/>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54" name="Freeform: Shape 116"/>
                <p:cNvSpPr>
                  <a:spLocks/>
                </p:cNvSpPr>
                <p:nvPr/>
              </p:nvSpPr>
              <p:spPr bwMode="auto">
                <a:xfrm>
                  <a:off x="6423026" y="596900"/>
                  <a:ext cx="34925" cy="49213"/>
                </a:xfrm>
                <a:custGeom>
                  <a:avLst/>
                  <a:gdLst/>
                  <a:ahLst/>
                  <a:cxnLst>
                    <a:cxn ang="0">
                      <a:pos x="56" y="97"/>
                    </a:cxn>
                    <a:cxn ang="0">
                      <a:pos x="66" y="97"/>
                    </a:cxn>
                    <a:cxn ang="0">
                      <a:pos x="69" y="96"/>
                    </a:cxn>
                    <a:cxn ang="0">
                      <a:pos x="69" y="77"/>
                    </a:cxn>
                    <a:cxn ang="0">
                      <a:pos x="64" y="78"/>
                    </a:cxn>
                    <a:cxn ang="0">
                      <a:pos x="56" y="79"/>
                    </a:cxn>
                    <a:cxn ang="0">
                      <a:pos x="29" y="63"/>
                    </a:cxn>
                    <a:cxn ang="0">
                      <a:pos x="41" y="63"/>
                    </a:cxn>
                    <a:cxn ang="0">
                      <a:pos x="41" y="53"/>
                    </a:cxn>
                    <a:cxn ang="0">
                      <a:pos x="26" y="53"/>
                    </a:cxn>
                    <a:cxn ang="0">
                      <a:pos x="25" y="49"/>
                    </a:cxn>
                    <a:cxn ang="0">
                      <a:pos x="25" y="48"/>
                    </a:cxn>
                    <a:cxn ang="0">
                      <a:pos x="41" y="48"/>
                    </a:cxn>
                    <a:cxn ang="0">
                      <a:pos x="41" y="37"/>
                    </a:cxn>
                    <a:cxn ang="0">
                      <a:pos x="28" y="37"/>
                    </a:cxn>
                    <a:cxn ang="0">
                      <a:pos x="56" y="18"/>
                    </a:cxn>
                    <a:cxn ang="0">
                      <a:pos x="64" y="19"/>
                    </a:cxn>
                    <a:cxn ang="0">
                      <a:pos x="69" y="21"/>
                    </a:cxn>
                    <a:cxn ang="0">
                      <a:pos x="69" y="1"/>
                    </a:cxn>
                    <a:cxn ang="0">
                      <a:pos x="66" y="1"/>
                    </a:cxn>
                    <a:cxn ang="0">
                      <a:pos x="56" y="0"/>
                    </a:cxn>
                    <a:cxn ang="0">
                      <a:pos x="8" y="37"/>
                    </a:cxn>
                    <a:cxn ang="0">
                      <a:pos x="0" y="37"/>
                    </a:cxn>
                    <a:cxn ang="0">
                      <a:pos x="0" y="48"/>
                    </a:cxn>
                    <a:cxn ang="0">
                      <a:pos x="7" y="48"/>
                    </a:cxn>
                    <a:cxn ang="0">
                      <a:pos x="7" y="49"/>
                    </a:cxn>
                    <a:cxn ang="0">
                      <a:pos x="7" y="53"/>
                    </a:cxn>
                    <a:cxn ang="0">
                      <a:pos x="0" y="53"/>
                    </a:cxn>
                    <a:cxn ang="0">
                      <a:pos x="0" y="63"/>
                    </a:cxn>
                    <a:cxn ang="0">
                      <a:pos x="9" y="63"/>
                    </a:cxn>
                    <a:cxn ang="0">
                      <a:pos x="56" y="97"/>
                    </a:cxn>
                  </a:cxnLst>
                  <a:rect l="0" t="0" r="r" b="b"/>
                  <a:pathLst>
                    <a:path w="69" h="97">
                      <a:moveTo>
                        <a:pt x="56" y="97"/>
                      </a:moveTo>
                      <a:cubicBezTo>
                        <a:pt x="60" y="97"/>
                        <a:pt x="63" y="97"/>
                        <a:pt x="66" y="97"/>
                      </a:cubicBezTo>
                      <a:cubicBezTo>
                        <a:pt x="69" y="96"/>
                        <a:pt x="69" y="96"/>
                        <a:pt x="69" y="96"/>
                      </a:cubicBezTo>
                      <a:cubicBezTo>
                        <a:pt x="69" y="77"/>
                        <a:pt x="69" y="77"/>
                        <a:pt x="69" y="77"/>
                      </a:cubicBezTo>
                      <a:cubicBezTo>
                        <a:pt x="64" y="78"/>
                        <a:pt x="64" y="78"/>
                        <a:pt x="64" y="78"/>
                      </a:cubicBezTo>
                      <a:cubicBezTo>
                        <a:pt x="62" y="79"/>
                        <a:pt x="59" y="79"/>
                        <a:pt x="56" y="79"/>
                      </a:cubicBezTo>
                      <a:cubicBezTo>
                        <a:pt x="45" y="79"/>
                        <a:pt x="34" y="73"/>
                        <a:pt x="29" y="63"/>
                      </a:cubicBezTo>
                      <a:cubicBezTo>
                        <a:pt x="41" y="63"/>
                        <a:pt x="41" y="63"/>
                        <a:pt x="41" y="63"/>
                      </a:cubicBezTo>
                      <a:cubicBezTo>
                        <a:pt x="41" y="53"/>
                        <a:pt x="41" y="53"/>
                        <a:pt x="41" y="53"/>
                      </a:cubicBezTo>
                      <a:cubicBezTo>
                        <a:pt x="26" y="53"/>
                        <a:pt x="26" y="53"/>
                        <a:pt x="26" y="53"/>
                      </a:cubicBezTo>
                      <a:cubicBezTo>
                        <a:pt x="26" y="51"/>
                        <a:pt x="25" y="50"/>
                        <a:pt x="25" y="49"/>
                      </a:cubicBezTo>
                      <a:cubicBezTo>
                        <a:pt x="25" y="48"/>
                        <a:pt x="25" y="48"/>
                        <a:pt x="25" y="48"/>
                      </a:cubicBezTo>
                      <a:cubicBezTo>
                        <a:pt x="41" y="48"/>
                        <a:pt x="41" y="48"/>
                        <a:pt x="41" y="48"/>
                      </a:cubicBezTo>
                      <a:cubicBezTo>
                        <a:pt x="41" y="37"/>
                        <a:pt x="41" y="37"/>
                        <a:pt x="41" y="37"/>
                      </a:cubicBezTo>
                      <a:cubicBezTo>
                        <a:pt x="28" y="37"/>
                        <a:pt x="28" y="37"/>
                        <a:pt x="28" y="37"/>
                      </a:cubicBezTo>
                      <a:cubicBezTo>
                        <a:pt x="32" y="26"/>
                        <a:pt x="43" y="18"/>
                        <a:pt x="56" y="18"/>
                      </a:cubicBezTo>
                      <a:cubicBezTo>
                        <a:pt x="59" y="18"/>
                        <a:pt x="62" y="19"/>
                        <a:pt x="64" y="19"/>
                      </a:cubicBezTo>
                      <a:cubicBezTo>
                        <a:pt x="69" y="21"/>
                        <a:pt x="69" y="21"/>
                        <a:pt x="69" y="21"/>
                      </a:cubicBezTo>
                      <a:cubicBezTo>
                        <a:pt x="69" y="1"/>
                        <a:pt x="69" y="1"/>
                        <a:pt x="69" y="1"/>
                      </a:cubicBezTo>
                      <a:cubicBezTo>
                        <a:pt x="66" y="1"/>
                        <a:pt x="66" y="1"/>
                        <a:pt x="66" y="1"/>
                      </a:cubicBezTo>
                      <a:cubicBezTo>
                        <a:pt x="63" y="0"/>
                        <a:pt x="60" y="0"/>
                        <a:pt x="56" y="0"/>
                      </a:cubicBezTo>
                      <a:cubicBezTo>
                        <a:pt x="33" y="0"/>
                        <a:pt x="14" y="16"/>
                        <a:pt x="8" y="37"/>
                      </a:cubicBezTo>
                      <a:cubicBezTo>
                        <a:pt x="0" y="37"/>
                        <a:pt x="0" y="37"/>
                        <a:pt x="0" y="37"/>
                      </a:cubicBezTo>
                      <a:cubicBezTo>
                        <a:pt x="0" y="48"/>
                        <a:pt x="0" y="48"/>
                        <a:pt x="0" y="48"/>
                      </a:cubicBezTo>
                      <a:cubicBezTo>
                        <a:pt x="7" y="48"/>
                        <a:pt x="7" y="48"/>
                        <a:pt x="7" y="48"/>
                      </a:cubicBezTo>
                      <a:cubicBezTo>
                        <a:pt x="7" y="48"/>
                        <a:pt x="7" y="48"/>
                        <a:pt x="7" y="49"/>
                      </a:cubicBezTo>
                      <a:cubicBezTo>
                        <a:pt x="7" y="50"/>
                        <a:pt x="7" y="51"/>
                        <a:pt x="7" y="53"/>
                      </a:cubicBezTo>
                      <a:cubicBezTo>
                        <a:pt x="0" y="53"/>
                        <a:pt x="0" y="53"/>
                        <a:pt x="0" y="53"/>
                      </a:cubicBezTo>
                      <a:cubicBezTo>
                        <a:pt x="0" y="63"/>
                        <a:pt x="0" y="63"/>
                        <a:pt x="0" y="63"/>
                      </a:cubicBezTo>
                      <a:cubicBezTo>
                        <a:pt x="9" y="63"/>
                        <a:pt x="9" y="63"/>
                        <a:pt x="9" y="63"/>
                      </a:cubicBezTo>
                      <a:cubicBezTo>
                        <a:pt x="16" y="83"/>
                        <a:pt x="34" y="97"/>
                        <a:pt x="56" y="97"/>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55" name="Freeform: Shape 117"/>
                <p:cNvSpPr>
                  <a:spLocks/>
                </p:cNvSpPr>
                <p:nvPr/>
              </p:nvSpPr>
              <p:spPr bwMode="auto">
                <a:xfrm>
                  <a:off x="6227763" y="695325"/>
                  <a:ext cx="98425" cy="98425"/>
                </a:xfrm>
                <a:custGeom>
                  <a:avLst/>
                  <a:gdLst/>
                  <a:ahLst/>
                  <a:cxnLst>
                    <a:cxn ang="0">
                      <a:pos x="192" y="97"/>
                    </a:cxn>
                    <a:cxn ang="0">
                      <a:pos x="96" y="0"/>
                    </a:cxn>
                    <a:cxn ang="0">
                      <a:pos x="0" y="97"/>
                    </a:cxn>
                    <a:cxn ang="0">
                      <a:pos x="96" y="194"/>
                    </a:cxn>
                    <a:cxn ang="0">
                      <a:pos x="192" y="97"/>
                    </a:cxn>
                    <a:cxn ang="0">
                      <a:pos x="23" y="97"/>
                    </a:cxn>
                    <a:cxn ang="0">
                      <a:pos x="96" y="23"/>
                    </a:cxn>
                    <a:cxn ang="0">
                      <a:pos x="169" y="97"/>
                    </a:cxn>
                    <a:cxn ang="0">
                      <a:pos x="96" y="170"/>
                    </a:cxn>
                    <a:cxn ang="0">
                      <a:pos x="23" y="97"/>
                    </a:cxn>
                  </a:cxnLst>
                  <a:rect l="0" t="0" r="r" b="b"/>
                  <a:pathLst>
                    <a:path w="192" h="194">
                      <a:moveTo>
                        <a:pt x="192" y="97"/>
                      </a:moveTo>
                      <a:cubicBezTo>
                        <a:pt x="192" y="43"/>
                        <a:pt x="149" y="0"/>
                        <a:pt x="96" y="0"/>
                      </a:cubicBezTo>
                      <a:cubicBezTo>
                        <a:pt x="43" y="0"/>
                        <a:pt x="0" y="43"/>
                        <a:pt x="0" y="97"/>
                      </a:cubicBezTo>
                      <a:cubicBezTo>
                        <a:pt x="0" y="150"/>
                        <a:pt x="43" y="194"/>
                        <a:pt x="96" y="194"/>
                      </a:cubicBezTo>
                      <a:cubicBezTo>
                        <a:pt x="149" y="194"/>
                        <a:pt x="192" y="150"/>
                        <a:pt x="192" y="97"/>
                      </a:cubicBezTo>
                      <a:close/>
                      <a:moveTo>
                        <a:pt x="23" y="97"/>
                      </a:moveTo>
                      <a:cubicBezTo>
                        <a:pt x="23" y="56"/>
                        <a:pt x="55" y="23"/>
                        <a:pt x="96" y="23"/>
                      </a:cubicBezTo>
                      <a:cubicBezTo>
                        <a:pt x="136" y="23"/>
                        <a:pt x="169" y="56"/>
                        <a:pt x="169" y="97"/>
                      </a:cubicBezTo>
                      <a:cubicBezTo>
                        <a:pt x="169" y="137"/>
                        <a:pt x="136" y="170"/>
                        <a:pt x="96" y="170"/>
                      </a:cubicBezTo>
                      <a:cubicBezTo>
                        <a:pt x="55" y="170"/>
                        <a:pt x="23" y="137"/>
                        <a:pt x="23" y="97"/>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56" name="Freeform: Shape 118"/>
                <p:cNvSpPr>
                  <a:spLocks/>
                </p:cNvSpPr>
                <p:nvPr/>
              </p:nvSpPr>
              <p:spPr bwMode="auto">
                <a:xfrm>
                  <a:off x="6254751" y="722313"/>
                  <a:ext cx="44450" cy="50800"/>
                </a:xfrm>
                <a:custGeom>
                  <a:avLst/>
                  <a:gdLst/>
                  <a:ahLst/>
                  <a:cxnLst>
                    <a:cxn ang="0">
                      <a:pos x="54" y="100"/>
                    </a:cxn>
                    <a:cxn ang="0">
                      <a:pos x="54" y="81"/>
                    </a:cxn>
                    <a:cxn ang="0">
                      <a:pos x="69" y="81"/>
                    </a:cxn>
                    <a:cxn ang="0">
                      <a:pos x="69" y="70"/>
                    </a:cxn>
                    <a:cxn ang="0">
                      <a:pos x="54" y="70"/>
                    </a:cxn>
                    <a:cxn ang="0">
                      <a:pos x="54" y="64"/>
                    </a:cxn>
                    <a:cxn ang="0">
                      <a:pos x="69" y="64"/>
                    </a:cxn>
                    <a:cxn ang="0">
                      <a:pos x="69" y="53"/>
                    </a:cxn>
                    <a:cxn ang="0">
                      <a:pos x="58" y="53"/>
                    </a:cxn>
                    <a:cxn ang="0">
                      <a:pos x="87" y="0"/>
                    </a:cxn>
                    <a:cxn ang="0">
                      <a:pos x="62" y="0"/>
                    </a:cxn>
                    <a:cxn ang="0">
                      <a:pos x="52" y="24"/>
                    </a:cxn>
                    <a:cxn ang="0">
                      <a:pos x="44" y="43"/>
                    </a:cxn>
                    <a:cxn ang="0">
                      <a:pos x="44" y="43"/>
                    </a:cxn>
                    <a:cxn ang="0">
                      <a:pos x="36" y="24"/>
                    </a:cxn>
                    <a:cxn ang="0">
                      <a:pos x="26" y="0"/>
                    </a:cxn>
                    <a:cxn ang="0">
                      <a:pos x="0" y="0"/>
                    </a:cxn>
                    <a:cxn ang="0">
                      <a:pos x="28" y="53"/>
                    </a:cxn>
                    <a:cxn ang="0">
                      <a:pos x="14" y="53"/>
                    </a:cxn>
                    <a:cxn ang="0">
                      <a:pos x="14" y="64"/>
                    </a:cxn>
                    <a:cxn ang="0">
                      <a:pos x="32" y="64"/>
                    </a:cxn>
                    <a:cxn ang="0">
                      <a:pos x="32" y="70"/>
                    </a:cxn>
                    <a:cxn ang="0">
                      <a:pos x="14" y="70"/>
                    </a:cxn>
                    <a:cxn ang="0">
                      <a:pos x="14" y="81"/>
                    </a:cxn>
                    <a:cxn ang="0">
                      <a:pos x="32" y="81"/>
                    </a:cxn>
                    <a:cxn ang="0">
                      <a:pos x="32" y="100"/>
                    </a:cxn>
                    <a:cxn ang="0">
                      <a:pos x="54" y="100"/>
                    </a:cxn>
                  </a:cxnLst>
                  <a:rect l="0" t="0" r="r" b="b"/>
                  <a:pathLst>
                    <a:path w="87" h="100">
                      <a:moveTo>
                        <a:pt x="54" y="100"/>
                      </a:moveTo>
                      <a:cubicBezTo>
                        <a:pt x="54" y="81"/>
                        <a:pt x="54" y="81"/>
                        <a:pt x="54" y="81"/>
                      </a:cubicBezTo>
                      <a:cubicBezTo>
                        <a:pt x="69" y="81"/>
                        <a:pt x="69" y="81"/>
                        <a:pt x="69" y="81"/>
                      </a:cubicBezTo>
                      <a:cubicBezTo>
                        <a:pt x="69" y="70"/>
                        <a:pt x="69" y="70"/>
                        <a:pt x="69" y="70"/>
                      </a:cubicBezTo>
                      <a:cubicBezTo>
                        <a:pt x="54" y="70"/>
                        <a:pt x="54" y="70"/>
                        <a:pt x="54" y="70"/>
                      </a:cubicBezTo>
                      <a:cubicBezTo>
                        <a:pt x="54" y="64"/>
                        <a:pt x="54" y="64"/>
                        <a:pt x="54" y="64"/>
                      </a:cubicBezTo>
                      <a:cubicBezTo>
                        <a:pt x="69" y="64"/>
                        <a:pt x="69" y="64"/>
                        <a:pt x="69" y="64"/>
                      </a:cubicBezTo>
                      <a:cubicBezTo>
                        <a:pt x="69" y="53"/>
                        <a:pt x="69" y="53"/>
                        <a:pt x="69" y="53"/>
                      </a:cubicBezTo>
                      <a:cubicBezTo>
                        <a:pt x="58" y="53"/>
                        <a:pt x="58" y="53"/>
                        <a:pt x="58" y="53"/>
                      </a:cubicBezTo>
                      <a:cubicBezTo>
                        <a:pt x="87" y="0"/>
                        <a:pt x="87" y="0"/>
                        <a:pt x="87" y="0"/>
                      </a:cubicBezTo>
                      <a:cubicBezTo>
                        <a:pt x="62" y="0"/>
                        <a:pt x="62" y="0"/>
                        <a:pt x="62" y="0"/>
                      </a:cubicBezTo>
                      <a:cubicBezTo>
                        <a:pt x="52" y="24"/>
                        <a:pt x="52" y="24"/>
                        <a:pt x="52" y="24"/>
                      </a:cubicBezTo>
                      <a:cubicBezTo>
                        <a:pt x="49" y="31"/>
                        <a:pt x="46" y="37"/>
                        <a:pt x="44" y="43"/>
                      </a:cubicBezTo>
                      <a:cubicBezTo>
                        <a:pt x="44" y="43"/>
                        <a:pt x="44" y="43"/>
                        <a:pt x="44" y="43"/>
                      </a:cubicBezTo>
                      <a:cubicBezTo>
                        <a:pt x="41" y="37"/>
                        <a:pt x="39" y="32"/>
                        <a:pt x="36" y="24"/>
                      </a:cubicBezTo>
                      <a:cubicBezTo>
                        <a:pt x="26" y="0"/>
                        <a:pt x="26" y="0"/>
                        <a:pt x="26" y="0"/>
                      </a:cubicBezTo>
                      <a:cubicBezTo>
                        <a:pt x="0" y="0"/>
                        <a:pt x="0" y="0"/>
                        <a:pt x="0" y="0"/>
                      </a:cubicBezTo>
                      <a:cubicBezTo>
                        <a:pt x="28" y="53"/>
                        <a:pt x="28" y="53"/>
                        <a:pt x="28" y="53"/>
                      </a:cubicBezTo>
                      <a:cubicBezTo>
                        <a:pt x="14" y="53"/>
                        <a:pt x="14" y="53"/>
                        <a:pt x="14" y="53"/>
                      </a:cubicBezTo>
                      <a:cubicBezTo>
                        <a:pt x="14" y="64"/>
                        <a:pt x="14" y="64"/>
                        <a:pt x="14" y="64"/>
                      </a:cubicBezTo>
                      <a:cubicBezTo>
                        <a:pt x="32" y="64"/>
                        <a:pt x="32" y="64"/>
                        <a:pt x="32" y="64"/>
                      </a:cubicBezTo>
                      <a:cubicBezTo>
                        <a:pt x="32" y="70"/>
                        <a:pt x="32" y="70"/>
                        <a:pt x="32" y="70"/>
                      </a:cubicBezTo>
                      <a:cubicBezTo>
                        <a:pt x="14" y="70"/>
                        <a:pt x="14" y="70"/>
                        <a:pt x="14" y="70"/>
                      </a:cubicBezTo>
                      <a:cubicBezTo>
                        <a:pt x="14" y="81"/>
                        <a:pt x="14" y="81"/>
                        <a:pt x="14" y="81"/>
                      </a:cubicBezTo>
                      <a:cubicBezTo>
                        <a:pt x="32" y="81"/>
                        <a:pt x="32" y="81"/>
                        <a:pt x="32" y="81"/>
                      </a:cubicBezTo>
                      <a:cubicBezTo>
                        <a:pt x="32" y="100"/>
                        <a:pt x="32" y="100"/>
                        <a:pt x="32" y="100"/>
                      </a:cubicBezTo>
                      <a:lnTo>
                        <a:pt x="54" y="100"/>
                      </a:ln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57" name="Freeform: Shape 119"/>
                <p:cNvSpPr>
                  <a:spLocks/>
                </p:cNvSpPr>
                <p:nvPr/>
              </p:nvSpPr>
              <p:spPr bwMode="auto">
                <a:xfrm>
                  <a:off x="6251576" y="736600"/>
                  <a:ext cx="460375" cy="228600"/>
                </a:xfrm>
                <a:custGeom>
                  <a:avLst/>
                  <a:gdLst/>
                  <a:ahLst/>
                  <a:cxnLst>
                    <a:cxn ang="0">
                      <a:pos x="894" y="0"/>
                    </a:cxn>
                    <a:cxn ang="0">
                      <a:pos x="869" y="7"/>
                    </a:cxn>
                    <a:cxn ang="0">
                      <a:pos x="869" y="380"/>
                    </a:cxn>
                    <a:cxn ang="0">
                      <a:pos x="801" y="380"/>
                    </a:cxn>
                    <a:cxn ang="0">
                      <a:pos x="801" y="47"/>
                    </a:cxn>
                    <a:cxn ang="0">
                      <a:pos x="776" y="71"/>
                    </a:cxn>
                    <a:cxn ang="0">
                      <a:pos x="776" y="380"/>
                    </a:cxn>
                    <a:cxn ang="0">
                      <a:pos x="705" y="380"/>
                    </a:cxn>
                    <a:cxn ang="0">
                      <a:pos x="705" y="141"/>
                    </a:cxn>
                    <a:cxn ang="0">
                      <a:pos x="681" y="165"/>
                    </a:cxn>
                    <a:cxn ang="0">
                      <a:pos x="681" y="185"/>
                    </a:cxn>
                    <a:cxn ang="0">
                      <a:pos x="686" y="217"/>
                    </a:cxn>
                    <a:cxn ang="0">
                      <a:pos x="681" y="248"/>
                    </a:cxn>
                    <a:cxn ang="0">
                      <a:pos x="681" y="380"/>
                    </a:cxn>
                    <a:cxn ang="0">
                      <a:pos x="612" y="380"/>
                    </a:cxn>
                    <a:cxn ang="0">
                      <a:pos x="612" y="305"/>
                    </a:cxn>
                    <a:cxn ang="0">
                      <a:pos x="596" y="307"/>
                    </a:cxn>
                    <a:cxn ang="0">
                      <a:pos x="588" y="307"/>
                    </a:cxn>
                    <a:cxn ang="0">
                      <a:pos x="588" y="380"/>
                    </a:cxn>
                    <a:cxn ang="0">
                      <a:pos x="511" y="380"/>
                    </a:cxn>
                    <a:cxn ang="0">
                      <a:pos x="511" y="247"/>
                    </a:cxn>
                    <a:cxn ang="0">
                      <a:pos x="506" y="217"/>
                    </a:cxn>
                    <a:cxn ang="0">
                      <a:pos x="511" y="186"/>
                    </a:cxn>
                    <a:cxn ang="0">
                      <a:pos x="486" y="158"/>
                    </a:cxn>
                    <a:cxn ang="0">
                      <a:pos x="486" y="380"/>
                    </a:cxn>
                    <a:cxn ang="0">
                      <a:pos x="418" y="380"/>
                    </a:cxn>
                    <a:cxn ang="0">
                      <a:pos x="418" y="80"/>
                    </a:cxn>
                    <a:cxn ang="0">
                      <a:pos x="393" y="52"/>
                    </a:cxn>
                    <a:cxn ang="0">
                      <a:pos x="393" y="380"/>
                    </a:cxn>
                    <a:cxn ang="0">
                      <a:pos x="312" y="380"/>
                    </a:cxn>
                    <a:cxn ang="0">
                      <a:pos x="312" y="61"/>
                    </a:cxn>
                    <a:cxn ang="0">
                      <a:pos x="287" y="86"/>
                    </a:cxn>
                    <a:cxn ang="0">
                      <a:pos x="287" y="380"/>
                    </a:cxn>
                    <a:cxn ang="0">
                      <a:pos x="219" y="380"/>
                    </a:cxn>
                    <a:cxn ang="0">
                      <a:pos x="219" y="154"/>
                    </a:cxn>
                    <a:cxn ang="0">
                      <a:pos x="194" y="178"/>
                    </a:cxn>
                    <a:cxn ang="0">
                      <a:pos x="194" y="380"/>
                    </a:cxn>
                    <a:cxn ang="0">
                      <a:pos x="117" y="380"/>
                    </a:cxn>
                    <a:cxn ang="0">
                      <a:pos x="117" y="322"/>
                    </a:cxn>
                    <a:cxn ang="0">
                      <a:pos x="93" y="326"/>
                    </a:cxn>
                    <a:cxn ang="0">
                      <a:pos x="93" y="380"/>
                    </a:cxn>
                    <a:cxn ang="0">
                      <a:pos x="24" y="380"/>
                    </a:cxn>
                    <a:cxn ang="0">
                      <a:pos x="24" y="297"/>
                    </a:cxn>
                    <a:cxn ang="0">
                      <a:pos x="0" y="262"/>
                    </a:cxn>
                    <a:cxn ang="0">
                      <a:pos x="0" y="380"/>
                    </a:cxn>
                    <a:cxn ang="0">
                      <a:pos x="0" y="393"/>
                    </a:cxn>
                    <a:cxn ang="0">
                      <a:pos x="0" y="445"/>
                    </a:cxn>
                    <a:cxn ang="0">
                      <a:pos x="898" y="445"/>
                    </a:cxn>
                    <a:cxn ang="0">
                      <a:pos x="898" y="380"/>
                    </a:cxn>
                    <a:cxn ang="0">
                      <a:pos x="894" y="380"/>
                    </a:cxn>
                    <a:cxn ang="0">
                      <a:pos x="894" y="0"/>
                    </a:cxn>
                  </a:cxnLst>
                  <a:rect l="0" t="0" r="r" b="b"/>
                  <a:pathLst>
                    <a:path w="898" h="445">
                      <a:moveTo>
                        <a:pt x="894" y="0"/>
                      </a:moveTo>
                      <a:cubicBezTo>
                        <a:pt x="886" y="3"/>
                        <a:pt x="878" y="6"/>
                        <a:pt x="869" y="7"/>
                      </a:cubicBezTo>
                      <a:cubicBezTo>
                        <a:pt x="869" y="380"/>
                        <a:pt x="869" y="380"/>
                        <a:pt x="869" y="380"/>
                      </a:cubicBezTo>
                      <a:cubicBezTo>
                        <a:pt x="801" y="380"/>
                        <a:pt x="801" y="380"/>
                        <a:pt x="801" y="380"/>
                      </a:cubicBezTo>
                      <a:cubicBezTo>
                        <a:pt x="801" y="47"/>
                        <a:pt x="801" y="47"/>
                        <a:pt x="801" y="47"/>
                      </a:cubicBezTo>
                      <a:cubicBezTo>
                        <a:pt x="776" y="71"/>
                        <a:pt x="776" y="71"/>
                        <a:pt x="776" y="71"/>
                      </a:cubicBezTo>
                      <a:cubicBezTo>
                        <a:pt x="776" y="380"/>
                        <a:pt x="776" y="380"/>
                        <a:pt x="776" y="380"/>
                      </a:cubicBezTo>
                      <a:cubicBezTo>
                        <a:pt x="705" y="380"/>
                        <a:pt x="705" y="380"/>
                        <a:pt x="705" y="380"/>
                      </a:cubicBezTo>
                      <a:cubicBezTo>
                        <a:pt x="705" y="141"/>
                        <a:pt x="705" y="141"/>
                        <a:pt x="705" y="141"/>
                      </a:cubicBezTo>
                      <a:cubicBezTo>
                        <a:pt x="681" y="165"/>
                        <a:pt x="681" y="165"/>
                        <a:pt x="681" y="165"/>
                      </a:cubicBezTo>
                      <a:cubicBezTo>
                        <a:pt x="681" y="185"/>
                        <a:pt x="681" y="185"/>
                        <a:pt x="681" y="185"/>
                      </a:cubicBezTo>
                      <a:cubicBezTo>
                        <a:pt x="684" y="195"/>
                        <a:pt x="686" y="206"/>
                        <a:pt x="686" y="217"/>
                      </a:cubicBezTo>
                      <a:cubicBezTo>
                        <a:pt x="686" y="227"/>
                        <a:pt x="684" y="238"/>
                        <a:pt x="681" y="248"/>
                      </a:cubicBezTo>
                      <a:cubicBezTo>
                        <a:pt x="681" y="380"/>
                        <a:pt x="681" y="380"/>
                        <a:pt x="681" y="380"/>
                      </a:cubicBezTo>
                      <a:cubicBezTo>
                        <a:pt x="612" y="380"/>
                        <a:pt x="612" y="380"/>
                        <a:pt x="612" y="380"/>
                      </a:cubicBezTo>
                      <a:cubicBezTo>
                        <a:pt x="612" y="305"/>
                        <a:pt x="612" y="305"/>
                        <a:pt x="612" y="305"/>
                      </a:cubicBezTo>
                      <a:cubicBezTo>
                        <a:pt x="607" y="306"/>
                        <a:pt x="602" y="307"/>
                        <a:pt x="596" y="307"/>
                      </a:cubicBezTo>
                      <a:cubicBezTo>
                        <a:pt x="593" y="307"/>
                        <a:pt x="590" y="307"/>
                        <a:pt x="588" y="307"/>
                      </a:cubicBezTo>
                      <a:cubicBezTo>
                        <a:pt x="588" y="380"/>
                        <a:pt x="588" y="380"/>
                        <a:pt x="588" y="380"/>
                      </a:cubicBezTo>
                      <a:cubicBezTo>
                        <a:pt x="511" y="380"/>
                        <a:pt x="511" y="380"/>
                        <a:pt x="511" y="380"/>
                      </a:cubicBezTo>
                      <a:cubicBezTo>
                        <a:pt x="511" y="247"/>
                        <a:pt x="511" y="247"/>
                        <a:pt x="511" y="247"/>
                      </a:cubicBezTo>
                      <a:cubicBezTo>
                        <a:pt x="508" y="238"/>
                        <a:pt x="506" y="227"/>
                        <a:pt x="506" y="217"/>
                      </a:cubicBezTo>
                      <a:cubicBezTo>
                        <a:pt x="506" y="206"/>
                        <a:pt x="507" y="196"/>
                        <a:pt x="511" y="186"/>
                      </a:cubicBezTo>
                      <a:cubicBezTo>
                        <a:pt x="486" y="158"/>
                        <a:pt x="486" y="158"/>
                        <a:pt x="486" y="158"/>
                      </a:cubicBezTo>
                      <a:cubicBezTo>
                        <a:pt x="486" y="380"/>
                        <a:pt x="486" y="380"/>
                        <a:pt x="486" y="380"/>
                      </a:cubicBezTo>
                      <a:cubicBezTo>
                        <a:pt x="418" y="380"/>
                        <a:pt x="418" y="380"/>
                        <a:pt x="418" y="380"/>
                      </a:cubicBezTo>
                      <a:cubicBezTo>
                        <a:pt x="418" y="80"/>
                        <a:pt x="418" y="80"/>
                        <a:pt x="418" y="80"/>
                      </a:cubicBezTo>
                      <a:cubicBezTo>
                        <a:pt x="393" y="52"/>
                        <a:pt x="393" y="52"/>
                        <a:pt x="393" y="52"/>
                      </a:cubicBezTo>
                      <a:cubicBezTo>
                        <a:pt x="393" y="380"/>
                        <a:pt x="393" y="380"/>
                        <a:pt x="393" y="380"/>
                      </a:cubicBezTo>
                      <a:cubicBezTo>
                        <a:pt x="312" y="380"/>
                        <a:pt x="312" y="380"/>
                        <a:pt x="312" y="380"/>
                      </a:cubicBezTo>
                      <a:cubicBezTo>
                        <a:pt x="312" y="61"/>
                        <a:pt x="312" y="61"/>
                        <a:pt x="312" y="61"/>
                      </a:cubicBezTo>
                      <a:cubicBezTo>
                        <a:pt x="287" y="86"/>
                        <a:pt x="287" y="86"/>
                        <a:pt x="287" y="86"/>
                      </a:cubicBezTo>
                      <a:cubicBezTo>
                        <a:pt x="287" y="380"/>
                        <a:pt x="287" y="380"/>
                        <a:pt x="287" y="380"/>
                      </a:cubicBezTo>
                      <a:cubicBezTo>
                        <a:pt x="219" y="380"/>
                        <a:pt x="219" y="380"/>
                        <a:pt x="219" y="380"/>
                      </a:cubicBezTo>
                      <a:cubicBezTo>
                        <a:pt x="219" y="154"/>
                        <a:pt x="219" y="154"/>
                        <a:pt x="219" y="154"/>
                      </a:cubicBezTo>
                      <a:cubicBezTo>
                        <a:pt x="194" y="178"/>
                        <a:pt x="194" y="178"/>
                        <a:pt x="194" y="178"/>
                      </a:cubicBezTo>
                      <a:cubicBezTo>
                        <a:pt x="194" y="380"/>
                        <a:pt x="194" y="380"/>
                        <a:pt x="194" y="380"/>
                      </a:cubicBezTo>
                      <a:cubicBezTo>
                        <a:pt x="117" y="380"/>
                        <a:pt x="117" y="380"/>
                        <a:pt x="117" y="380"/>
                      </a:cubicBezTo>
                      <a:cubicBezTo>
                        <a:pt x="117" y="322"/>
                        <a:pt x="117" y="322"/>
                        <a:pt x="117" y="322"/>
                      </a:cubicBezTo>
                      <a:cubicBezTo>
                        <a:pt x="109" y="324"/>
                        <a:pt x="101" y="325"/>
                        <a:pt x="93" y="326"/>
                      </a:cubicBezTo>
                      <a:cubicBezTo>
                        <a:pt x="93" y="380"/>
                        <a:pt x="93" y="380"/>
                        <a:pt x="93" y="380"/>
                      </a:cubicBezTo>
                      <a:cubicBezTo>
                        <a:pt x="24" y="380"/>
                        <a:pt x="24" y="380"/>
                        <a:pt x="24" y="380"/>
                      </a:cubicBezTo>
                      <a:cubicBezTo>
                        <a:pt x="24" y="297"/>
                        <a:pt x="24" y="297"/>
                        <a:pt x="24" y="297"/>
                      </a:cubicBezTo>
                      <a:cubicBezTo>
                        <a:pt x="15" y="287"/>
                        <a:pt x="0" y="262"/>
                        <a:pt x="0" y="262"/>
                      </a:cubicBezTo>
                      <a:cubicBezTo>
                        <a:pt x="0" y="380"/>
                        <a:pt x="0" y="380"/>
                        <a:pt x="0" y="380"/>
                      </a:cubicBezTo>
                      <a:cubicBezTo>
                        <a:pt x="0" y="393"/>
                        <a:pt x="0" y="393"/>
                        <a:pt x="0" y="393"/>
                      </a:cubicBezTo>
                      <a:cubicBezTo>
                        <a:pt x="0" y="445"/>
                        <a:pt x="0" y="445"/>
                        <a:pt x="0" y="445"/>
                      </a:cubicBezTo>
                      <a:cubicBezTo>
                        <a:pt x="898" y="445"/>
                        <a:pt x="898" y="445"/>
                        <a:pt x="898" y="445"/>
                      </a:cubicBezTo>
                      <a:cubicBezTo>
                        <a:pt x="898" y="380"/>
                        <a:pt x="898" y="380"/>
                        <a:pt x="898" y="380"/>
                      </a:cubicBezTo>
                      <a:cubicBezTo>
                        <a:pt x="894" y="380"/>
                        <a:pt x="894" y="380"/>
                        <a:pt x="894" y="380"/>
                      </a:cubicBezTo>
                      <a:lnTo>
                        <a:pt x="894" y="0"/>
                      </a:ln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19" name="Group 120"/>
            <p:cNvGrpSpPr/>
            <p:nvPr/>
          </p:nvGrpSpPr>
          <p:grpSpPr>
            <a:xfrm>
              <a:off x="3350534" y="4437114"/>
              <a:ext cx="874231" cy="874231"/>
              <a:chOff x="2428289" y="3584585"/>
              <a:chExt cx="682615" cy="682615"/>
            </a:xfrm>
          </p:grpSpPr>
          <p:sp>
            <p:nvSpPr>
              <p:cNvPr id="40" name="Oval 121"/>
              <p:cNvSpPr/>
              <p:nvPr/>
            </p:nvSpPr>
            <p:spPr>
              <a:xfrm flipH="1">
                <a:off x="2428289" y="3584585"/>
                <a:ext cx="682615" cy="682615"/>
              </a:xfrm>
              <a:prstGeom prst="ellipse">
                <a:avLst/>
              </a:pr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41" name="Group 122"/>
              <p:cNvGrpSpPr/>
              <p:nvPr/>
            </p:nvGrpSpPr>
            <p:grpSpPr>
              <a:xfrm>
                <a:off x="2638672" y="3732695"/>
                <a:ext cx="261877" cy="386397"/>
                <a:chOff x="5311776" y="488950"/>
                <a:chExt cx="323850" cy="477838"/>
              </a:xfrm>
              <a:solidFill>
                <a:schemeClr val="accent1"/>
              </a:solidFill>
            </p:grpSpPr>
            <p:sp>
              <p:nvSpPr>
                <p:cNvPr id="42" name="Freeform: Shape 123"/>
                <p:cNvSpPr>
                  <a:spLocks/>
                </p:cNvSpPr>
                <p:nvPr/>
              </p:nvSpPr>
              <p:spPr bwMode="auto">
                <a:xfrm>
                  <a:off x="5311776" y="822325"/>
                  <a:ext cx="84138" cy="144463"/>
                </a:xfrm>
                <a:custGeom>
                  <a:avLst/>
                  <a:gdLst/>
                  <a:ahLst/>
                  <a:cxnLst>
                    <a:cxn ang="0">
                      <a:pos x="0" y="0"/>
                    </a:cxn>
                    <a:cxn ang="0">
                      <a:pos x="0" y="249"/>
                    </a:cxn>
                    <a:cxn ang="0">
                      <a:pos x="82" y="283"/>
                    </a:cxn>
                    <a:cxn ang="0">
                      <a:pos x="165" y="249"/>
                    </a:cxn>
                    <a:cxn ang="0">
                      <a:pos x="165" y="0"/>
                    </a:cxn>
                    <a:cxn ang="0">
                      <a:pos x="82" y="21"/>
                    </a:cxn>
                    <a:cxn ang="0">
                      <a:pos x="0" y="0"/>
                    </a:cxn>
                  </a:cxnLst>
                  <a:rect l="0" t="0" r="r" b="b"/>
                  <a:pathLst>
                    <a:path w="165" h="283">
                      <a:moveTo>
                        <a:pt x="0" y="0"/>
                      </a:moveTo>
                      <a:cubicBezTo>
                        <a:pt x="0" y="249"/>
                        <a:pt x="0" y="249"/>
                        <a:pt x="0" y="249"/>
                      </a:cubicBezTo>
                      <a:cubicBezTo>
                        <a:pt x="0" y="268"/>
                        <a:pt x="37" y="283"/>
                        <a:pt x="82" y="283"/>
                      </a:cubicBezTo>
                      <a:cubicBezTo>
                        <a:pt x="128" y="283"/>
                        <a:pt x="165" y="268"/>
                        <a:pt x="165" y="249"/>
                      </a:cubicBezTo>
                      <a:cubicBezTo>
                        <a:pt x="165" y="0"/>
                        <a:pt x="165" y="0"/>
                        <a:pt x="165" y="0"/>
                      </a:cubicBezTo>
                      <a:cubicBezTo>
                        <a:pt x="146" y="15"/>
                        <a:pt x="113" y="21"/>
                        <a:pt x="82" y="21"/>
                      </a:cubicBezTo>
                      <a:cubicBezTo>
                        <a:pt x="51" y="21"/>
                        <a:pt x="19" y="15"/>
                        <a:pt x="0" y="0"/>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43" name="Freeform: Shape 124"/>
                <p:cNvSpPr>
                  <a:spLocks/>
                </p:cNvSpPr>
                <p:nvPr/>
              </p:nvSpPr>
              <p:spPr bwMode="auto">
                <a:xfrm>
                  <a:off x="5311776" y="660400"/>
                  <a:ext cx="84138" cy="163513"/>
                </a:xfrm>
                <a:custGeom>
                  <a:avLst/>
                  <a:gdLst/>
                  <a:ahLst/>
                  <a:cxnLst>
                    <a:cxn ang="0">
                      <a:pos x="97" y="254"/>
                    </a:cxn>
                    <a:cxn ang="0">
                      <a:pos x="97" y="228"/>
                    </a:cxn>
                    <a:cxn ang="0">
                      <a:pos x="153" y="169"/>
                    </a:cxn>
                    <a:cxn ang="0">
                      <a:pos x="100" y="109"/>
                    </a:cxn>
                    <a:cxn ang="0">
                      <a:pos x="62" y="82"/>
                    </a:cxn>
                    <a:cxn ang="0">
                      <a:pos x="89" y="64"/>
                    </a:cxn>
                    <a:cxn ang="0">
                      <a:pos x="135" y="75"/>
                    </a:cxn>
                    <a:cxn ang="0">
                      <a:pos x="145" y="39"/>
                    </a:cxn>
                    <a:cxn ang="0">
                      <a:pos x="98" y="28"/>
                    </a:cxn>
                    <a:cxn ang="0">
                      <a:pos x="98" y="0"/>
                    </a:cxn>
                    <a:cxn ang="0">
                      <a:pos x="67" y="0"/>
                    </a:cxn>
                    <a:cxn ang="0">
                      <a:pos x="67" y="30"/>
                    </a:cxn>
                    <a:cxn ang="0">
                      <a:pos x="13" y="87"/>
                    </a:cxn>
                    <a:cxn ang="0">
                      <a:pos x="70" y="146"/>
                    </a:cxn>
                    <a:cxn ang="0">
                      <a:pos x="105" y="174"/>
                    </a:cxn>
                    <a:cxn ang="0">
                      <a:pos x="74" y="193"/>
                    </a:cxn>
                    <a:cxn ang="0">
                      <a:pos x="20" y="179"/>
                    </a:cxn>
                    <a:cxn ang="0">
                      <a:pos x="11" y="217"/>
                    </a:cxn>
                    <a:cxn ang="0">
                      <a:pos x="65" y="230"/>
                    </a:cxn>
                    <a:cxn ang="0">
                      <a:pos x="65" y="254"/>
                    </a:cxn>
                    <a:cxn ang="0">
                      <a:pos x="0" y="287"/>
                    </a:cxn>
                    <a:cxn ang="0">
                      <a:pos x="82" y="321"/>
                    </a:cxn>
                    <a:cxn ang="0">
                      <a:pos x="165" y="287"/>
                    </a:cxn>
                    <a:cxn ang="0">
                      <a:pos x="97" y="254"/>
                    </a:cxn>
                  </a:cxnLst>
                  <a:rect l="0" t="0" r="r" b="b"/>
                  <a:pathLst>
                    <a:path w="165" h="321">
                      <a:moveTo>
                        <a:pt x="97" y="254"/>
                      </a:moveTo>
                      <a:cubicBezTo>
                        <a:pt x="97" y="228"/>
                        <a:pt x="97" y="228"/>
                        <a:pt x="97" y="228"/>
                      </a:cubicBezTo>
                      <a:cubicBezTo>
                        <a:pt x="134" y="222"/>
                        <a:pt x="153" y="198"/>
                        <a:pt x="153" y="169"/>
                      </a:cubicBezTo>
                      <a:cubicBezTo>
                        <a:pt x="153" y="140"/>
                        <a:pt x="138" y="122"/>
                        <a:pt x="100" y="109"/>
                      </a:cubicBezTo>
                      <a:cubicBezTo>
                        <a:pt x="73" y="99"/>
                        <a:pt x="62" y="92"/>
                        <a:pt x="62" y="82"/>
                      </a:cubicBezTo>
                      <a:cubicBezTo>
                        <a:pt x="62" y="73"/>
                        <a:pt x="68" y="64"/>
                        <a:pt x="89" y="64"/>
                      </a:cubicBezTo>
                      <a:cubicBezTo>
                        <a:pt x="112" y="64"/>
                        <a:pt x="127" y="71"/>
                        <a:pt x="135" y="75"/>
                      </a:cubicBezTo>
                      <a:cubicBezTo>
                        <a:pt x="145" y="39"/>
                        <a:pt x="145" y="39"/>
                        <a:pt x="145" y="39"/>
                      </a:cubicBezTo>
                      <a:cubicBezTo>
                        <a:pt x="134" y="33"/>
                        <a:pt x="119" y="29"/>
                        <a:pt x="98" y="28"/>
                      </a:cubicBezTo>
                      <a:cubicBezTo>
                        <a:pt x="98" y="0"/>
                        <a:pt x="98" y="0"/>
                        <a:pt x="98" y="0"/>
                      </a:cubicBezTo>
                      <a:cubicBezTo>
                        <a:pt x="67" y="0"/>
                        <a:pt x="67" y="0"/>
                        <a:pt x="67" y="0"/>
                      </a:cubicBezTo>
                      <a:cubicBezTo>
                        <a:pt x="67" y="30"/>
                        <a:pt x="67" y="30"/>
                        <a:pt x="67" y="30"/>
                      </a:cubicBezTo>
                      <a:cubicBezTo>
                        <a:pt x="33" y="37"/>
                        <a:pt x="13" y="59"/>
                        <a:pt x="13" y="87"/>
                      </a:cubicBezTo>
                      <a:cubicBezTo>
                        <a:pt x="13" y="118"/>
                        <a:pt x="36" y="134"/>
                        <a:pt x="70" y="146"/>
                      </a:cubicBezTo>
                      <a:cubicBezTo>
                        <a:pt x="94" y="154"/>
                        <a:pt x="105" y="161"/>
                        <a:pt x="105" y="174"/>
                      </a:cubicBezTo>
                      <a:cubicBezTo>
                        <a:pt x="105" y="186"/>
                        <a:pt x="92" y="193"/>
                        <a:pt x="74" y="193"/>
                      </a:cubicBezTo>
                      <a:cubicBezTo>
                        <a:pt x="53" y="193"/>
                        <a:pt x="34" y="187"/>
                        <a:pt x="20" y="179"/>
                      </a:cubicBezTo>
                      <a:cubicBezTo>
                        <a:pt x="11" y="217"/>
                        <a:pt x="11" y="217"/>
                        <a:pt x="11" y="217"/>
                      </a:cubicBezTo>
                      <a:cubicBezTo>
                        <a:pt x="23" y="223"/>
                        <a:pt x="44" y="230"/>
                        <a:pt x="65" y="230"/>
                      </a:cubicBezTo>
                      <a:cubicBezTo>
                        <a:pt x="65" y="254"/>
                        <a:pt x="65" y="254"/>
                        <a:pt x="65" y="254"/>
                      </a:cubicBezTo>
                      <a:cubicBezTo>
                        <a:pt x="28" y="257"/>
                        <a:pt x="0" y="271"/>
                        <a:pt x="0" y="287"/>
                      </a:cubicBezTo>
                      <a:cubicBezTo>
                        <a:pt x="0" y="306"/>
                        <a:pt x="37" y="321"/>
                        <a:pt x="82" y="321"/>
                      </a:cubicBezTo>
                      <a:cubicBezTo>
                        <a:pt x="128" y="321"/>
                        <a:pt x="165" y="306"/>
                        <a:pt x="165" y="287"/>
                      </a:cubicBezTo>
                      <a:cubicBezTo>
                        <a:pt x="165" y="271"/>
                        <a:pt x="135" y="257"/>
                        <a:pt x="97" y="254"/>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44" name="Freeform: Shape 125"/>
                <p:cNvSpPr>
                  <a:spLocks/>
                </p:cNvSpPr>
                <p:nvPr/>
              </p:nvSpPr>
              <p:spPr bwMode="auto">
                <a:xfrm>
                  <a:off x="5432426" y="766763"/>
                  <a:ext cx="84138" cy="200025"/>
                </a:xfrm>
                <a:custGeom>
                  <a:avLst/>
                  <a:gdLst/>
                  <a:ahLst/>
                  <a:cxnLst>
                    <a:cxn ang="0">
                      <a:pos x="1" y="0"/>
                    </a:cxn>
                    <a:cxn ang="0">
                      <a:pos x="1" y="350"/>
                    </a:cxn>
                    <a:cxn ang="0">
                      <a:pos x="0" y="356"/>
                    </a:cxn>
                    <a:cxn ang="0">
                      <a:pos x="83" y="390"/>
                    </a:cxn>
                    <a:cxn ang="0">
                      <a:pos x="165" y="356"/>
                    </a:cxn>
                    <a:cxn ang="0">
                      <a:pos x="167" y="356"/>
                    </a:cxn>
                    <a:cxn ang="0">
                      <a:pos x="167" y="0"/>
                    </a:cxn>
                    <a:cxn ang="0">
                      <a:pos x="84" y="21"/>
                    </a:cxn>
                    <a:cxn ang="0">
                      <a:pos x="1" y="0"/>
                    </a:cxn>
                  </a:cxnLst>
                  <a:rect l="0" t="0" r="r" b="b"/>
                  <a:pathLst>
                    <a:path w="167" h="390">
                      <a:moveTo>
                        <a:pt x="1" y="0"/>
                      </a:moveTo>
                      <a:cubicBezTo>
                        <a:pt x="1" y="350"/>
                        <a:pt x="1" y="350"/>
                        <a:pt x="1" y="350"/>
                      </a:cubicBezTo>
                      <a:cubicBezTo>
                        <a:pt x="1" y="352"/>
                        <a:pt x="0" y="354"/>
                        <a:pt x="0" y="356"/>
                      </a:cubicBezTo>
                      <a:cubicBezTo>
                        <a:pt x="0" y="375"/>
                        <a:pt x="37" y="390"/>
                        <a:pt x="83" y="390"/>
                      </a:cubicBezTo>
                      <a:cubicBezTo>
                        <a:pt x="128" y="390"/>
                        <a:pt x="165" y="375"/>
                        <a:pt x="165" y="356"/>
                      </a:cubicBezTo>
                      <a:cubicBezTo>
                        <a:pt x="167" y="356"/>
                        <a:pt x="167" y="356"/>
                        <a:pt x="167" y="356"/>
                      </a:cubicBezTo>
                      <a:cubicBezTo>
                        <a:pt x="167" y="0"/>
                        <a:pt x="167" y="0"/>
                        <a:pt x="167" y="0"/>
                      </a:cubicBezTo>
                      <a:cubicBezTo>
                        <a:pt x="148" y="14"/>
                        <a:pt x="115" y="21"/>
                        <a:pt x="84" y="21"/>
                      </a:cubicBezTo>
                      <a:cubicBezTo>
                        <a:pt x="53" y="21"/>
                        <a:pt x="20" y="14"/>
                        <a:pt x="1" y="0"/>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45" name="Freeform: Shape 126"/>
                <p:cNvSpPr>
                  <a:spLocks/>
                </p:cNvSpPr>
                <p:nvPr/>
              </p:nvSpPr>
              <p:spPr bwMode="auto">
                <a:xfrm>
                  <a:off x="5432426" y="647700"/>
                  <a:ext cx="84138" cy="122238"/>
                </a:xfrm>
                <a:custGeom>
                  <a:avLst/>
                  <a:gdLst/>
                  <a:ahLst/>
                  <a:cxnLst>
                    <a:cxn ang="0">
                      <a:pos x="102" y="170"/>
                    </a:cxn>
                    <a:cxn ang="0">
                      <a:pos x="102" y="145"/>
                    </a:cxn>
                    <a:cxn ang="0">
                      <a:pos x="128" y="145"/>
                    </a:cxn>
                    <a:cxn ang="0">
                      <a:pos x="128" y="125"/>
                    </a:cxn>
                    <a:cxn ang="0">
                      <a:pos x="102" y="125"/>
                    </a:cxn>
                    <a:cxn ang="0">
                      <a:pos x="102" y="115"/>
                    </a:cxn>
                    <a:cxn ang="0">
                      <a:pos x="128" y="115"/>
                    </a:cxn>
                    <a:cxn ang="0">
                      <a:pos x="128" y="95"/>
                    </a:cxn>
                    <a:cxn ang="0">
                      <a:pos x="108" y="95"/>
                    </a:cxn>
                    <a:cxn ang="0">
                      <a:pos x="161" y="0"/>
                    </a:cxn>
                    <a:cxn ang="0">
                      <a:pos x="116" y="0"/>
                    </a:cxn>
                    <a:cxn ang="0">
                      <a:pos x="97" y="43"/>
                    </a:cxn>
                    <a:cxn ang="0">
                      <a:pos x="84" y="78"/>
                    </a:cxn>
                    <a:cxn ang="0">
                      <a:pos x="83" y="78"/>
                    </a:cxn>
                    <a:cxn ang="0">
                      <a:pos x="70" y="43"/>
                    </a:cxn>
                    <a:cxn ang="0">
                      <a:pos x="51" y="0"/>
                    </a:cxn>
                    <a:cxn ang="0">
                      <a:pos x="5" y="0"/>
                    </a:cxn>
                    <a:cxn ang="0">
                      <a:pos x="55" y="95"/>
                    </a:cxn>
                    <a:cxn ang="0">
                      <a:pos x="29" y="95"/>
                    </a:cxn>
                    <a:cxn ang="0">
                      <a:pos x="29" y="115"/>
                    </a:cxn>
                    <a:cxn ang="0">
                      <a:pos x="62" y="115"/>
                    </a:cxn>
                    <a:cxn ang="0">
                      <a:pos x="62" y="125"/>
                    </a:cxn>
                    <a:cxn ang="0">
                      <a:pos x="29" y="125"/>
                    </a:cxn>
                    <a:cxn ang="0">
                      <a:pos x="29" y="145"/>
                    </a:cxn>
                    <a:cxn ang="0">
                      <a:pos x="62" y="145"/>
                    </a:cxn>
                    <a:cxn ang="0">
                      <a:pos x="62" y="170"/>
                    </a:cxn>
                    <a:cxn ang="0">
                      <a:pos x="0" y="203"/>
                    </a:cxn>
                    <a:cxn ang="0">
                      <a:pos x="83" y="237"/>
                    </a:cxn>
                    <a:cxn ang="0">
                      <a:pos x="166" y="203"/>
                    </a:cxn>
                    <a:cxn ang="0">
                      <a:pos x="102" y="170"/>
                    </a:cxn>
                  </a:cxnLst>
                  <a:rect l="0" t="0" r="r" b="b"/>
                  <a:pathLst>
                    <a:path w="166" h="237">
                      <a:moveTo>
                        <a:pt x="102" y="170"/>
                      </a:moveTo>
                      <a:cubicBezTo>
                        <a:pt x="102" y="145"/>
                        <a:pt x="102" y="145"/>
                        <a:pt x="102" y="145"/>
                      </a:cubicBezTo>
                      <a:cubicBezTo>
                        <a:pt x="128" y="145"/>
                        <a:pt x="128" y="145"/>
                        <a:pt x="128" y="145"/>
                      </a:cubicBezTo>
                      <a:cubicBezTo>
                        <a:pt x="128" y="125"/>
                        <a:pt x="128" y="125"/>
                        <a:pt x="128" y="125"/>
                      </a:cubicBezTo>
                      <a:cubicBezTo>
                        <a:pt x="102" y="125"/>
                        <a:pt x="102" y="125"/>
                        <a:pt x="102" y="125"/>
                      </a:cubicBezTo>
                      <a:cubicBezTo>
                        <a:pt x="102" y="115"/>
                        <a:pt x="102" y="115"/>
                        <a:pt x="102" y="115"/>
                      </a:cubicBezTo>
                      <a:cubicBezTo>
                        <a:pt x="128" y="115"/>
                        <a:pt x="128" y="115"/>
                        <a:pt x="128" y="115"/>
                      </a:cubicBezTo>
                      <a:cubicBezTo>
                        <a:pt x="128" y="95"/>
                        <a:pt x="128" y="95"/>
                        <a:pt x="128" y="95"/>
                      </a:cubicBezTo>
                      <a:cubicBezTo>
                        <a:pt x="108" y="95"/>
                        <a:pt x="108" y="95"/>
                        <a:pt x="108" y="95"/>
                      </a:cubicBezTo>
                      <a:cubicBezTo>
                        <a:pt x="161" y="0"/>
                        <a:pt x="161" y="0"/>
                        <a:pt x="161" y="0"/>
                      </a:cubicBezTo>
                      <a:cubicBezTo>
                        <a:pt x="116" y="0"/>
                        <a:pt x="116" y="0"/>
                        <a:pt x="116" y="0"/>
                      </a:cubicBezTo>
                      <a:cubicBezTo>
                        <a:pt x="97" y="43"/>
                        <a:pt x="97" y="43"/>
                        <a:pt x="97" y="43"/>
                      </a:cubicBezTo>
                      <a:cubicBezTo>
                        <a:pt x="92" y="56"/>
                        <a:pt x="88" y="67"/>
                        <a:pt x="84" y="78"/>
                      </a:cubicBezTo>
                      <a:cubicBezTo>
                        <a:pt x="83" y="78"/>
                        <a:pt x="83" y="78"/>
                        <a:pt x="83" y="78"/>
                      </a:cubicBezTo>
                      <a:cubicBezTo>
                        <a:pt x="79" y="66"/>
                        <a:pt x="75" y="56"/>
                        <a:pt x="70" y="43"/>
                      </a:cubicBezTo>
                      <a:cubicBezTo>
                        <a:pt x="51" y="0"/>
                        <a:pt x="51" y="0"/>
                        <a:pt x="51" y="0"/>
                      </a:cubicBezTo>
                      <a:cubicBezTo>
                        <a:pt x="5" y="0"/>
                        <a:pt x="5" y="0"/>
                        <a:pt x="5" y="0"/>
                      </a:cubicBezTo>
                      <a:cubicBezTo>
                        <a:pt x="55" y="95"/>
                        <a:pt x="55" y="95"/>
                        <a:pt x="55" y="95"/>
                      </a:cubicBezTo>
                      <a:cubicBezTo>
                        <a:pt x="29" y="95"/>
                        <a:pt x="29" y="95"/>
                        <a:pt x="29" y="95"/>
                      </a:cubicBezTo>
                      <a:cubicBezTo>
                        <a:pt x="29" y="115"/>
                        <a:pt x="29" y="115"/>
                        <a:pt x="29" y="115"/>
                      </a:cubicBezTo>
                      <a:cubicBezTo>
                        <a:pt x="62" y="115"/>
                        <a:pt x="62" y="115"/>
                        <a:pt x="62" y="115"/>
                      </a:cubicBezTo>
                      <a:cubicBezTo>
                        <a:pt x="62" y="125"/>
                        <a:pt x="62" y="125"/>
                        <a:pt x="62" y="125"/>
                      </a:cubicBezTo>
                      <a:cubicBezTo>
                        <a:pt x="29" y="125"/>
                        <a:pt x="29" y="125"/>
                        <a:pt x="29" y="125"/>
                      </a:cubicBezTo>
                      <a:cubicBezTo>
                        <a:pt x="29" y="145"/>
                        <a:pt x="29" y="145"/>
                        <a:pt x="29" y="145"/>
                      </a:cubicBezTo>
                      <a:cubicBezTo>
                        <a:pt x="62" y="145"/>
                        <a:pt x="62" y="145"/>
                        <a:pt x="62" y="145"/>
                      </a:cubicBezTo>
                      <a:cubicBezTo>
                        <a:pt x="62" y="170"/>
                        <a:pt x="62" y="170"/>
                        <a:pt x="62" y="170"/>
                      </a:cubicBezTo>
                      <a:cubicBezTo>
                        <a:pt x="26" y="174"/>
                        <a:pt x="0" y="187"/>
                        <a:pt x="0" y="203"/>
                      </a:cubicBezTo>
                      <a:cubicBezTo>
                        <a:pt x="0" y="222"/>
                        <a:pt x="37" y="237"/>
                        <a:pt x="83" y="237"/>
                      </a:cubicBezTo>
                      <a:cubicBezTo>
                        <a:pt x="129" y="237"/>
                        <a:pt x="166" y="222"/>
                        <a:pt x="166" y="203"/>
                      </a:cubicBezTo>
                      <a:cubicBezTo>
                        <a:pt x="166" y="187"/>
                        <a:pt x="138" y="174"/>
                        <a:pt x="102" y="170"/>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46" name="Freeform: Shape 127"/>
                <p:cNvSpPr>
                  <a:spLocks/>
                </p:cNvSpPr>
                <p:nvPr/>
              </p:nvSpPr>
              <p:spPr bwMode="auto">
                <a:xfrm>
                  <a:off x="5551488" y="642938"/>
                  <a:ext cx="84138" cy="320675"/>
                </a:xfrm>
                <a:custGeom>
                  <a:avLst/>
                  <a:gdLst/>
                  <a:ahLst/>
                  <a:cxnLst>
                    <a:cxn ang="0">
                      <a:pos x="0" y="0"/>
                    </a:cxn>
                    <a:cxn ang="0">
                      <a:pos x="0" y="593"/>
                    </a:cxn>
                    <a:cxn ang="0">
                      <a:pos x="82" y="626"/>
                    </a:cxn>
                    <a:cxn ang="0">
                      <a:pos x="165" y="593"/>
                    </a:cxn>
                    <a:cxn ang="0">
                      <a:pos x="165" y="0"/>
                    </a:cxn>
                    <a:cxn ang="0">
                      <a:pos x="82" y="21"/>
                    </a:cxn>
                    <a:cxn ang="0">
                      <a:pos x="0" y="0"/>
                    </a:cxn>
                  </a:cxnLst>
                  <a:rect l="0" t="0" r="r" b="b"/>
                  <a:pathLst>
                    <a:path w="165" h="626">
                      <a:moveTo>
                        <a:pt x="0" y="0"/>
                      </a:moveTo>
                      <a:cubicBezTo>
                        <a:pt x="0" y="593"/>
                        <a:pt x="0" y="593"/>
                        <a:pt x="0" y="593"/>
                      </a:cubicBezTo>
                      <a:cubicBezTo>
                        <a:pt x="0" y="611"/>
                        <a:pt x="36" y="626"/>
                        <a:pt x="82" y="626"/>
                      </a:cubicBezTo>
                      <a:cubicBezTo>
                        <a:pt x="128" y="626"/>
                        <a:pt x="165" y="611"/>
                        <a:pt x="165" y="593"/>
                      </a:cubicBezTo>
                      <a:cubicBezTo>
                        <a:pt x="165" y="0"/>
                        <a:pt x="165" y="0"/>
                        <a:pt x="165" y="0"/>
                      </a:cubicBezTo>
                      <a:cubicBezTo>
                        <a:pt x="146" y="14"/>
                        <a:pt x="113" y="21"/>
                        <a:pt x="82" y="21"/>
                      </a:cubicBezTo>
                      <a:cubicBezTo>
                        <a:pt x="51" y="21"/>
                        <a:pt x="18" y="14"/>
                        <a:pt x="0" y="0"/>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47" name="Freeform: Shape 128"/>
                <p:cNvSpPr>
                  <a:spLocks/>
                </p:cNvSpPr>
                <p:nvPr/>
              </p:nvSpPr>
              <p:spPr bwMode="auto">
                <a:xfrm>
                  <a:off x="5535613" y="488950"/>
                  <a:ext cx="100013" cy="157163"/>
                </a:xfrm>
                <a:custGeom>
                  <a:avLst/>
                  <a:gdLst/>
                  <a:ahLst/>
                  <a:cxnLst>
                    <a:cxn ang="0">
                      <a:pos x="111" y="237"/>
                    </a:cxn>
                    <a:cxn ang="0">
                      <a:pos x="30" y="271"/>
                    </a:cxn>
                    <a:cxn ang="0">
                      <a:pos x="112" y="305"/>
                    </a:cxn>
                    <a:cxn ang="0">
                      <a:pos x="195" y="271"/>
                    </a:cxn>
                    <a:cxn ang="0">
                      <a:pos x="146" y="240"/>
                    </a:cxn>
                    <a:cxn ang="0">
                      <a:pos x="164" y="238"/>
                    </a:cxn>
                    <a:cxn ang="0">
                      <a:pos x="171" y="237"/>
                    </a:cxn>
                    <a:cxn ang="0">
                      <a:pos x="171" y="190"/>
                    </a:cxn>
                    <a:cxn ang="0">
                      <a:pos x="160" y="193"/>
                    </a:cxn>
                    <a:cxn ang="0">
                      <a:pos x="140" y="195"/>
                    </a:cxn>
                    <a:cxn ang="0">
                      <a:pos x="73" y="156"/>
                    </a:cxn>
                    <a:cxn ang="0">
                      <a:pos x="103" y="156"/>
                    </a:cxn>
                    <a:cxn ang="0">
                      <a:pos x="103" y="130"/>
                    </a:cxn>
                    <a:cxn ang="0">
                      <a:pos x="65" y="130"/>
                    </a:cxn>
                    <a:cxn ang="0">
                      <a:pos x="64" y="120"/>
                    </a:cxn>
                    <a:cxn ang="0">
                      <a:pos x="64" y="118"/>
                    </a:cxn>
                    <a:cxn ang="0">
                      <a:pos x="103" y="118"/>
                    </a:cxn>
                    <a:cxn ang="0">
                      <a:pos x="103" y="92"/>
                    </a:cxn>
                    <a:cxn ang="0">
                      <a:pos x="69" y="92"/>
                    </a:cxn>
                    <a:cxn ang="0">
                      <a:pos x="140" y="45"/>
                    </a:cxn>
                    <a:cxn ang="0">
                      <a:pos x="160" y="48"/>
                    </a:cxn>
                    <a:cxn ang="0">
                      <a:pos x="171" y="51"/>
                    </a:cxn>
                    <a:cxn ang="0">
                      <a:pos x="171" y="4"/>
                    </a:cxn>
                    <a:cxn ang="0">
                      <a:pos x="164" y="2"/>
                    </a:cxn>
                    <a:cxn ang="0">
                      <a:pos x="140" y="0"/>
                    </a:cxn>
                    <a:cxn ang="0">
                      <a:pos x="22" y="92"/>
                    </a:cxn>
                    <a:cxn ang="0">
                      <a:pos x="0" y="92"/>
                    </a:cxn>
                    <a:cxn ang="0">
                      <a:pos x="0" y="118"/>
                    </a:cxn>
                    <a:cxn ang="0">
                      <a:pos x="18" y="118"/>
                    </a:cxn>
                    <a:cxn ang="0">
                      <a:pos x="18" y="120"/>
                    </a:cxn>
                    <a:cxn ang="0">
                      <a:pos x="19" y="130"/>
                    </a:cxn>
                    <a:cxn ang="0">
                      <a:pos x="0" y="130"/>
                    </a:cxn>
                    <a:cxn ang="0">
                      <a:pos x="0" y="156"/>
                    </a:cxn>
                    <a:cxn ang="0">
                      <a:pos x="24" y="156"/>
                    </a:cxn>
                    <a:cxn ang="0">
                      <a:pos x="111" y="237"/>
                    </a:cxn>
                  </a:cxnLst>
                  <a:rect l="0" t="0" r="r" b="b"/>
                  <a:pathLst>
                    <a:path w="195" h="305">
                      <a:moveTo>
                        <a:pt x="111" y="237"/>
                      </a:moveTo>
                      <a:cubicBezTo>
                        <a:pt x="66" y="237"/>
                        <a:pt x="30" y="253"/>
                        <a:pt x="30" y="271"/>
                      </a:cubicBezTo>
                      <a:cubicBezTo>
                        <a:pt x="30" y="290"/>
                        <a:pt x="66" y="305"/>
                        <a:pt x="112" y="305"/>
                      </a:cubicBezTo>
                      <a:cubicBezTo>
                        <a:pt x="158" y="305"/>
                        <a:pt x="195" y="290"/>
                        <a:pt x="195" y="271"/>
                      </a:cubicBezTo>
                      <a:cubicBezTo>
                        <a:pt x="195" y="257"/>
                        <a:pt x="175" y="246"/>
                        <a:pt x="146" y="240"/>
                      </a:cubicBezTo>
                      <a:cubicBezTo>
                        <a:pt x="152" y="240"/>
                        <a:pt x="158" y="240"/>
                        <a:pt x="164" y="238"/>
                      </a:cubicBezTo>
                      <a:cubicBezTo>
                        <a:pt x="171" y="237"/>
                        <a:pt x="171" y="237"/>
                        <a:pt x="171" y="237"/>
                      </a:cubicBezTo>
                      <a:cubicBezTo>
                        <a:pt x="171" y="190"/>
                        <a:pt x="171" y="190"/>
                        <a:pt x="171" y="190"/>
                      </a:cubicBezTo>
                      <a:cubicBezTo>
                        <a:pt x="160" y="193"/>
                        <a:pt x="160" y="193"/>
                        <a:pt x="160" y="193"/>
                      </a:cubicBezTo>
                      <a:cubicBezTo>
                        <a:pt x="154" y="194"/>
                        <a:pt x="147" y="195"/>
                        <a:pt x="140" y="195"/>
                      </a:cubicBezTo>
                      <a:cubicBezTo>
                        <a:pt x="111" y="195"/>
                        <a:pt x="86" y="180"/>
                        <a:pt x="73" y="156"/>
                      </a:cubicBezTo>
                      <a:cubicBezTo>
                        <a:pt x="103" y="156"/>
                        <a:pt x="103" y="156"/>
                        <a:pt x="103" y="156"/>
                      </a:cubicBezTo>
                      <a:cubicBezTo>
                        <a:pt x="103" y="130"/>
                        <a:pt x="103" y="130"/>
                        <a:pt x="103" y="130"/>
                      </a:cubicBezTo>
                      <a:cubicBezTo>
                        <a:pt x="65" y="130"/>
                        <a:pt x="65" y="130"/>
                        <a:pt x="65" y="130"/>
                      </a:cubicBezTo>
                      <a:cubicBezTo>
                        <a:pt x="64" y="127"/>
                        <a:pt x="64" y="124"/>
                        <a:pt x="64" y="120"/>
                      </a:cubicBezTo>
                      <a:cubicBezTo>
                        <a:pt x="64" y="120"/>
                        <a:pt x="64" y="119"/>
                        <a:pt x="64" y="118"/>
                      </a:cubicBezTo>
                      <a:cubicBezTo>
                        <a:pt x="103" y="118"/>
                        <a:pt x="103" y="118"/>
                        <a:pt x="103" y="118"/>
                      </a:cubicBezTo>
                      <a:cubicBezTo>
                        <a:pt x="103" y="92"/>
                        <a:pt x="103" y="92"/>
                        <a:pt x="103" y="92"/>
                      </a:cubicBezTo>
                      <a:cubicBezTo>
                        <a:pt x="69" y="92"/>
                        <a:pt x="69" y="92"/>
                        <a:pt x="69" y="92"/>
                      </a:cubicBezTo>
                      <a:cubicBezTo>
                        <a:pt x="81" y="65"/>
                        <a:pt x="108" y="45"/>
                        <a:pt x="140" y="45"/>
                      </a:cubicBezTo>
                      <a:cubicBezTo>
                        <a:pt x="147" y="45"/>
                        <a:pt x="154" y="46"/>
                        <a:pt x="160" y="48"/>
                      </a:cubicBezTo>
                      <a:cubicBezTo>
                        <a:pt x="171" y="51"/>
                        <a:pt x="171" y="51"/>
                        <a:pt x="171" y="51"/>
                      </a:cubicBezTo>
                      <a:cubicBezTo>
                        <a:pt x="171" y="4"/>
                        <a:pt x="171" y="4"/>
                        <a:pt x="171" y="4"/>
                      </a:cubicBezTo>
                      <a:cubicBezTo>
                        <a:pt x="164" y="2"/>
                        <a:pt x="164" y="2"/>
                        <a:pt x="164" y="2"/>
                      </a:cubicBezTo>
                      <a:cubicBezTo>
                        <a:pt x="156" y="1"/>
                        <a:pt x="148" y="0"/>
                        <a:pt x="140" y="0"/>
                      </a:cubicBezTo>
                      <a:cubicBezTo>
                        <a:pt x="83" y="0"/>
                        <a:pt x="35" y="39"/>
                        <a:pt x="22" y="92"/>
                      </a:cubicBezTo>
                      <a:cubicBezTo>
                        <a:pt x="0" y="92"/>
                        <a:pt x="0" y="92"/>
                        <a:pt x="0" y="92"/>
                      </a:cubicBezTo>
                      <a:cubicBezTo>
                        <a:pt x="0" y="118"/>
                        <a:pt x="0" y="118"/>
                        <a:pt x="0" y="118"/>
                      </a:cubicBezTo>
                      <a:cubicBezTo>
                        <a:pt x="18" y="118"/>
                        <a:pt x="18" y="118"/>
                        <a:pt x="18" y="118"/>
                      </a:cubicBezTo>
                      <a:cubicBezTo>
                        <a:pt x="18" y="119"/>
                        <a:pt x="18" y="120"/>
                        <a:pt x="18" y="120"/>
                      </a:cubicBezTo>
                      <a:cubicBezTo>
                        <a:pt x="18" y="124"/>
                        <a:pt x="19" y="127"/>
                        <a:pt x="19" y="130"/>
                      </a:cubicBezTo>
                      <a:cubicBezTo>
                        <a:pt x="0" y="130"/>
                        <a:pt x="0" y="130"/>
                        <a:pt x="0" y="130"/>
                      </a:cubicBezTo>
                      <a:cubicBezTo>
                        <a:pt x="0" y="156"/>
                        <a:pt x="0" y="156"/>
                        <a:pt x="0" y="156"/>
                      </a:cubicBezTo>
                      <a:cubicBezTo>
                        <a:pt x="24" y="156"/>
                        <a:pt x="24" y="156"/>
                        <a:pt x="24" y="156"/>
                      </a:cubicBezTo>
                      <a:cubicBezTo>
                        <a:pt x="37" y="196"/>
                        <a:pt x="70" y="227"/>
                        <a:pt x="111" y="237"/>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20" name="Group 144"/>
            <p:cNvGrpSpPr/>
            <p:nvPr/>
          </p:nvGrpSpPr>
          <p:grpSpPr>
            <a:xfrm>
              <a:off x="1051293" y="4441161"/>
              <a:ext cx="2299240" cy="866137"/>
              <a:chOff x="793990" y="1227225"/>
              <a:chExt cx="2299240" cy="866137"/>
            </a:xfrm>
          </p:grpSpPr>
          <p:sp>
            <p:nvSpPr>
              <p:cNvPr id="38" name="TextBox 145"/>
              <p:cNvSpPr txBox="1">
                <a:spLocks/>
              </p:cNvSpPr>
              <p:nvPr/>
            </p:nvSpPr>
            <p:spPr bwMode="auto">
              <a:xfrm>
                <a:off x="793990" y="1227225"/>
                <a:ext cx="2299240" cy="309958"/>
              </a:xfrm>
              <a:prstGeom prst="rect">
                <a:avLst/>
              </a:prstGeom>
              <a:noFill/>
              <a:extLst/>
            </p:spPr>
            <p:txBody>
              <a:bodyPr wrap="none" lIns="0" tIns="0" rIns="480000" bIns="0" anchor="ctr" anchorCtr="0">
                <a:normAutofit/>
              </a:bodyPr>
              <a:lstStyle/>
              <a:p>
                <a:pPr algn="r"/>
                <a:r>
                  <a:rPr lang="zh-CN" altLang="en-US" sz="160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39" name="TextBox 146"/>
              <p:cNvSpPr txBox="1">
                <a:spLocks/>
              </p:cNvSpPr>
              <p:nvPr/>
            </p:nvSpPr>
            <p:spPr bwMode="auto">
              <a:xfrm>
                <a:off x="793990" y="1537183"/>
                <a:ext cx="2299240" cy="556179"/>
              </a:xfrm>
              <a:prstGeom prst="rect">
                <a:avLst/>
              </a:prstGeom>
              <a:noFill/>
              <a:extLst/>
            </p:spPr>
            <p:txBody>
              <a:bodyPr wrap="square" lIns="0" tIns="0" rIns="480000" bIns="0" anchor="ctr" anchorCtr="0">
                <a:normAutofit lnSpcReduction="10000"/>
              </a:bodyPr>
              <a:lstStyle/>
              <a:p>
                <a:pPr algn="r" latinLnBrk="0">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21" name="Group 147"/>
            <p:cNvGrpSpPr/>
            <p:nvPr/>
          </p:nvGrpSpPr>
          <p:grpSpPr>
            <a:xfrm>
              <a:off x="1051293" y="1768461"/>
              <a:ext cx="2299240" cy="866137"/>
              <a:chOff x="793990" y="1227225"/>
              <a:chExt cx="2299240" cy="866137"/>
            </a:xfrm>
          </p:grpSpPr>
          <p:sp>
            <p:nvSpPr>
              <p:cNvPr id="36" name="TextBox 148"/>
              <p:cNvSpPr txBox="1">
                <a:spLocks/>
              </p:cNvSpPr>
              <p:nvPr/>
            </p:nvSpPr>
            <p:spPr bwMode="auto">
              <a:xfrm>
                <a:off x="793990" y="1227225"/>
                <a:ext cx="2299240" cy="309958"/>
              </a:xfrm>
              <a:prstGeom prst="rect">
                <a:avLst/>
              </a:prstGeom>
              <a:noFill/>
              <a:extLst/>
            </p:spPr>
            <p:txBody>
              <a:bodyPr wrap="none" lIns="0" tIns="0" rIns="576000" bIns="0" anchor="ctr" anchorCtr="0">
                <a:normAutofit/>
              </a:bodyPr>
              <a:lstStyle/>
              <a:p>
                <a:pPr algn="r"/>
                <a:r>
                  <a:rPr lang="zh-CN" altLang="en-US" sz="160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37" name="TextBox 149"/>
              <p:cNvSpPr txBox="1">
                <a:spLocks/>
              </p:cNvSpPr>
              <p:nvPr/>
            </p:nvSpPr>
            <p:spPr bwMode="auto">
              <a:xfrm>
                <a:off x="793990" y="1537183"/>
                <a:ext cx="2299240" cy="556179"/>
              </a:xfrm>
              <a:prstGeom prst="rect">
                <a:avLst/>
              </a:prstGeom>
              <a:noFill/>
              <a:extLst/>
            </p:spPr>
            <p:txBody>
              <a:bodyPr wrap="square" lIns="0" tIns="0" rIns="576000" bIns="0" anchor="ctr" anchorCtr="0">
                <a:normAutofit lnSpcReduction="10000"/>
              </a:bodyPr>
              <a:lstStyle/>
              <a:p>
                <a:pPr algn="r" latinLnBrk="0">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22" name="Group 150"/>
            <p:cNvGrpSpPr/>
            <p:nvPr/>
          </p:nvGrpSpPr>
          <p:grpSpPr>
            <a:xfrm>
              <a:off x="572227" y="3109013"/>
              <a:ext cx="2299240" cy="866137"/>
              <a:chOff x="793990" y="1227225"/>
              <a:chExt cx="2299240" cy="866137"/>
            </a:xfrm>
          </p:grpSpPr>
          <p:sp>
            <p:nvSpPr>
              <p:cNvPr id="34" name="TextBox 151"/>
              <p:cNvSpPr txBox="1">
                <a:spLocks/>
              </p:cNvSpPr>
              <p:nvPr/>
            </p:nvSpPr>
            <p:spPr bwMode="auto">
              <a:xfrm>
                <a:off x="793990" y="1227225"/>
                <a:ext cx="2299240" cy="309958"/>
              </a:xfrm>
              <a:prstGeom prst="rect">
                <a:avLst/>
              </a:prstGeom>
              <a:noFill/>
              <a:extLst/>
            </p:spPr>
            <p:txBody>
              <a:bodyPr wrap="none" lIns="0" tIns="0" rIns="576000" bIns="0" anchor="ctr" anchorCtr="0">
                <a:normAutofit/>
              </a:bodyPr>
              <a:lstStyle/>
              <a:p>
                <a:pPr algn="r"/>
                <a:r>
                  <a:rPr lang="zh-CN" altLang="en-US" sz="160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35" name="TextBox 152"/>
              <p:cNvSpPr txBox="1">
                <a:spLocks/>
              </p:cNvSpPr>
              <p:nvPr/>
            </p:nvSpPr>
            <p:spPr bwMode="auto">
              <a:xfrm>
                <a:off x="793990" y="1537183"/>
                <a:ext cx="2299240" cy="556179"/>
              </a:xfrm>
              <a:prstGeom prst="rect">
                <a:avLst/>
              </a:prstGeom>
              <a:noFill/>
              <a:extLst/>
            </p:spPr>
            <p:txBody>
              <a:bodyPr wrap="square" lIns="0" tIns="0" rIns="576000" bIns="0" anchor="ctr" anchorCtr="0">
                <a:normAutofit lnSpcReduction="10000"/>
              </a:bodyPr>
              <a:lstStyle/>
              <a:p>
                <a:pPr algn="r" latinLnBrk="0">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23" name="Group 153"/>
            <p:cNvGrpSpPr/>
            <p:nvPr/>
          </p:nvGrpSpPr>
          <p:grpSpPr>
            <a:xfrm>
              <a:off x="8841469" y="1768460"/>
              <a:ext cx="2732267" cy="856637"/>
              <a:chOff x="1415480" y="1651350"/>
              <a:chExt cx="2913191" cy="856637"/>
            </a:xfrm>
          </p:grpSpPr>
          <p:sp>
            <p:nvSpPr>
              <p:cNvPr id="32" name="TextBox 154"/>
              <p:cNvSpPr txBox="1">
                <a:spLocks/>
              </p:cNvSpPr>
              <p:nvPr/>
            </p:nvSpPr>
            <p:spPr bwMode="auto">
              <a:xfrm>
                <a:off x="1415480" y="1651350"/>
                <a:ext cx="2913191" cy="309958"/>
              </a:xfrm>
              <a:prstGeom prst="rect">
                <a:avLst/>
              </a:prstGeom>
              <a:noFill/>
              <a:extLst/>
            </p:spPr>
            <p:txBody>
              <a:bodyPr wrap="none" lIns="480000" tIns="0" rIns="0" bIns="0" anchor="ctr" anchorCtr="0">
                <a:normAutofit/>
              </a:bodyPr>
              <a:lstStyle/>
              <a:p>
                <a:pPr algn="l"/>
                <a:r>
                  <a:rPr lang="zh-CN" altLang="en-US" sz="160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33" name="TextBox 155"/>
              <p:cNvSpPr txBox="1">
                <a:spLocks/>
              </p:cNvSpPr>
              <p:nvPr/>
            </p:nvSpPr>
            <p:spPr bwMode="auto">
              <a:xfrm>
                <a:off x="1415480" y="1951808"/>
                <a:ext cx="2913191" cy="556179"/>
              </a:xfrm>
              <a:prstGeom prst="rect">
                <a:avLst/>
              </a:prstGeom>
              <a:noFill/>
              <a:extLst/>
            </p:spPr>
            <p:txBody>
              <a:bodyPr wrap="square" lIns="480000" tIns="0" rIns="0" bIns="0" anchor="ctr" anchorCtr="0">
                <a:normAutofit/>
              </a:bodyPr>
              <a:lstStyle/>
              <a:p>
                <a:pPr algn="l" latinLnBrk="0">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24" name="Group 156"/>
            <p:cNvGrpSpPr/>
            <p:nvPr/>
          </p:nvGrpSpPr>
          <p:grpSpPr>
            <a:xfrm>
              <a:off x="9320537" y="3113762"/>
              <a:ext cx="2732267" cy="856637"/>
              <a:chOff x="1415480" y="1651350"/>
              <a:chExt cx="2913191" cy="856637"/>
            </a:xfrm>
          </p:grpSpPr>
          <p:sp>
            <p:nvSpPr>
              <p:cNvPr id="30" name="TextBox 157"/>
              <p:cNvSpPr txBox="1">
                <a:spLocks/>
              </p:cNvSpPr>
              <p:nvPr/>
            </p:nvSpPr>
            <p:spPr bwMode="auto">
              <a:xfrm>
                <a:off x="1415480" y="1651350"/>
                <a:ext cx="2913191" cy="309958"/>
              </a:xfrm>
              <a:prstGeom prst="rect">
                <a:avLst/>
              </a:prstGeom>
              <a:noFill/>
              <a:extLst/>
            </p:spPr>
            <p:txBody>
              <a:bodyPr wrap="none" lIns="480000" tIns="0" rIns="0" bIns="0" anchor="ctr" anchorCtr="0">
                <a:normAutofit/>
              </a:bodyPr>
              <a:lstStyle/>
              <a:p>
                <a:pPr algn="l"/>
                <a:r>
                  <a:rPr lang="zh-CN" altLang="en-US" sz="160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31" name="TextBox 158"/>
              <p:cNvSpPr txBox="1">
                <a:spLocks/>
              </p:cNvSpPr>
              <p:nvPr/>
            </p:nvSpPr>
            <p:spPr bwMode="auto">
              <a:xfrm>
                <a:off x="1415480" y="1951808"/>
                <a:ext cx="2913191" cy="556179"/>
              </a:xfrm>
              <a:prstGeom prst="rect">
                <a:avLst/>
              </a:prstGeom>
              <a:noFill/>
              <a:extLst/>
            </p:spPr>
            <p:txBody>
              <a:bodyPr wrap="square" lIns="480000" tIns="0" rIns="0" bIns="0" anchor="ctr" anchorCtr="0">
                <a:normAutofit/>
              </a:bodyPr>
              <a:lstStyle/>
              <a:p>
                <a:pPr algn="l" latinLnBrk="0">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25" name="Group 159"/>
            <p:cNvGrpSpPr/>
            <p:nvPr/>
          </p:nvGrpSpPr>
          <p:grpSpPr>
            <a:xfrm>
              <a:off x="8841469" y="4445910"/>
              <a:ext cx="2732267" cy="856637"/>
              <a:chOff x="1415480" y="1651350"/>
              <a:chExt cx="2913191" cy="856637"/>
            </a:xfrm>
          </p:grpSpPr>
          <p:sp>
            <p:nvSpPr>
              <p:cNvPr id="28" name="TextBox 160"/>
              <p:cNvSpPr txBox="1">
                <a:spLocks/>
              </p:cNvSpPr>
              <p:nvPr/>
            </p:nvSpPr>
            <p:spPr bwMode="auto">
              <a:xfrm>
                <a:off x="1415480" y="1651350"/>
                <a:ext cx="2913191" cy="309958"/>
              </a:xfrm>
              <a:prstGeom prst="rect">
                <a:avLst/>
              </a:prstGeom>
              <a:noFill/>
              <a:extLst/>
            </p:spPr>
            <p:txBody>
              <a:bodyPr wrap="none" lIns="480000" tIns="0" rIns="0" bIns="0" anchor="ctr" anchorCtr="0">
                <a:normAutofit/>
              </a:bodyPr>
              <a:lstStyle/>
              <a:p>
                <a:pPr algn="l"/>
                <a:r>
                  <a:rPr lang="zh-CN" altLang="en-US" sz="160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9" name="TextBox 161"/>
              <p:cNvSpPr txBox="1">
                <a:spLocks/>
              </p:cNvSpPr>
              <p:nvPr/>
            </p:nvSpPr>
            <p:spPr bwMode="auto">
              <a:xfrm>
                <a:off x="1415480" y="1951808"/>
                <a:ext cx="2913191" cy="556179"/>
              </a:xfrm>
              <a:prstGeom prst="rect">
                <a:avLst/>
              </a:prstGeom>
              <a:noFill/>
              <a:extLst/>
            </p:spPr>
            <p:txBody>
              <a:bodyPr wrap="square" lIns="480000" tIns="0" rIns="0" bIns="0" anchor="ctr" anchorCtr="0">
                <a:normAutofit/>
              </a:bodyPr>
              <a:lstStyle/>
              <a:p>
                <a:pPr algn="l" latinLnBrk="0">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sp>
          <p:nvSpPr>
            <p:cNvPr id="26" name="Freeform: Shape 129"/>
            <p:cNvSpPr/>
            <p:nvPr/>
          </p:nvSpPr>
          <p:spPr>
            <a:xfrm>
              <a:off x="5046392" y="3289104"/>
              <a:ext cx="485776" cy="485776"/>
            </a:xfrm>
            <a:custGeom>
              <a:avLst/>
              <a:gdLst/>
              <a:ahLst/>
              <a:cxnLst>
                <a:cxn ang="0">
                  <a:pos x="wd2" y="hd2"/>
                </a:cxn>
                <a:cxn ang="5400000">
                  <a:pos x="wd2" y="hd2"/>
                </a:cxn>
                <a:cxn ang="10800000">
                  <a:pos x="wd2" y="hd2"/>
                </a:cxn>
                <a:cxn ang="16200000">
                  <a:pos x="wd2" y="hd2"/>
                </a:cxn>
              </a:cxnLst>
              <a:rect l="0" t="0" r="r" b="b"/>
              <a:pathLst>
                <a:path w="21600" h="21600" extrusionOk="0">
                  <a:moveTo>
                    <a:pt x="14896" y="15577"/>
                  </a:moveTo>
                  <a:cubicBezTo>
                    <a:pt x="12144" y="16865"/>
                    <a:pt x="9844" y="18851"/>
                    <a:pt x="8177" y="21278"/>
                  </a:cubicBezTo>
                  <a:cubicBezTo>
                    <a:pt x="9017" y="21487"/>
                    <a:pt x="9895" y="21600"/>
                    <a:pt x="10801" y="21600"/>
                  </a:cubicBezTo>
                  <a:cubicBezTo>
                    <a:pt x="12429" y="21600"/>
                    <a:pt x="13973" y="21237"/>
                    <a:pt x="15358" y="20591"/>
                  </a:cubicBezTo>
                  <a:cubicBezTo>
                    <a:pt x="15580" y="19502"/>
                    <a:pt x="15699" y="18376"/>
                    <a:pt x="15699" y="17222"/>
                  </a:cubicBezTo>
                  <a:cubicBezTo>
                    <a:pt x="15699" y="16807"/>
                    <a:pt x="15679" y="16394"/>
                    <a:pt x="15648" y="15985"/>
                  </a:cubicBezTo>
                  <a:cubicBezTo>
                    <a:pt x="15371" y="15896"/>
                    <a:pt x="15116" y="15757"/>
                    <a:pt x="14896" y="15577"/>
                  </a:cubicBezTo>
                  <a:close/>
                  <a:moveTo>
                    <a:pt x="18049" y="2796"/>
                  </a:moveTo>
                  <a:cubicBezTo>
                    <a:pt x="16319" y="2963"/>
                    <a:pt x="14667" y="3397"/>
                    <a:pt x="13127" y="4050"/>
                  </a:cubicBezTo>
                  <a:cubicBezTo>
                    <a:pt x="13136" y="4125"/>
                    <a:pt x="13139" y="4202"/>
                    <a:pt x="13139" y="4280"/>
                  </a:cubicBezTo>
                  <a:cubicBezTo>
                    <a:pt x="13139" y="4642"/>
                    <a:pt x="13052" y="4984"/>
                    <a:pt x="12904" y="5289"/>
                  </a:cubicBezTo>
                  <a:cubicBezTo>
                    <a:pt x="14441" y="7094"/>
                    <a:pt x="15635" y="9198"/>
                    <a:pt x="16388" y="11500"/>
                  </a:cubicBezTo>
                  <a:cubicBezTo>
                    <a:pt x="17323" y="11517"/>
                    <a:pt x="18121" y="12090"/>
                    <a:pt x="18465" y="12903"/>
                  </a:cubicBezTo>
                  <a:cubicBezTo>
                    <a:pt x="19505" y="12797"/>
                    <a:pt x="20517" y="12599"/>
                    <a:pt x="21493" y="12312"/>
                  </a:cubicBezTo>
                  <a:cubicBezTo>
                    <a:pt x="21562" y="11817"/>
                    <a:pt x="21600" y="11314"/>
                    <a:pt x="21600" y="10799"/>
                  </a:cubicBezTo>
                  <a:cubicBezTo>
                    <a:pt x="21600" y="7626"/>
                    <a:pt x="20230" y="4772"/>
                    <a:pt x="18049" y="2796"/>
                  </a:cubicBezTo>
                  <a:close/>
                  <a:moveTo>
                    <a:pt x="13739" y="14349"/>
                  </a:moveTo>
                  <a:cubicBezTo>
                    <a:pt x="11074" y="13908"/>
                    <a:pt x="8601" y="12890"/>
                    <a:pt x="6450" y="11433"/>
                  </a:cubicBezTo>
                  <a:cubicBezTo>
                    <a:pt x="6101" y="11646"/>
                    <a:pt x="5691" y="11773"/>
                    <a:pt x="5251" y="11773"/>
                  </a:cubicBezTo>
                  <a:cubicBezTo>
                    <a:pt x="5090" y="11773"/>
                    <a:pt x="4933" y="11755"/>
                    <a:pt x="4781" y="11724"/>
                  </a:cubicBezTo>
                  <a:cubicBezTo>
                    <a:pt x="3750" y="13677"/>
                    <a:pt x="3093" y="15854"/>
                    <a:pt x="2903" y="18164"/>
                  </a:cubicBezTo>
                  <a:cubicBezTo>
                    <a:pt x="3931" y="19266"/>
                    <a:pt x="5186" y="20154"/>
                    <a:pt x="6595" y="20750"/>
                  </a:cubicBezTo>
                  <a:cubicBezTo>
                    <a:pt x="8345" y="18059"/>
                    <a:pt x="10792" y="15833"/>
                    <a:pt x="13739" y="14349"/>
                  </a:cubicBezTo>
                  <a:close/>
                  <a:moveTo>
                    <a:pt x="17258" y="15906"/>
                  </a:moveTo>
                  <a:cubicBezTo>
                    <a:pt x="17290" y="16340"/>
                    <a:pt x="17306" y="16780"/>
                    <a:pt x="17306" y="17222"/>
                  </a:cubicBezTo>
                  <a:cubicBezTo>
                    <a:pt x="17306" y="18003"/>
                    <a:pt x="17256" y="18770"/>
                    <a:pt x="17163" y="19525"/>
                  </a:cubicBezTo>
                  <a:cubicBezTo>
                    <a:pt x="18993" y="18186"/>
                    <a:pt x="20389" y="16288"/>
                    <a:pt x="21091" y="14080"/>
                  </a:cubicBezTo>
                  <a:cubicBezTo>
                    <a:pt x="20259" y="14281"/>
                    <a:pt x="19403" y="14425"/>
                    <a:pt x="18531" y="14508"/>
                  </a:cubicBezTo>
                  <a:cubicBezTo>
                    <a:pt x="18326" y="15137"/>
                    <a:pt x="17860" y="15646"/>
                    <a:pt x="17258" y="15906"/>
                  </a:cubicBezTo>
                  <a:close/>
                  <a:moveTo>
                    <a:pt x="14278" y="12804"/>
                  </a:moveTo>
                  <a:cubicBezTo>
                    <a:pt x="14421" y="12507"/>
                    <a:pt x="14624" y="12244"/>
                    <a:pt x="14874" y="12035"/>
                  </a:cubicBezTo>
                  <a:cubicBezTo>
                    <a:pt x="14196" y="9947"/>
                    <a:pt x="13122" y="8037"/>
                    <a:pt x="11738" y="6396"/>
                  </a:cubicBezTo>
                  <a:cubicBezTo>
                    <a:pt x="11462" y="6512"/>
                    <a:pt x="11160" y="6577"/>
                    <a:pt x="10842" y="6577"/>
                  </a:cubicBezTo>
                  <a:cubicBezTo>
                    <a:pt x="10343" y="6577"/>
                    <a:pt x="9883" y="6417"/>
                    <a:pt x="9507" y="6147"/>
                  </a:cubicBezTo>
                  <a:cubicBezTo>
                    <a:pt x="8673" y="6781"/>
                    <a:pt x="7903" y="7490"/>
                    <a:pt x="7202" y="8265"/>
                  </a:cubicBezTo>
                  <a:cubicBezTo>
                    <a:pt x="7421" y="8615"/>
                    <a:pt x="7550" y="9030"/>
                    <a:pt x="7550" y="9475"/>
                  </a:cubicBezTo>
                  <a:cubicBezTo>
                    <a:pt x="7550" y="9715"/>
                    <a:pt x="7513" y="9946"/>
                    <a:pt x="7444" y="10163"/>
                  </a:cubicBezTo>
                  <a:cubicBezTo>
                    <a:pt x="9459" y="11510"/>
                    <a:pt x="11779" y="12433"/>
                    <a:pt x="14278" y="12804"/>
                  </a:cubicBezTo>
                  <a:close/>
                  <a:moveTo>
                    <a:pt x="10842" y="1982"/>
                  </a:moveTo>
                  <a:cubicBezTo>
                    <a:pt x="11448" y="1982"/>
                    <a:pt x="11999" y="2219"/>
                    <a:pt x="12409" y="2604"/>
                  </a:cubicBezTo>
                  <a:cubicBezTo>
                    <a:pt x="13608" y="2088"/>
                    <a:pt x="14870" y="1692"/>
                    <a:pt x="16183" y="1439"/>
                  </a:cubicBezTo>
                  <a:cubicBezTo>
                    <a:pt x="14599" y="526"/>
                    <a:pt x="12761" y="0"/>
                    <a:pt x="10801" y="0"/>
                  </a:cubicBezTo>
                  <a:cubicBezTo>
                    <a:pt x="9464" y="0"/>
                    <a:pt x="8183" y="245"/>
                    <a:pt x="7001" y="690"/>
                  </a:cubicBezTo>
                  <a:cubicBezTo>
                    <a:pt x="7940" y="1152"/>
                    <a:pt x="8833" y="1693"/>
                    <a:pt x="9674" y="2303"/>
                  </a:cubicBezTo>
                  <a:cubicBezTo>
                    <a:pt x="10018" y="2100"/>
                    <a:pt x="10415" y="1982"/>
                    <a:pt x="10842" y="1982"/>
                  </a:cubicBezTo>
                  <a:close/>
                  <a:moveTo>
                    <a:pt x="2954" y="9475"/>
                  </a:moveTo>
                  <a:cubicBezTo>
                    <a:pt x="2954" y="9153"/>
                    <a:pt x="3021" y="8844"/>
                    <a:pt x="3141" y="8566"/>
                  </a:cubicBezTo>
                  <a:cubicBezTo>
                    <a:pt x="2404" y="7757"/>
                    <a:pt x="1736" y="6884"/>
                    <a:pt x="1151" y="5952"/>
                  </a:cubicBezTo>
                  <a:cubicBezTo>
                    <a:pt x="417" y="7410"/>
                    <a:pt x="0" y="9056"/>
                    <a:pt x="0" y="10799"/>
                  </a:cubicBezTo>
                  <a:cubicBezTo>
                    <a:pt x="0" y="12819"/>
                    <a:pt x="556" y="14708"/>
                    <a:pt x="1521" y="16325"/>
                  </a:cubicBezTo>
                  <a:cubicBezTo>
                    <a:pt x="1866" y="14381"/>
                    <a:pt x="2520" y="12545"/>
                    <a:pt x="3424" y="10861"/>
                  </a:cubicBezTo>
                  <a:cubicBezTo>
                    <a:pt x="3130" y="10477"/>
                    <a:pt x="2954" y="9996"/>
                    <a:pt x="2954" y="9475"/>
                  </a:cubicBezTo>
                  <a:close/>
                  <a:moveTo>
                    <a:pt x="5251" y="7176"/>
                  </a:moveTo>
                  <a:cubicBezTo>
                    <a:pt x="5487" y="7176"/>
                    <a:pt x="5715" y="7213"/>
                    <a:pt x="5930" y="7278"/>
                  </a:cubicBezTo>
                  <a:cubicBezTo>
                    <a:pt x="6738" y="6372"/>
                    <a:pt x="7636" y="5547"/>
                    <a:pt x="8608" y="4813"/>
                  </a:cubicBezTo>
                  <a:cubicBezTo>
                    <a:pt x="8567" y="4642"/>
                    <a:pt x="8543" y="4464"/>
                    <a:pt x="8543" y="4280"/>
                  </a:cubicBezTo>
                  <a:cubicBezTo>
                    <a:pt x="8543" y="4026"/>
                    <a:pt x="8587" y="3781"/>
                    <a:pt x="8663" y="3552"/>
                  </a:cubicBezTo>
                  <a:cubicBezTo>
                    <a:pt x="7575" y="2771"/>
                    <a:pt x="6391" y="2115"/>
                    <a:pt x="5131" y="1609"/>
                  </a:cubicBezTo>
                  <a:cubicBezTo>
                    <a:pt x="3949" y="2338"/>
                    <a:pt x="2920" y="3289"/>
                    <a:pt x="2099" y="4405"/>
                  </a:cubicBezTo>
                  <a:cubicBezTo>
                    <a:pt x="2708" y="5484"/>
                    <a:pt x="3433" y="6491"/>
                    <a:pt x="4256" y="7407"/>
                  </a:cubicBezTo>
                  <a:cubicBezTo>
                    <a:pt x="4557" y="7261"/>
                    <a:pt x="4895" y="7176"/>
                    <a:pt x="5251" y="7176"/>
                  </a:cubicBezTo>
                  <a:close/>
                </a:path>
              </a:pathLst>
            </a:custGeom>
            <a:solidFill>
              <a:schemeClr val="bg1"/>
            </a:solidFill>
            <a:ln w="12700">
              <a:miter lim="400000"/>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27" name="Freeform: Shape 130"/>
            <p:cNvSpPr>
              <a:spLocks noChangeAspect="1"/>
            </p:cNvSpPr>
            <p:nvPr/>
          </p:nvSpPr>
          <p:spPr bwMode="auto">
            <a:xfrm>
              <a:off x="6677228" y="3285957"/>
              <a:ext cx="486000" cy="448616"/>
            </a:xfrm>
            <a:custGeom>
              <a:avLst/>
              <a:gdLst>
                <a:gd name="T0" fmla="*/ 9 w 52"/>
                <a:gd name="T1" fmla="*/ 28 h 48"/>
                <a:gd name="T2" fmla="*/ 5 w 52"/>
                <a:gd name="T3" fmla="*/ 28 h 48"/>
                <a:gd name="T4" fmla="*/ 0 w 52"/>
                <a:gd name="T5" fmla="*/ 23 h 48"/>
                <a:gd name="T6" fmla="*/ 4 w 52"/>
                <a:gd name="T7" fmla="*/ 14 h 48"/>
                <a:gd name="T8" fmla="*/ 11 w 52"/>
                <a:gd name="T9" fmla="*/ 16 h 48"/>
                <a:gd name="T10" fmla="*/ 14 w 52"/>
                <a:gd name="T11" fmla="*/ 16 h 48"/>
                <a:gd name="T12" fmla="*/ 14 w 52"/>
                <a:gd name="T13" fmla="*/ 17 h 48"/>
                <a:gd name="T14" fmla="*/ 16 w 52"/>
                <a:gd name="T15" fmla="*/ 24 h 48"/>
                <a:gd name="T16" fmla="*/ 9 w 52"/>
                <a:gd name="T17" fmla="*/ 28 h 48"/>
                <a:gd name="T18" fmla="*/ 11 w 52"/>
                <a:gd name="T19" fmla="*/ 14 h 48"/>
                <a:gd name="T20" fmla="*/ 4 w 52"/>
                <a:gd name="T21" fmla="*/ 7 h 48"/>
                <a:gd name="T22" fmla="*/ 11 w 52"/>
                <a:gd name="T23" fmla="*/ 0 h 48"/>
                <a:gd name="T24" fmla="*/ 17 w 52"/>
                <a:gd name="T25" fmla="*/ 7 h 48"/>
                <a:gd name="T26" fmla="*/ 11 w 52"/>
                <a:gd name="T27" fmla="*/ 14 h 48"/>
                <a:gd name="T28" fmla="*/ 38 w 52"/>
                <a:gd name="T29" fmla="*/ 48 h 48"/>
                <a:gd name="T30" fmla="*/ 14 w 52"/>
                <a:gd name="T31" fmla="*/ 48 h 48"/>
                <a:gd name="T32" fmla="*/ 7 w 52"/>
                <a:gd name="T33" fmla="*/ 41 h 48"/>
                <a:gd name="T34" fmla="*/ 16 w 52"/>
                <a:gd name="T35" fmla="*/ 26 h 48"/>
                <a:gd name="T36" fmla="*/ 26 w 52"/>
                <a:gd name="T37" fmla="*/ 30 h 48"/>
                <a:gd name="T38" fmla="*/ 36 w 52"/>
                <a:gd name="T39" fmla="*/ 26 h 48"/>
                <a:gd name="T40" fmla="*/ 45 w 52"/>
                <a:gd name="T41" fmla="*/ 41 h 48"/>
                <a:gd name="T42" fmla="*/ 38 w 52"/>
                <a:gd name="T43" fmla="*/ 48 h 48"/>
                <a:gd name="T44" fmla="*/ 26 w 52"/>
                <a:gd name="T45" fmla="*/ 28 h 48"/>
                <a:gd name="T46" fmla="*/ 16 w 52"/>
                <a:gd name="T47" fmla="*/ 17 h 48"/>
                <a:gd name="T48" fmla="*/ 26 w 52"/>
                <a:gd name="T49" fmla="*/ 7 h 48"/>
                <a:gd name="T50" fmla="*/ 36 w 52"/>
                <a:gd name="T51" fmla="*/ 17 h 48"/>
                <a:gd name="T52" fmla="*/ 26 w 52"/>
                <a:gd name="T53" fmla="*/ 28 h 48"/>
                <a:gd name="T54" fmla="*/ 41 w 52"/>
                <a:gd name="T55" fmla="*/ 14 h 48"/>
                <a:gd name="T56" fmla="*/ 35 w 52"/>
                <a:gd name="T57" fmla="*/ 7 h 48"/>
                <a:gd name="T58" fmla="*/ 41 w 52"/>
                <a:gd name="T59" fmla="*/ 0 h 48"/>
                <a:gd name="T60" fmla="*/ 48 w 52"/>
                <a:gd name="T61" fmla="*/ 7 h 48"/>
                <a:gd name="T62" fmla="*/ 41 w 52"/>
                <a:gd name="T63" fmla="*/ 14 h 48"/>
                <a:gd name="T64" fmla="*/ 46 w 52"/>
                <a:gd name="T65" fmla="*/ 28 h 48"/>
                <a:gd name="T66" fmla="*/ 43 w 52"/>
                <a:gd name="T67" fmla="*/ 28 h 48"/>
                <a:gd name="T68" fmla="*/ 36 w 52"/>
                <a:gd name="T69" fmla="*/ 24 h 48"/>
                <a:gd name="T70" fmla="*/ 38 w 52"/>
                <a:gd name="T71" fmla="*/ 17 h 48"/>
                <a:gd name="T72" fmla="*/ 38 w 52"/>
                <a:gd name="T73" fmla="*/ 16 h 48"/>
                <a:gd name="T74" fmla="*/ 41 w 52"/>
                <a:gd name="T75" fmla="*/ 16 h 48"/>
                <a:gd name="T76" fmla="*/ 48 w 52"/>
                <a:gd name="T77" fmla="*/ 14 h 48"/>
                <a:gd name="T78" fmla="*/ 52 w 52"/>
                <a:gd name="T79" fmla="*/ 23 h 48"/>
                <a:gd name="T80" fmla="*/ 46 w 52"/>
                <a:gd name="T81" fmla="*/ 2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2" h="48">
                  <a:moveTo>
                    <a:pt x="9" y="28"/>
                  </a:moveTo>
                  <a:cubicBezTo>
                    <a:pt x="5" y="28"/>
                    <a:pt x="5" y="28"/>
                    <a:pt x="5" y="28"/>
                  </a:cubicBezTo>
                  <a:cubicBezTo>
                    <a:pt x="3" y="28"/>
                    <a:pt x="0" y="26"/>
                    <a:pt x="0" y="23"/>
                  </a:cubicBezTo>
                  <a:cubicBezTo>
                    <a:pt x="0" y="21"/>
                    <a:pt x="0" y="14"/>
                    <a:pt x="4" y="14"/>
                  </a:cubicBezTo>
                  <a:cubicBezTo>
                    <a:pt x="4" y="14"/>
                    <a:pt x="7" y="16"/>
                    <a:pt x="11" y="16"/>
                  </a:cubicBezTo>
                  <a:cubicBezTo>
                    <a:pt x="12" y="16"/>
                    <a:pt x="13" y="16"/>
                    <a:pt x="14" y="16"/>
                  </a:cubicBezTo>
                  <a:cubicBezTo>
                    <a:pt x="14" y="16"/>
                    <a:pt x="14" y="17"/>
                    <a:pt x="14" y="17"/>
                  </a:cubicBezTo>
                  <a:cubicBezTo>
                    <a:pt x="14" y="20"/>
                    <a:pt x="15" y="22"/>
                    <a:pt x="16" y="24"/>
                  </a:cubicBezTo>
                  <a:cubicBezTo>
                    <a:pt x="13" y="24"/>
                    <a:pt x="11" y="26"/>
                    <a:pt x="9" y="28"/>
                  </a:cubicBezTo>
                  <a:close/>
                  <a:moveTo>
                    <a:pt x="11" y="14"/>
                  </a:moveTo>
                  <a:cubicBezTo>
                    <a:pt x="7" y="14"/>
                    <a:pt x="4" y="11"/>
                    <a:pt x="4" y="7"/>
                  </a:cubicBezTo>
                  <a:cubicBezTo>
                    <a:pt x="4" y="3"/>
                    <a:pt x="7" y="0"/>
                    <a:pt x="11" y="0"/>
                  </a:cubicBezTo>
                  <a:cubicBezTo>
                    <a:pt x="14" y="0"/>
                    <a:pt x="17" y="3"/>
                    <a:pt x="17" y="7"/>
                  </a:cubicBezTo>
                  <a:cubicBezTo>
                    <a:pt x="17" y="11"/>
                    <a:pt x="14" y="14"/>
                    <a:pt x="11" y="14"/>
                  </a:cubicBezTo>
                  <a:close/>
                  <a:moveTo>
                    <a:pt x="38" y="48"/>
                  </a:moveTo>
                  <a:cubicBezTo>
                    <a:pt x="14" y="48"/>
                    <a:pt x="14" y="48"/>
                    <a:pt x="14" y="48"/>
                  </a:cubicBezTo>
                  <a:cubicBezTo>
                    <a:pt x="10" y="48"/>
                    <a:pt x="7" y="46"/>
                    <a:pt x="7" y="41"/>
                  </a:cubicBezTo>
                  <a:cubicBezTo>
                    <a:pt x="7" y="35"/>
                    <a:pt x="9" y="26"/>
                    <a:pt x="16" y="26"/>
                  </a:cubicBezTo>
                  <a:cubicBezTo>
                    <a:pt x="17" y="26"/>
                    <a:pt x="21" y="30"/>
                    <a:pt x="26" y="30"/>
                  </a:cubicBezTo>
                  <a:cubicBezTo>
                    <a:pt x="31" y="30"/>
                    <a:pt x="35" y="26"/>
                    <a:pt x="36" y="26"/>
                  </a:cubicBezTo>
                  <a:cubicBezTo>
                    <a:pt x="43" y="26"/>
                    <a:pt x="45" y="35"/>
                    <a:pt x="45" y="41"/>
                  </a:cubicBezTo>
                  <a:cubicBezTo>
                    <a:pt x="45" y="46"/>
                    <a:pt x="42" y="48"/>
                    <a:pt x="38" y="48"/>
                  </a:cubicBezTo>
                  <a:close/>
                  <a:moveTo>
                    <a:pt x="26" y="28"/>
                  </a:moveTo>
                  <a:cubicBezTo>
                    <a:pt x="20" y="28"/>
                    <a:pt x="16" y="23"/>
                    <a:pt x="16" y="17"/>
                  </a:cubicBezTo>
                  <a:cubicBezTo>
                    <a:pt x="16" y="12"/>
                    <a:pt x="20" y="7"/>
                    <a:pt x="26" y="7"/>
                  </a:cubicBezTo>
                  <a:cubicBezTo>
                    <a:pt x="32" y="7"/>
                    <a:pt x="36" y="12"/>
                    <a:pt x="36" y="17"/>
                  </a:cubicBezTo>
                  <a:cubicBezTo>
                    <a:pt x="36" y="23"/>
                    <a:pt x="32" y="28"/>
                    <a:pt x="26" y="28"/>
                  </a:cubicBezTo>
                  <a:close/>
                  <a:moveTo>
                    <a:pt x="41" y="14"/>
                  </a:moveTo>
                  <a:cubicBezTo>
                    <a:pt x="38" y="14"/>
                    <a:pt x="35" y="11"/>
                    <a:pt x="35" y="7"/>
                  </a:cubicBezTo>
                  <a:cubicBezTo>
                    <a:pt x="35" y="3"/>
                    <a:pt x="38" y="0"/>
                    <a:pt x="41" y="0"/>
                  </a:cubicBezTo>
                  <a:cubicBezTo>
                    <a:pt x="45" y="0"/>
                    <a:pt x="48" y="3"/>
                    <a:pt x="48" y="7"/>
                  </a:cubicBezTo>
                  <a:cubicBezTo>
                    <a:pt x="48" y="11"/>
                    <a:pt x="45" y="14"/>
                    <a:pt x="41" y="14"/>
                  </a:cubicBezTo>
                  <a:close/>
                  <a:moveTo>
                    <a:pt x="46" y="28"/>
                  </a:moveTo>
                  <a:cubicBezTo>
                    <a:pt x="43" y="28"/>
                    <a:pt x="43" y="28"/>
                    <a:pt x="43" y="28"/>
                  </a:cubicBezTo>
                  <a:cubicBezTo>
                    <a:pt x="41" y="26"/>
                    <a:pt x="39" y="24"/>
                    <a:pt x="36" y="24"/>
                  </a:cubicBezTo>
                  <a:cubicBezTo>
                    <a:pt x="37" y="22"/>
                    <a:pt x="38" y="20"/>
                    <a:pt x="38" y="17"/>
                  </a:cubicBezTo>
                  <a:cubicBezTo>
                    <a:pt x="38" y="17"/>
                    <a:pt x="38" y="16"/>
                    <a:pt x="38" y="16"/>
                  </a:cubicBezTo>
                  <a:cubicBezTo>
                    <a:pt x="39" y="16"/>
                    <a:pt x="40" y="16"/>
                    <a:pt x="41" y="16"/>
                  </a:cubicBezTo>
                  <a:cubicBezTo>
                    <a:pt x="45" y="16"/>
                    <a:pt x="48" y="14"/>
                    <a:pt x="48" y="14"/>
                  </a:cubicBezTo>
                  <a:cubicBezTo>
                    <a:pt x="52" y="14"/>
                    <a:pt x="52" y="21"/>
                    <a:pt x="52" y="23"/>
                  </a:cubicBezTo>
                  <a:cubicBezTo>
                    <a:pt x="52" y="26"/>
                    <a:pt x="49" y="28"/>
                    <a:pt x="46" y="28"/>
                  </a:cubicBezTo>
                  <a:close/>
                </a:path>
              </a:pathLst>
            </a:custGeom>
            <a:solidFill>
              <a:schemeClr val="bg1"/>
            </a:solidFill>
            <a:ln>
              <a:noFill/>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xmlns="" val="4161536550"/>
      </p:ext>
    </p:extLst>
  </p:cSld>
  <p:clrMapOvr>
    <a:masterClrMapping/>
  </p:clrMapOvr>
  <mc:AlternateContent xmlns:mc="http://schemas.openxmlformats.org/markup-compatibility/2006">
    <mc:Choice xmlns:p14="http://schemas.microsoft.com/office/powerpoint/2010/main" xmlns=""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143073" y="3962327"/>
            <a:ext cx="4313415" cy="1558960"/>
            <a:chOff x="857304" y="2971745"/>
            <a:chExt cx="3235061" cy="1169220"/>
          </a:xfrm>
        </p:grpSpPr>
        <p:sp>
          <p:nvSpPr>
            <p:cNvPr id="8" name="任意多边形: 形状 7">
              <a:extLst>
                <a:ext uri="{FF2B5EF4-FFF2-40B4-BE49-F238E27FC236}">
                  <a16:creationId xmlns="" xmlns:a16="http://schemas.microsoft.com/office/drawing/2014/main" id="{7AA54ED0-5CAD-49A9-8632-C6AEE58908DD}"/>
                </a:ext>
              </a:extLst>
            </p:cNvPr>
            <p:cNvSpPr/>
            <p:nvPr/>
          </p:nvSpPr>
          <p:spPr>
            <a:xfrm>
              <a:off x="857304" y="3343109"/>
              <a:ext cx="1952295" cy="7978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51" y="0"/>
                  </a:lnTo>
                  <a:lnTo>
                    <a:pt x="0" y="21600"/>
                  </a:lnTo>
                  <a:lnTo>
                    <a:pt x="14029" y="21600"/>
                  </a:lnTo>
                  <a:lnTo>
                    <a:pt x="21600" y="0"/>
                  </a:lnTo>
                  <a:close/>
                </a:path>
              </a:pathLst>
            </a:custGeom>
            <a:solidFill>
              <a:schemeClr val="accent3">
                <a:alpha val="93405"/>
              </a:schemeClr>
            </a:solidFill>
            <a:ln w="12700">
              <a:miter lim="400000"/>
            </a:ln>
          </p:spPr>
          <p:txBody>
            <a:bodyPr anchor="ctr"/>
            <a:lstStyle/>
            <a:p>
              <a:pPr algn="ctr"/>
              <a:endParaRPr sz="2400"/>
            </a:p>
          </p:txBody>
        </p:sp>
        <p:sp>
          <p:nvSpPr>
            <p:cNvPr id="9" name="任意多边形: 形状 8">
              <a:extLst>
                <a:ext uri="{FF2B5EF4-FFF2-40B4-BE49-F238E27FC236}">
                  <a16:creationId xmlns="" xmlns:a16="http://schemas.microsoft.com/office/drawing/2014/main" id="{382FF65D-8B32-43F1-9C8A-C12A7E9D5352}"/>
                </a:ext>
              </a:extLst>
            </p:cNvPr>
            <p:cNvSpPr/>
            <p:nvPr/>
          </p:nvSpPr>
          <p:spPr>
            <a:xfrm>
              <a:off x="2130384" y="2971745"/>
              <a:ext cx="1961981" cy="1062130"/>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3"/>
            </a:solidFill>
            <a:ln w="12700">
              <a:miter lim="400000"/>
            </a:ln>
          </p:spPr>
          <p:txBody>
            <a:bodyPr anchor="ctr"/>
            <a:lstStyle/>
            <a:p>
              <a:pPr algn="ctr"/>
              <a:endParaRPr sz="2400"/>
            </a:p>
          </p:txBody>
        </p:sp>
        <p:sp>
          <p:nvSpPr>
            <p:cNvPr id="10" name="矩形 9">
              <a:extLst>
                <a:ext uri="{FF2B5EF4-FFF2-40B4-BE49-F238E27FC236}">
                  <a16:creationId xmlns="" xmlns:a16="http://schemas.microsoft.com/office/drawing/2014/main" id="{DF0D3660-0ABD-4EB0-A840-233E87FCDEE8}"/>
                </a:ext>
              </a:extLst>
            </p:cNvPr>
            <p:cNvSpPr/>
            <p:nvPr/>
          </p:nvSpPr>
          <p:spPr>
            <a:xfrm>
              <a:off x="2969717" y="3371787"/>
              <a:ext cx="364605" cy="263859"/>
            </a:xfrm>
            <a:prstGeom prst="rect">
              <a:avLst/>
            </a:prstGeom>
            <a:ln w="12700">
              <a:miter lim="400000"/>
            </a:ln>
            <a:extLst>
              <a:ext uri="{C572A759-6A51-4108-AA02-DFA0A04FC94B}">
                <ma14:wrappingTextBoxFlag xmlns:ma14="http://schemas.microsoft.com/office/mac/drawingml/2011/main" xmlns:p14="http://schemas.microsoft.com/office/powerpoint/2010/main" xmlns:a16="http://schemas.microsoft.com/office/drawing/2014/main" xmlns:lc="http://schemas.openxmlformats.org/drawingml/2006/lockedCanvas" xmlns=""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1</a:t>
              </a:r>
            </a:p>
          </p:txBody>
        </p:sp>
        <p:sp>
          <p:nvSpPr>
            <p:cNvPr id="14" name="椭圆 13">
              <a:extLst>
                <a:ext uri="{FF2B5EF4-FFF2-40B4-BE49-F238E27FC236}">
                  <a16:creationId xmlns="" xmlns:a16="http://schemas.microsoft.com/office/drawing/2014/main" id="{1905AF0C-5900-494A-AFDC-034485AA0B0F}"/>
                </a:ext>
              </a:extLst>
            </p:cNvPr>
            <p:cNvSpPr/>
            <p:nvPr/>
          </p:nvSpPr>
          <p:spPr>
            <a:xfrm flipH="1">
              <a:off x="1545689" y="3442844"/>
              <a:ext cx="598387" cy="598387"/>
            </a:xfrm>
            <a:prstGeom prst="ellipse">
              <a:avLst/>
            </a:prstGeom>
            <a:solidFill>
              <a:srgbClr val="FFFFFF"/>
            </a:solidFill>
            <a:ln w="12700">
              <a:miter lim="400000"/>
            </a:ln>
          </p:spPr>
          <p:txBody>
            <a:bodyPr anchor="ctr"/>
            <a:lstStyle/>
            <a:p>
              <a:pPr algn="ctr"/>
              <a:endParaRPr sz="2400"/>
            </a:p>
          </p:txBody>
        </p:sp>
        <p:sp>
          <p:nvSpPr>
            <p:cNvPr id="15" name="任意多边形: 形状 14">
              <a:extLst>
                <a:ext uri="{FF2B5EF4-FFF2-40B4-BE49-F238E27FC236}">
                  <a16:creationId xmlns="" xmlns:a16="http://schemas.microsoft.com/office/drawing/2014/main" id="{427C14D5-8DDD-4F00-A26E-E1B966C79494}"/>
                </a:ext>
              </a:extLst>
            </p:cNvPr>
            <p:cNvSpPr/>
            <p:nvPr/>
          </p:nvSpPr>
          <p:spPr>
            <a:xfrm>
              <a:off x="1737931" y="3665516"/>
              <a:ext cx="195450" cy="171495"/>
            </a:xfrm>
            <a:custGeom>
              <a:avLst/>
              <a:gdLst/>
              <a:ahLst/>
              <a:cxnLst>
                <a:cxn ang="0">
                  <a:pos x="wd2" y="hd2"/>
                </a:cxn>
                <a:cxn ang="5400000">
                  <a:pos x="wd2" y="hd2"/>
                </a:cxn>
                <a:cxn ang="10800000">
                  <a:pos x="wd2" y="hd2"/>
                </a:cxn>
                <a:cxn ang="16200000">
                  <a:pos x="wd2" y="hd2"/>
                </a:cxn>
              </a:cxnLst>
              <a:rect l="0" t="0" r="r" b="b"/>
              <a:pathLst>
                <a:path w="21600" h="21600" extrusionOk="0">
                  <a:moveTo>
                    <a:pt x="10800" y="20706"/>
                  </a:moveTo>
                  <a:cubicBezTo>
                    <a:pt x="9461" y="19774"/>
                    <a:pt x="675" y="13396"/>
                    <a:pt x="675" y="6539"/>
                  </a:cubicBezTo>
                  <a:cubicBezTo>
                    <a:pt x="675" y="3703"/>
                    <a:pt x="2442" y="769"/>
                    <a:pt x="5400" y="769"/>
                  </a:cubicBezTo>
                  <a:cubicBezTo>
                    <a:pt x="7835" y="769"/>
                    <a:pt x="10462" y="2681"/>
                    <a:pt x="10462" y="5770"/>
                  </a:cubicBezTo>
                  <a:lnTo>
                    <a:pt x="11138" y="5770"/>
                  </a:lnTo>
                  <a:cubicBezTo>
                    <a:pt x="11138" y="2681"/>
                    <a:pt x="13765" y="769"/>
                    <a:pt x="16200" y="769"/>
                  </a:cubicBezTo>
                  <a:cubicBezTo>
                    <a:pt x="19158" y="769"/>
                    <a:pt x="20925" y="3703"/>
                    <a:pt x="20925" y="6539"/>
                  </a:cubicBezTo>
                  <a:cubicBezTo>
                    <a:pt x="20925" y="13393"/>
                    <a:pt x="12139" y="19774"/>
                    <a:pt x="10800" y="20706"/>
                  </a:cubicBezTo>
                  <a:close/>
                  <a:moveTo>
                    <a:pt x="16200" y="0"/>
                  </a:moveTo>
                  <a:cubicBezTo>
                    <a:pt x="13717" y="0"/>
                    <a:pt x="11597" y="1595"/>
                    <a:pt x="10800" y="3819"/>
                  </a:cubicBezTo>
                  <a:cubicBezTo>
                    <a:pt x="10003" y="1595"/>
                    <a:pt x="7883" y="0"/>
                    <a:pt x="5400" y="0"/>
                  </a:cubicBezTo>
                  <a:cubicBezTo>
                    <a:pt x="2020" y="0"/>
                    <a:pt x="0" y="3325"/>
                    <a:pt x="0" y="6539"/>
                  </a:cubicBezTo>
                  <a:cubicBezTo>
                    <a:pt x="0" y="9843"/>
                    <a:pt x="1798" y="13368"/>
                    <a:pt x="5343" y="17017"/>
                  </a:cubicBezTo>
                  <a:cubicBezTo>
                    <a:pt x="7954" y="19705"/>
                    <a:pt x="10604" y="21470"/>
                    <a:pt x="10631" y="21488"/>
                  </a:cubicBezTo>
                  <a:lnTo>
                    <a:pt x="10800" y="21600"/>
                  </a:lnTo>
                  <a:lnTo>
                    <a:pt x="10969" y="21488"/>
                  </a:lnTo>
                  <a:cubicBezTo>
                    <a:pt x="10996" y="21470"/>
                    <a:pt x="13646" y="19705"/>
                    <a:pt x="16257" y="17017"/>
                  </a:cubicBezTo>
                  <a:cubicBezTo>
                    <a:pt x="19802" y="13368"/>
                    <a:pt x="21600" y="9843"/>
                    <a:pt x="21600" y="6539"/>
                  </a:cubicBezTo>
                  <a:cubicBezTo>
                    <a:pt x="21600" y="3325"/>
                    <a:pt x="19580" y="0"/>
                    <a:pt x="16200" y="0"/>
                  </a:cubicBezTo>
                  <a:close/>
                </a:path>
              </a:pathLst>
            </a:custGeom>
            <a:solidFill>
              <a:srgbClr val="282828"/>
            </a:solidFill>
            <a:ln w="12700">
              <a:miter lim="400000"/>
            </a:ln>
          </p:spPr>
          <p:txBody>
            <a:bodyPr anchor="ctr"/>
            <a:lstStyle/>
            <a:p>
              <a:pPr algn="ctr"/>
              <a:endParaRPr sz="2400"/>
            </a:p>
          </p:txBody>
        </p:sp>
      </p:grpSp>
      <p:grpSp>
        <p:nvGrpSpPr>
          <p:cNvPr id="27" name="组合 26"/>
          <p:cNvGrpSpPr/>
          <p:nvPr/>
        </p:nvGrpSpPr>
        <p:grpSpPr>
          <a:xfrm>
            <a:off x="2192700" y="2901531"/>
            <a:ext cx="4333379" cy="1558960"/>
            <a:chOff x="1644525" y="2176148"/>
            <a:chExt cx="3250034" cy="1169220"/>
          </a:xfrm>
        </p:grpSpPr>
        <p:sp>
          <p:nvSpPr>
            <p:cNvPr id="6" name="任意多边形: 形状 5">
              <a:extLst>
                <a:ext uri="{FF2B5EF4-FFF2-40B4-BE49-F238E27FC236}">
                  <a16:creationId xmlns="" xmlns:a16="http://schemas.microsoft.com/office/drawing/2014/main" id="{A727DC76-422C-41CD-AAF7-414D05DA6302}"/>
                </a:ext>
              </a:extLst>
            </p:cNvPr>
            <p:cNvSpPr/>
            <p:nvPr/>
          </p:nvSpPr>
          <p:spPr>
            <a:xfrm>
              <a:off x="1644525" y="2547512"/>
              <a:ext cx="1950052" cy="7978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2" y="0"/>
                  </a:lnTo>
                  <a:lnTo>
                    <a:pt x="0" y="21600"/>
                  </a:lnTo>
                  <a:lnTo>
                    <a:pt x="12689" y="21600"/>
                  </a:lnTo>
                  <a:lnTo>
                    <a:pt x="21600" y="0"/>
                  </a:lnTo>
                  <a:close/>
                </a:path>
              </a:pathLst>
            </a:custGeom>
            <a:solidFill>
              <a:schemeClr val="accent2">
                <a:alpha val="93405"/>
              </a:schemeClr>
            </a:solidFill>
            <a:ln w="12700">
              <a:miter lim="400000"/>
            </a:ln>
          </p:spPr>
          <p:txBody>
            <a:bodyPr anchor="ctr"/>
            <a:lstStyle/>
            <a:p>
              <a:pPr algn="ctr"/>
              <a:endParaRPr sz="2400"/>
            </a:p>
          </p:txBody>
        </p:sp>
        <p:sp>
          <p:nvSpPr>
            <p:cNvPr id="7" name="任意多边形: 形状 6">
              <a:extLst>
                <a:ext uri="{FF2B5EF4-FFF2-40B4-BE49-F238E27FC236}">
                  <a16:creationId xmlns="" xmlns:a16="http://schemas.microsoft.com/office/drawing/2014/main" id="{3AE344F0-3B67-486E-A8D2-A3F26A12C9BF}"/>
                </a:ext>
              </a:extLst>
            </p:cNvPr>
            <p:cNvSpPr/>
            <p:nvPr/>
          </p:nvSpPr>
          <p:spPr>
            <a:xfrm>
              <a:off x="2932578" y="2176148"/>
              <a:ext cx="1961981" cy="1062130"/>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2"/>
            </a:solidFill>
            <a:ln w="12700">
              <a:miter lim="400000"/>
            </a:ln>
          </p:spPr>
          <p:txBody>
            <a:bodyPr anchor="ctr"/>
            <a:lstStyle/>
            <a:p>
              <a:pPr algn="ctr"/>
              <a:endParaRPr sz="2400"/>
            </a:p>
          </p:txBody>
        </p:sp>
        <p:sp>
          <p:nvSpPr>
            <p:cNvPr id="11" name="矩形 10">
              <a:extLst>
                <a:ext uri="{FF2B5EF4-FFF2-40B4-BE49-F238E27FC236}">
                  <a16:creationId xmlns="" xmlns:a16="http://schemas.microsoft.com/office/drawing/2014/main" id="{FDAE6059-14CF-4F0B-8499-DD9E0741DF3C}"/>
                </a:ext>
              </a:extLst>
            </p:cNvPr>
            <p:cNvSpPr/>
            <p:nvPr/>
          </p:nvSpPr>
          <p:spPr>
            <a:xfrm>
              <a:off x="3870574" y="2586687"/>
              <a:ext cx="364605" cy="263859"/>
            </a:xfrm>
            <a:prstGeom prst="rect">
              <a:avLst/>
            </a:prstGeom>
            <a:ln w="12700">
              <a:miter lim="400000"/>
            </a:ln>
            <a:extLst>
              <a:ext uri="{C572A759-6A51-4108-AA02-DFA0A04FC94B}">
                <ma14:wrappingTextBoxFlag xmlns:ma14="http://schemas.microsoft.com/office/mac/drawingml/2011/main" xmlns:p14="http://schemas.microsoft.com/office/powerpoint/2010/main" xmlns:a16="http://schemas.microsoft.com/office/drawing/2014/main" xmlns:lc="http://schemas.openxmlformats.org/drawingml/2006/lockedCanvas" xmlns=""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2</a:t>
              </a:r>
            </a:p>
          </p:txBody>
        </p:sp>
        <p:sp>
          <p:nvSpPr>
            <p:cNvPr id="16" name="椭圆 15">
              <a:extLst>
                <a:ext uri="{FF2B5EF4-FFF2-40B4-BE49-F238E27FC236}">
                  <a16:creationId xmlns="" xmlns:a16="http://schemas.microsoft.com/office/drawing/2014/main" id="{6542FFBB-9BE7-42D9-A51F-93A47B8005B1}"/>
                </a:ext>
              </a:extLst>
            </p:cNvPr>
            <p:cNvSpPr/>
            <p:nvPr/>
          </p:nvSpPr>
          <p:spPr>
            <a:xfrm flipH="1">
              <a:off x="2322519" y="2649409"/>
              <a:ext cx="594064" cy="594063"/>
            </a:xfrm>
            <a:prstGeom prst="ellipse">
              <a:avLst/>
            </a:prstGeom>
            <a:solidFill>
              <a:srgbClr val="FFFFFF"/>
            </a:solidFill>
            <a:ln w="12700">
              <a:miter lim="400000"/>
            </a:ln>
          </p:spPr>
          <p:txBody>
            <a:bodyPr anchor="ctr"/>
            <a:lstStyle/>
            <a:p>
              <a:pPr algn="ctr"/>
              <a:endParaRPr sz="2400"/>
            </a:p>
          </p:txBody>
        </p:sp>
        <p:sp>
          <p:nvSpPr>
            <p:cNvPr id="17" name="任意多边形: 形状 16">
              <a:extLst>
                <a:ext uri="{FF2B5EF4-FFF2-40B4-BE49-F238E27FC236}">
                  <a16:creationId xmlns="" xmlns:a16="http://schemas.microsoft.com/office/drawing/2014/main" id="{FA1BFC80-0CD8-48A2-861D-5FE39F857FE5}"/>
                </a:ext>
              </a:extLst>
            </p:cNvPr>
            <p:cNvSpPr/>
            <p:nvPr/>
          </p:nvSpPr>
          <p:spPr>
            <a:xfrm>
              <a:off x="2508371" y="2835260"/>
              <a:ext cx="222360" cy="22236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7915" y="0"/>
                    <a:pt x="5204" y="1124"/>
                    <a:pt x="3164" y="3164"/>
                  </a:cubicBezTo>
                  <a:cubicBezTo>
                    <a:pt x="1124" y="5203"/>
                    <a:pt x="0" y="7915"/>
                    <a:pt x="0" y="10800"/>
                  </a:cubicBezTo>
                  <a:cubicBezTo>
                    <a:pt x="0" y="13685"/>
                    <a:pt x="1124" y="16396"/>
                    <a:pt x="3164" y="18436"/>
                  </a:cubicBezTo>
                  <a:cubicBezTo>
                    <a:pt x="5204" y="20476"/>
                    <a:pt x="7915" y="21600"/>
                    <a:pt x="10800" y="21600"/>
                  </a:cubicBezTo>
                  <a:cubicBezTo>
                    <a:pt x="13685" y="21600"/>
                    <a:pt x="16396" y="20476"/>
                    <a:pt x="18436" y="18436"/>
                  </a:cubicBezTo>
                  <a:cubicBezTo>
                    <a:pt x="20476" y="16397"/>
                    <a:pt x="21600" y="13685"/>
                    <a:pt x="21600" y="10800"/>
                  </a:cubicBezTo>
                  <a:cubicBezTo>
                    <a:pt x="21600" y="7915"/>
                    <a:pt x="20476" y="5204"/>
                    <a:pt x="18436" y="3164"/>
                  </a:cubicBezTo>
                  <a:cubicBezTo>
                    <a:pt x="16396" y="1124"/>
                    <a:pt x="13685" y="0"/>
                    <a:pt x="10800" y="0"/>
                  </a:cubicBezTo>
                  <a:close/>
                  <a:moveTo>
                    <a:pt x="10800" y="675"/>
                  </a:moveTo>
                  <a:cubicBezTo>
                    <a:pt x="13505" y="675"/>
                    <a:pt x="16049" y="1726"/>
                    <a:pt x="17961" y="3639"/>
                  </a:cubicBezTo>
                  <a:cubicBezTo>
                    <a:pt x="19874" y="5551"/>
                    <a:pt x="20925" y="8096"/>
                    <a:pt x="20925" y="10800"/>
                  </a:cubicBezTo>
                  <a:cubicBezTo>
                    <a:pt x="20925" y="13505"/>
                    <a:pt x="19874" y="16049"/>
                    <a:pt x="17961" y="17961"/>
                  </a:cubicBezTo>
                  <a:cubicBezTo>
                    <a:pt x="16049" y="19874"/>
                    <a:pt x="13505" y="20925"/>
                    <a:pt x="10800" y="20925"/>
                  </a:cubicBezTo>
                  <a:cubicBezTo>
                    <a:pt x="8096" y="20925"/>
                    <a:pt x="5551" y="19874"/>
                    <a:pt x="3639" y="17961"/>
                  </a:cubicBezTo>
                  <a:cubicBezTo>
                    <a:pt x="1726" y="16049"/>
                    <a:pt x="675" y="13505"/>
                    <a:pt x="675" y="10800"/>
                  </a:cubicBezTo>
                  <a:cubicBezTo>
                    <a:pt x="675" y="8096"/>
                    <a:pt x="1726" y="5551"/>
                    <a:pt x="3639" y="3639"/>
                  </a:cubicBezTo>
                  <a:cubicBezTo>
                    <a:pt x="5551" y="1726"/>
                    <a:pt x="8095" y="675"/>
                    <a:pt x="10800" y="675"/>
                  </a:cubicBezTo>
                  <a:close/>
                  <a:moveTo>
                    <a:pt x="10462" y="1350"/>
                  </a:moveTo>
                  <a:cubicBezTo>
                    <a:pt x="10462" y="1350"/>
                    <a:pt x="10462" y="2700"/>
                    <a:pt x="10462" y="2700"/>
                  </a:cubicBezTo>
                  <a:lnTo>
                    <a:pt x="11138" y="2700"/>
                  </a:lnTo>
                  <a:lnTo>
                    <a:pt x="11138" y="1350"/>
                  </a:lnTo>
                  <a:lnTo>
                    <a:pt x="10462" y="1350"/>
                  </a:lnTo>
                  <a:close/>
                  <a:moveTo>
                    <a:pt x="10462" y="4050"/>
                  </a:moveTo>
                  <a:lnTo>
                    <a:pt x="10462" y="10937"/>
                  </a:lnTo>
                  <a:lnTo>
                    <a:pt x="13595" y="14080"/>
                  </a:lnTo>
                  <a:lnTo>
                    <a:pt x="14080" y="13595"/>
                  </a:lnTo>
                  <a:lnTo>
                    <a:pt x="11138" y="10663"/>
                  </a:lnTo>
                  <a:cubicBezTo>
                    <a:pt x="11138" y="10663"/>
                    <a:pt x="11138" y="4050"/>
                    <a:pt x="11138" y="4050"/>
                  </a:cubicBezTo>
                  <a:lnTo>
                    <a:pt x="10462" y="4050"/>
                  </a:lnTo>
                  <a:close/>
                  <a:moveTo>
                    <a:pt x="1350" y="10462"/>
                  </a:moveTo>
                  <a:cubicBezTo>
                    <a:pt x="1350" y="10462"/>
                    <a:pt x="1350" y="11138"/>
                    <a:pt x="1350" y="11138"/>
                  </a:cubicBezTo>
                  <a:lnTo>
                    <a:pt x="2700" y="11138"/>
                  </a:lnTo>
                  <a:lnTo>
                    <a:pt x="2700" y="10462"/>
                  </a:lnTo>
                  <a:lnTo>
                    <a:pt x="1350" y="10462"/>
                  </a:lnTo>
                  <a:close/>
                  <a:moveTo>
                    <a:pt x="18900" y="10462"/>
                  </a:moveTo>
                  <a:cubicBezTo>
                    <a:pt x="18900" y="10462"/>
                    <a:pt x="18900" y="11138"/>
                    <a:pt x="18900" y="11138"/>
                  </a:cubicBezTo>
                  <a:lnTo>
                    <a:pt x="20250" y="11138"/>
                  </a:lnTo>
                  <a:lnTo>
                    <a:pt x="20250" y="10462"/>
                  </a:lnTo>
                  <a:lnTo>
                    <a:pt x="18900" y="10462"/>
                  </a:lnTo>
                  <a:close/>
                  <a:moveTo>
                    <a:pt x="10462" y="18900"/>
                  </a:moveTo>
                  <a:cubicBezTo>
                    <a:pt x="10462" y="18900"/>
                    <a:pt x="10462" y="20250"/>
                    <a:pt x="10462" y="20250"/>
                  </a:cubicBezTo>
                  <a:lnTo>
                    <a:pt x="11138" y="20250"/>
                  </a:lnTo>
                  <a:lnTo>
                    <a:pt x="11138" y="18900"/>
                  </a:lnTo>
                  <a:lnTo>
                    <a:pt x="10462" y="18900"/>
                  </a:lnTo>
                  <a:close/>
                </a:path>
              </a:pathLst>
            </a:custGeom>
            <a:solidFill>
              <a:srgbClr val="282828"/>
            </a:solidFill>
            <a:ln w="12700">
              <a:miter lim="400000"/>
            </a:ln>
          </p:spPr>
          <p:txBody>
            <a:bodyPr anchor="ctr"/>
            <a:lstStyle/>
            <a:p>
              <a:pPr algn="ctr"/>
              <a:endParaRPr sz="2400"/>
            </a:p>
          </p:txBody>
        </p:sp>
      </p:grpSp>
      <p:grpSp>
        <p:nvGrpSpPr>
          <p:cNvPr id="26" name="组合 25"/>
          <p:cNvGrpSpPr/>
          <p:nvPr/>
        </p:nvGrpSpPr>
        <p:grpSpPr>
          <a:xfrm>
            <a:off x="3234796" y="1844825"/>
            <a:ext cx="4356784" cy="1558960"/>
            <a:chOff x="2426097" y="1383619"/>
            <a:chExt cx="3267588" cy="1169220"/>
          </a:xfrm>
        </p:grpSpPr>
        <p:sp>
          <p:nvSpPr>
            <p:cNvPr id="4" name="任意多边形: 形状 3">
              <a:extLst>
                <a:ext uri="{FF2B5EF4-FFF2-40B4-BE49-F238E27FC236}">
                  <a16:creationId xmlns="" xmlns:a16="http://schemas.microsoft.com/office/drawing/2014/main" id="{69EBA65D-14C2-4C29-BDFB-2B580793F77B}"/>
                </a:ext>
              </a:extLst>
            </p:cNvPr>
            <p:cNvSpPr/>
            <p:nvPr/>
          </p:nvSpPr>
          <p:spPr>
            <a:xfrm>
              <a:off x="2426097" y="1754983"/>
              <a:ext cx="1950391" cy="7978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0" y="0"/>
                  </a:lnTo>
                  <a:lnTo>
                    <a:pt x="0" y="21600"/>
                  </a:lnTo>
                  <a:lnTo>
                    <a:pt x="13172" y="21600"/>
                  </a:lnTo>
                  <a:cubicBezTo>
                    <a:pt x="14174" y="18627"/>
                    <a:pt x="15207" y="15731"/>
                    <a:pt x="16266" y="12900"/>
                  </a:cubicBezTo>
                  <a:cubicBezTo>
                    <a:pt x="17950" y="8401"/>
                    <a:pt x="19728" y="4093"/>
                    <a:pt x="21600" y="0"/>
                  </a:cubicBezTo>
                  <a:close/>
                </a:path>
              </a:pathLst>
            </a:custGeom>
            <a:solidFill>
              <a:schemeClr val="accent1">
                <a:alpha val="93405"/>
              </a:schemeClr>
            </a:solidFill>
            <a:ln w="12700">
              <a:miter lim="400000"/>
            </a:ln>
          </p:spPr>
          <p:txBody>
            <a:bodyPr anchor="ctr"/>
            <a:lstStyle/>
            <a:p>
              <a:pPr algn="ctr"/>
              <a:endParaRPr sz="2400"/>
            </a:p>
          </p:txBody>
        </p:sp>
        <p:sp>
          <p:nvSpPr>
            <p:cNvPr id="5" name="任意多边形: 形状 4">
              <a:extLst>
                <a:ext uri="{FF2B5EF4-FFF2-40B4-BE49-F238E27FC236}">
                  <a16:creationId xmlns="" xmlns:a16="http://schemas.microsoft.com/office/drawing/2014/main" id="{E4C32EE0-A4BE-410C-90BA-2C37BB818BED}"/>
                </a:ext>
              </a:extLst>
            </p:cNvPr>
            <p:cNvSpPr/>
            <p:nvPr/>
          </p:nvSpPr>
          <p:spPr>
            <a:xfrm>
              <a:off x="3731704" y="1383619"/>
              <a:ext cx="1961981" cy="1062130"/>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1"/>
            </a:solidFill>
            <a:ln w="12700">
              <a:miter lim="400000"/>
            </a:ln>
          </p:spPr>
          <p:txBody>
            <a:bodyPr anchor="ctr"/>
            <a:lstStyle/>
            <a:p>
              <a:pPr algn="ctr"/>
              <a:endParaRPr sz="2400"/>
            </a:p>
          </p:txBody>
        </p:sp>
        <p:sp>
          <p:nvSpPr>
            <p:cNvPr id="12" name="矩形 11">
              <a:extLst>
                <a:ext uri="{FF2B5EF4-FFF2-40B4-BE49-F238E27FC236}">
                  <a16:creationId xmlns="" xmlns:a16="http://schemas.microsoft.com/office/drawing/2014/main" id="{28538A27-3527-4D63-8B0F-B8AB4591421F}"/>
                </a:ext>
              </a:extLst>
            </p:cNvPr>
            <p:cNvSpPr/>
            <p:nvPr/>
          </p:nvSpPr>
          <p:spPr>
            <a:xfrm>
              <a:off x="4712912" y="1777131"/>
              <a:ext cx="364605" cy="263859"/>
            </a:xfrm>
            <a:prstGeom prst="rect">
              <a:avLst/>
            </a:prstGeom>
            <a:ln w="12700">
              <a:miter lim="400000"/>
            </a:ln>
            <a:extLst>
              <a:ext uri="{C572A759-6A51-4108-AA02-DFA0A04FC94B}">
                <ma14:wrappingTextBoxFlag xmlns:ma14="http://schemas.microsoft.com/office/mac/drawingml/2011/main" xmlns:p14="http://schemas.microsoft.com/office/powerpoint/2010/main" xmlns:a16="http://schemas.microsoft.com/office/drawing/2014/main" xmlns:lc="http://schemas.openxmlformats.org/drawingml/2006/lockedCanvas" xmlns=""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3</a:t>
              </a:r>
              <a:endParaRPr lang="en-US" altLang="zh-CN" sz="4267" dirty="0">
                <a:solidFill>
                  <a:schemeClr val="bg1"/>
                </a:solidFill>
                <a:latin typeface="Impact" panose="020B0806030902050204" pitchFamily="34" charset="0"/>
              </a:endParaRPr>
            </a:p>
          </p:txBody>
        </p:sp>
        <p:sp>
          <p:nvSpPr>
            <p:cNvPr id="13" name="椭圆 12">
              <a:extLst>
                <a:ext uri="{FF2B5EF4-FFF2-40B4-BE49-F238E27FC236}">
                  <a16:creationId xmlns="" xmlns:a16="http://schemas.microsoft.com/office/drawing/2014/main" id="{36C058BC-B8A3-48F7-B357-BDA751C69C96}"/>
                </a:ext>
              </a:extLst>
            </p:cNvPr>
            <p:cNvSpPr/>
            <p:nvPr/>
          </p:nvSpPr>
          <p:spPr>
            <a:xfrm flipH="1">
              <a:off x="3070638" y="1823729"/>
              <a:ext cx="598387" cy="598387"/>
            </a:xfrm>
            <a:prstGeom prst="ellipse">
              <a:avLst/>
            </a:prstGeom>
            <a:solidFill>
              <a:srgbClr val="FFFFFF"/>
            </a:solidFill>
            <a:ln w="12700">
              <a:miter lim="400000"/>
            </a:ln>
          </p:spPr>
          <p:txBody>
            <a:bodyPr anchor="ctr"/>
            <a:lstStyle/>
            <a:p>
              <a:pPr algn="ctr"/>
              <a:endParaRPr sz="2400"/>
            </a:p>
          </p:txBody>
        </p:sp>
        <p:sp>
          <p:nvSpPr>
            <p:cNvPr id="18" name="任意多边形: 形状 17">
              <a:extLst>
                <a:ext uri="{FF2B5EF4-FFF2-40B4-BE49-F238E27FC236}">
                  <a16:creationId xmlns="" xmlns:a16="http://schemas.microsoft.com/office/drawing/2014/main" id="{82BD3B64-2DEA-4469-9ABC-3795C0CE1EC3}"/>
                </a:ext>
              </a:extLst>
            </p:cNvPr>
            <p:cNvSpPr/>
            <p:nvPr/>
          </p:nvSpPr>
          <p:spPr>
            <a:xfrm>
              <a:off x="3258651" y="2056908"/>
              <a:ext cx="222360" cy="132027"/>
            </a:xfrm>
            <a:custGeom>
              <a:avLst/>
              <a:gdLst/>
              <a:ahLst/>
              <a:cxnLst>
                <a:cxn ang="0">
                  <a:pos x="wd2" y="hd2"/>
                </a:cxn>
                <a:cxn ang="5400000">
                  <a:pos x="wd2" y="hd2"/>
                </a:cxn>
                <a:cxn ang="10800000">
                  <a:pos x="wd2" y="hd2"/>
                </a:cxn>
                <a:cxn ang="16200000">
                  <a:pos x="wd2" y="hd2"/>
                </a:cxn>
              </a:cxnLst>
              <a:rect l="0" t="0" r="r" b="b"/>
              <a:pathLst>
                <a:path w="21600" h="21600" extrusionOk="0">
                  <a:moveTo>
                    <a:pt x="18563" y="20463"/>
                  </a:moveTo>
                  <a:lnTo>
                    <a:pt x="3712" y="20463"/>
                  </a:lnTo>
                  <a:cubicBezTo>
                    <a:pt x="2009" y="20463"/>
                    <a:pt x="675" y="18216"/>
                    <a:pt x="675" y="15347"/>
                  </a:cubicBezTo>
                  <a:cubicBezTo>
                    <a:pt x="675" y="12526"/>
                    <a:pt x="2088" y="10232"/>
                    <a:pt x="3825" y="10232"/>
                  </a:cubicBezTo>
                  <a:lnTo>
                    <a:pt x="4666" y="10232"/>
                  </a:lnTo>
                  <a:lnTo>
                    <a:pt x="4719" y="9771"/>
                  </a:lnTo>
                  <a:cubicBezTo>
                    <a:pt x="5287" y="4849"/>
                    <a:pt x="8201" y="1137"/>
                    <a:pt x="11497" y="1137"/>
                  </a:cubicBezTo>
                  <a:cubicBezTo>
                    <a:pt x="15207" y="1137"/>
                    <a:pt x="18225" y="5981"/>
                    <a:pt x="18225" y="11937"/>
                  </a:cubicBezTo>
                  <a:lnTo>
                    <a:pt x="18225" y="12505"/>
                  </a:lnTo>
                  <a:lnTo>
                    <a:pt x="18563" y="12505"/>
                  </a:lnTo>
                  <a:cubicBezTo>
                    <a:pt x="19887" y="12505"/>
                    <a:pt x="20925" y="14253"/>
                    <a:pt x="20925" y="16484"/>
                  </a:cubicBezTo>
                  <a:cubicBezTo>
                    <a:pt x="20925" y="18715"/>
                    <a:pt x="19887" y="20463"/>
                    <a:pt x="18563" y="20463"/>
                  </a:cubicBezTo>
                  <a:close/>
                  <a:moveTo>
                    <a:pt x="18893" y="11397"/>
                  </a:moveTo>
                  <a:cubicBezTo>
                    <a:pt x="18717" y="5064"/>
                    <a:pt x="15467" y="0"/>
                    <a:pt x="11497" y="0"/>
                  </a:cubicBezTo>
                  <a:cubicBezTo>
                    <a:pt x="7986" y="0"/>
                    <a:pt x="4866" y="3878"/>
                    <a:pt x="4115" y="9095"/>
                  </a:cubicBezTo>
                  <a:lnTo>
                    <a:pt x="3825" y="9095"/>
                  </a:lnTo>
                  <a:cubicBezTo>
                    <a:pt x="1716" y="9095"/>
                    <a:pt x="0" y="11900"/>
                    <a:pt x="0" y="15347"/>
                  </a:cubicBezTo>
                  <a:cubicBezTo>
                    <a:pt x="0" y="18853"/>
                    <a:pt x="1631" y="21600"/>
                    <a:pt x="3712" y="21600"/>
                  </a:cubicBezTo>
                  <a:lnTo>
                    <a:pt x="18563" y="21600"/>
                  </a:lnTo>
                  <a:cubicBezTo>
                    <a:pt x="20266" y="21600"/>
                    <a:pt x="21600" y="19353"/>
                    <a:pt x="21600" y="16484"/>
                  </a:cubicBezTo>
                  <a:cubicBezTo>
                    <a:pt x="21600" y="13804"/>
                    <a:pt x="20435" y="11666"/>
                    <a:pt x="18893" y="11397"/>
                  </a:cubicBezTo>
                  <a:close/>
                </a:path>
              </a:pathLst>
            </a:custGeom>
            <a:solidFill>
              <a:srgbClr val="282828"/>
            </a:solidFill>
            <a:ln w="12700">
              <a:miter lim="400000"/>
            </a:ln>
          </p:spPr>
          <p:txBody>
            <a:bodyPr anchor="ctr"/>
            <a:lstStyle/>
            <a:p>
              <a:pPr algn="ctr"/>
              <a:endParaRPr sz="2400"/>
            </a:p>
          </p:txBody>
        </p:sp>
      </p:grpSp>
      <p:sp>
        <p:nvSpPr>
          <p:cNvPr id="19" name="文本框 16">
            <a:extLst>
              <a:ext uri="{FF2B5EF4-FFF2-40B4-BE49-F238E27FC236}">
                <a16:creationId xmlns="" xmlns:a16="http://schemas.microsoft.com/office/drawing/2014/main" id="{DB54CE7A-E509-433C-9120-94F577E0B8FF}"/>
              </a:ext>
            </a:extLst>
          </p:cNvPr>
          <p:cNvSpPr txBox="1"/>
          <p:nvPr/>
        </p:nvSpPr>
        <p:spPr>
          <a:xfrm>
            <a:off x="8084453" y="2478230"/>
            <a:ext cx="2964476" cy="592759"/>
          </a:xfrm>
          <a:prstGeom prst="rect">
            <a:avLst/>
          </a:prstGeom>
          <a:noFill/>
        </p:spPr>
        <p:txBody>
          <a:bodyPr wrap="square" anchor="ctr">
            <a:normAutofit/>
          </a:bodyPr>
          <a:lstStyle/>
          <a:p>
            <a:pPr>
              <a:lnSpc>
                <a:spcPct val="120000"/>
              </a:lnSpc>
            </a:pPr>
            <a:r>
              <a:rPr lang="zh-CN" altLang="en-US" sz="1067"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dirty="0">
                <a:solidFill>
                  <a:schemeClr val="bg1">
                    <a:lumMod val="50000"/>
                  </a:schemeClr>
                </a:solidFill>
                <a:latin typeface="微软雅黑" panose="020B0503020204020204" pitchFamily="34" charset="-122"/>
                <a:ea typeface="微软雅黑" panose="020B0503020204020204" pitchFamily="34" charset="-122"/>
              </a:rPr>
            </a:br>
            <a:r>
              <a:rPr lang="zh-CN" altLang="en-US" sz="1067"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20" name="文本框 17">
            <a:extLst>
              <a:ext uri="{FF2B5EF4-FFF2-40B4-BE49-F238E27FC236}">
                <a16:creationId xmlns="" xmlns:a16="http://schemas.microsoft.com/office/drawing/2014/main" id="{0FA4C536-0FAB-4F7B-A2E8-AD098BAFF710}"/>
              </a:ext>
            </a:extLst>
          </p:cNvPr>
          <p:cNvSpPr txBox="1"/>
          <p:nvPr/>
        </p:nvSpPr>
        <p:spPr>
          <a:xfrm>
            <a:off x="8084453" y="2135330"/>
            <a:ext cx="1107996" cy="276999"/>
          </a:xfrm>
          <a:prstGeom prst="rect">
            <a:avLst/>
          </a:prstGeom>
          <a:noFill/>
        </p:spPr>
        <p:txBody>
          <a:bodyPr wrap="none" lIns="0" tIns="0" rIns="0" bIns="0">
            <a:noAutofit/>
          </a:bodyPr>
          <a:lstStyle/>
          <a:p>
            <a:pPr>
              <a:lnSpc>
                <a:spcPct val="120000"/>
              </a:lnSpc>
            </a:pPr>
            <a:r>
              <a:rPr lang="zh-CN" altLang="en-US" sz="146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1" name="文本框 18">
            <a:extLst>
              <a:ext uri="{FF2B5EF4-FFF2-40B4-BE49-F238E27FC236}">
                <a16:creationId xmlns="" xmlns:a16="http://schemas.microsoft.com/office/drawing/2014/main" id="{C6B87BE8-744D-451E-A3C4-1086AD7B958E}"/>
              </a:ext>
            </a:extLst>
          </p:cNvPr>
          <p:cNvSpPr txBox="1"/>
          <p:nvPr/>
        </p:nvSpPr>
        <p:spPr>
          <a:xfrm>
            <a:off x="7017102" y="3736945"/>
            <a:ext cx="2964476" cy="592759"/>
          </a:xfrm>
          <a:prstGeom prst="rect">
            <a:avLst/>
          </a:prstGeom>
          <a:noFill/>
        </p:spPr>
        <p:txBody>
          <a:bodyPr wrap="square" anchor="ctr">
            <a:normAutofit/>
          </a:bodyPr>
          <a:lstStyle/>
          <a:p>
            <a:pPr>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22" name="文本框 19">
            <a:extLst>
              <a:ext uri="{FF2B5EF4-FFF2-40B4-BE49-F238E27FC236}">
                <a16:creationId xmlns="" xmlns:a16="http://schemas.microsoft.com/office/drawing/2014/main" id="{5949D83C-C3D8-4F4B-B5EB-52841BDF06E3}"/>
              </a:ext>
            </a:extLst>
          </p:cNvPr>
          <p:cNvSpPr txBox="1"/>
          <p:nvPr/>
        </p:nvSpPr>
        <p:spPr>
          <a:xfrm>
            <a:off x="7017102" y="3394046"/>
            <a:ext cx="1107996" cy="276999"/>
          </a:xfrm>
          <a:prstGeom prst="rect">
            <a:avLst/>
          </a:prstGeom>
          <a:noFill/>
        </p:spPr>
        <p:txBody>
          <a:bodyPr wrap="none" lIns="0" tIns="0" rIns="0" bIns="0">
            <a:noAutofit/>
          </a:bodyPr>
          <a:lstStyle/>
          <a:p>
            <a:pPr>
              <a:lnSpc>
                <a:spcPct val="120000"/>
              </a:lnSpc>
            </a:pPr>
            <a:r>
              <a:rPr lang="zh-CN" altLang="en-US" sz="146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3" name="文本框 20">
            <a:extLst>
              <a:ext uri="{FF2B5EF4-FFF2-40B4-BE49-F238E27FC236}">
                <a16:creationId xmlns="" xmlns:a16="http://schemas.microsoft.com/office/drawing/2014/main" id="{61C29F02-D294-4230-A824-757E2FF29697}"/>
              </a:ext>
            </a:extLst>
          </p:cNvPr>
          <p:cNvSpPr txBox="1"/>
          <p:nvPr/>
        </p:nvSpPr>
        <p:spPr>
          <a:xfrm>
            <a:off x="5938230" y="5078029"/>
            <a:ext cx="2964476" cy="592759"/>
          </a:xfrm>
          <a:prstGeom prst="rect">
            <a:avLst/>
          </a:prstGeom>
          <a:noFill/>
        </p:spPr>
        <p:txBody>
          <a:bodyPr wrap="square" anchor="ctr">
            <a:normAutofit/>
          </a:bodyPr>
          <a:lstStyle/>
          <a:p>
            <a:pPr>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24" name="文本框 21">
            <a:extLst>
              <a:ext uri="{FF2B5EF4-FFF2-40B4-BE49-F238E27FC236}">
                <a16:creationId xmlns="" xmlns:a16="http://schemas.microsoft.com/office/drawing/2014/main" id="{147EAC1D-1366-4516-B91F-607906D06824}"/>
              </a:ext>
            </a:extLst>
          </p:cNvPr>
          <p:cNvSpPr txBox="1"/>
          <p:nvPr/>
        </p:nvSpPr>
        <p:spPr>
          <a:xfrm>
            <a:off x="5938230" y="4735129"/>
            <a:ext cx="1107996" cy="276999"/>
          </a:xfrm>
          <a:prstGeom prst="rect">
            <a:avLst/>
          </a:prstGeom>
          <a:noFill/>
        </p:spPr>
        <p:txBody>
          <a:bodyPr wrap="none" lIns="0" tIns="0" rIns="0" bIns="0">
            <a:noAutofit/>
          </a:bodyPr>
          <a:lstStyle/>
          <a:p>
            <a:pPr>
              <a:lnSpc>
                <a:spcPct val="120000"/>
              </a:lnSpc>
            </a:pPr>
            <a:r>
              <a:rPr lang="zh-CN" altLang="en-US" sz="1467"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Tree>
    <p:extLst>
      <p:ext uri="{BB962C8B-B14F-4D97-AF65-F5344CB8AC3E}">
        <p14:creationId xmlns:p14="http://schemas.microsoft.com/office/powerpoint/2010/main" xmlns="" val="3776467164"/>
      </p:ext>
    </p:extLst>
  </p:cSld>
  <p:clrMapOvr>
    <a:masterClrMapping/>
  </p:clrMapOvr>
  <mc:AlternateContent xmlns:mc="http://schemas.openxmlformats.org/markup-compatibility/2006">
    <mc:Choice xmlns:p14="http://schemas.microsoft.com/office/powerpoint/2010/main" xmlns=""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12"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0-#ppt_w/2"/>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1000"/>
                                        <p:tgtEl>
                                          <p:spTgt spid="19"/>
                                        </p:tgtEl>
                                      </p:cBhvr>
                                    </p:animEffect>
                                    <p:anim calcmode="lin" valueType="num">
                                      <p:cBhvr>
                                        <p:cTn id="21" dur="1000" fill="hold"/>
                                        <p:tgtEl>
                                          <p:spTgt spid="19"/>
                                        </p:tgtEl>
                                        <p:attrNameLst>
                                          <p:attrName>ppt_x</p:attrName>
                                        </p:attrNameLst>
                                      </p:cBhvr>
                                      <p:tavLst>
                                        <p:tav tm="0">
                                          <p:val>
                                            <p:strVal val="#ppt_x"/>
                                          </p:val>
                                        </p:tav>
                                        <p:tav tm="100000">
                                          <p:val>
                                            <p:strVal val="#ppt_x"/>
                                          </p:val>
                                        </p:tav>
                                      </p:tavLst>
                                    </p:anim>
                                    <p:anim calcmode="lin" valueType="num">
                                      <p:cBhvr>
                                        <p:cTn id="22" dur="1000" fill="hold"/>
                                        <p:tgtEl>
                                          <p:spTgt spid="19"/>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1000"/>
                                        <p:tgtEl>
                                          <p:spTgt spid="21"/>
                                        </p:tgtEl>
                                      </p:cBhvr>
                                    </p:animEffect>
                                    <p:anim calcmode="lin" valueType="num">
                                      <p:cBhvr>
                                        <p:cTn id="31" dur="1000" fill="hold"/>
                                        <p:tgtEl>
                                          <p:spTgt spid="21"/>
                                        </p:tgtEl>
                                        <p:attrNameLst>
                                          <p:attrName>ppt_x</p:attrName>
                                        </p:attrNameLst>
                                      </p:cBhvr>
                                      <p:tavLst>
                                        <p:tav tm="0">
                                          <p:val>
                                            <p:strVal val="#ppt_x"/>
                                          </p:val>
                                        </p:tav>
                                        <p:tav tm="100000">
                                          <p:val>
                                            <p:strVal val="#ppt_x"/>
                                          </p:val>
                                        </p:tav>
                                      </p:tavLst>
                                    </p:anim>
                                    <p:anim calcmode="lin" valueType="num">
                                      <p:cBhvr>
                                        <p:cTn id="32" dur="1000" fill="hold"/>
                                        <p:tgtEl>
                                          <p:spTgt spid="21"/>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1000"/>
                                        <p:tgtEl>
                                          <p:spTgt spid="22"/>
                                        </p:tgtEl>
                                      </p:cBhvr>
                                    </p:animEffect>
                                    <p:anim calcmode="lin" valueType="num">
                                      <p:cBhvr>
                                        <p:cTn id="36" dur="1000" fill="hold"/>
                                        <p:tgtEl>
                                          <p:spTgt spid="22"/>
                                        </p:tgtEl>
                                        <p:attrNameLst>
                                          <p:attrName>ppt_x</p:attrName>
                                        </p:attrNameLst>
                                      </p:cBhvr>
                                      <p:tavLst>
                                        <p:tav tm="0">
                                          <p:val>
                                            <p:strVal val="#ppt_x"/>
                                          </p:val>
                                        </p:tav>
                                        <p:tav tm="100000">
                                          <p:val>
                                            <p:strVal val="#ppt_x"/>
                                          </p:val>
                                        </p:tav>
                                      </p:tavLst>
                                    </p:anim>
                                    <p:anim calcmode="lin" valueType="num">
                                      <p:cBhvr>
                                        <p:cTn id="37" dur="1000" fill="hold"/>
                                        <p:tgtEl>
                                          <p:spTgt spid="2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1000"/>
                                        <p:tgtEl>
                                          <p:spTgt spid="23"/>
                                        </p:tgtEl>
                                      </p:cBhvr>
                                    </p:animEffect>
                                    <p:anim calcmode="lin" valueType="num">
                                      <p:cBhvr>
                                        <p:cTn id="41" dur="1000" fill="hold"/>
                                        <p:tgtEl>
                                          <p:spTgt spid="23"/>
                                        </p:tgtEl>
                                        <p:attrNameLst>
                                          <p:attrName>ppt_x</p:attrName>
                                        </p:attrNameLst>
                                      </p:cBhvr>
                                      <p:tavLst>
                                        <p:tav tm="0">
                                          <p:val>
                                            <p:strVal val="#ppt_x"/>
                                          </p:val>
                                        </p:tav>
                                        <p:tav tm="100000">
                                          <p:val>
                                            <p:strVal val="#ppt_x"/>
                                          </p:val>
                                        </p:tav>
                                      </p:tavLst>
                                    </p:anim>
                                    <p:anim calcmode="lin" valueType="num">
                                      <p:cBhvr>
                                        <p:cTn id="42" dur="1000" fill="hold"/>
                                        <p:tgtEl>
                                          <p:spTgt spid="23"/>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1000"/>
                                        <p:tgtEl>
                                          <p:spTgt spid="24"/>
                                        </p:tgtEl>
                                      </p:cBhvr>
                                    </p:animEffect>
                                    <p:anim calcmode="lin" valueType="num">
                                      <p:cBhvr>
                                        <p:cTn id="46" dur="1000" fill="hold"/>
                                        <p:tgtEl>
                                          <p:spTgt spid="24"/>
                                        </p:tgtEl>
                                        <p:attrNameLst>
                                          <p:attrName>ppt_x</p:attrName>
                                        </p:attrNameLst>
                                      </p:cBhvr>
                                      <p:tavLst>
                                        <p:tav tm="0">
                                          <p:val>
                                            <p:strVal val="#ppt_x"/>
                                          </p:val>
                                        </p:tav>
                                        <p:tav tm="100000">
                                          <p:val>
                                            <p:strVal val="#ppt_x"/>
                                          </p:val>
                                        </p:tav>
                                      </p:tavLst>
                                    </p:anim>
                                    <p:anim calcmode="lin" valueType="num">
                                      <p:cBhvr>
                                        <p:cTn id="4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666252" y="5274499"/>
            <a:ext cx="688019" cy="687983"/>
            <a:chOff x="671649" y="4012622"/>
            <a:chExt cx="468008" cy="468008"/>
          </a:xfrm>
        </p:grpSpPr>
        <p:sp>
          <p:nvSpPr>
            <p:cNvPr id="3" name="矩形 2"/>
            <p:cNvSpPr/>
            <p:nvPr/>
          </p:nvSpPr>
          <p:spPr>
            <a:xfrm>
              <a:off x="671649"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 name="Freeform 217"/>
            <p:cNvSpPr>
              <a:spLocks noChangeAspect="1" noEditPoints="1"/>
            </p:cNvSpPr>
            <p:nvPr/>
          </p:nvSpPr>
          <p:spPr bwMode="auto">
            <a:xfrm>
              <a:off x="759348" y="4100382"/>
              <a:ext cx="292609" cy="291112"/>
            </a:xfrm>
            <a:custGeom>
              <a:avLst/>
              <a:gdLst>
                <a:gd name="T0" fmla="*/ 72 w 87"/>
                <a:gd name="T1" fmla="*/ 33 h 87"/>
                <a:gd name="T2" fmla="*/ 59 w 87"/>
                <a:gd name="T3" fmla="*/ 45 h 87"/>
                <a:gd name="T4" fmla="*/ 51 w 87"/>
                <a:gd name="T5" fmla="*/ 37 h 87"/>
                <a:gd name="T6" fmla="*/ 57 w 87"/>
                <a:gd name="T7" fmla="*/ 30 h 87"/>
                <a:gd name="T8" fmla="*/ 57 w 87"/>
                <a:gd name="T9" fmla="*/ 27 h 87"/>
                <a:gd name="T10" fmla="*/ 57 w 87"/>
                <a:gd name="T11" fmla="*/ 27 h 87"/>
                <a:gd name="T12" fmla="*/ 53 w 87"/>
                <a:gd name="T13" fmla="*/ 27 h 87"/>
                <a:gd name="T14" fmla="*/ 47 w 87"/>
                <a:gd name="T15" fmla="*/ 33 h 87"/>
                <a:gd name="T16" fmla="*/ 42 w 87"/>
                <a:gd name="T17" fmla="*/ 28 h 87"/>
                <a:gd name="T18" fmla="*/ 55 w 87"/>
                <a:gd name="T19" fmla="*/ 16 h 87"/>
                <a:gd name="T20" fmla="*/ 72 w 87"/>
                <a:gd name="T21" fmla="*/ 33 h 87"/>
                <a:gd name="T22" fmla="*/ 45 w 87"/>
                <a:gd name="T23" fmla="*/ 60 h 87"/>
                <a:gd name="T24" fmla="*/ 36 w 87"/>
                <a:gd name="T25" fmla="*/ 51 h 87"/>
                <a:gd name="T26" fmla="*/ 21 w 87"/>
                <a:gd name="T27" fmla="*/ 66 h 87"/>
                <a:gd name="T28" fmla="*/ 17 w 87"/>
                <a:gd name="T29" fmla="*/ 66 h 87"/>
                <a:gd name="T30" fmla="*/ 17 w 87"/>
                <a:gd name="T31" fmla="*/ 66 h 87"/>
                <a:gd name="T32" fmla="*/ 17 w 87"/>
                <a:gd name="T33" fmla="*/ 63 h 87"/>
                <a:gd name="T34" fmla="*/ 33 w 87"/>
                <a:gd name="T35" fmla="*/ 47 h 87"/>
                <a:gd name="T36" fmla="*/ 28 w 87"/>
                <a:gd name="T37" fmla="*/ 43 h 87"/>
                <a:gd name="T38" fmla="*/ 9 w 87"/>
                <a:gd name="T39" fmla="*/ 62 h 87"/>
                <a:gd name="T40" fmla="*/ 2 w 87"/>
                <a:gd name="T41" fmla="*/ 86 h 87"/>
                <a:gd name="T42" fmla="*/ 26 w 87"/>
                <a:gd name="T43" fmla="*/ 79 h 87"/>
                <a:gd name="T44" fmla="*/ 45 w 87"/>
                <a:gd name="T45" fmla="*/ 60 h 87"/>
                <a:gd name="T46" fmla="*/ 76 w 87"/>
                <a:gd name="T47" fmla="*/ 29 h 87"/>
                <a:gd name="T48" fmla="*/ 87 w 87"/>
                <a:gd name="T49" fmla="*/ 17 h 87"/>
                <a:gd name="T50" fmla="*/ 70 w 87"/>
                <a:gd name="T51" fmla="*/ 0 h 87"/>
                <a:gd name="T52" fmla="*/ 59 w 87"/>
                <a:gd name="T53" fmla="*/ 12 h 87"/>
                <a:gd name="T54" fmla="*/ 76 w 87"/>
                <a:gd name="T55" fmla="*/ 29 h 87"/>
                <a:gd name="T56" fmla="*/ 66 w 87"/>
                <a:gd name="T57" fmla="*/ 51 h 87"/>
                <a:gd name="T58" fmla="*/ 62 w 87"/>
                <a:gd name="T59" fmla="*/ 51 h 87"/>
                <a:gd name="T60" fmla="*/ 35 w 87"/>
                <a:gd name="T61" fmla="*/ 25 h 87"/>
                <a:gd name="T62" fmla="*/ 36 w 87"/>
                <a:gd name="T63" fmla="*/ 18 h 87"/>
                <a:gd name="T64" fmla="*/ 18 w 87"/>
                <a:gd name="T65" fmla="*/ 0 h 87"/>
                <a:gd name="T66" fmla="*/ 18 w 87"/>
                <a:gd name="T67" fmla="*/ 0 h 87"/>
                <a:gd name="T68" fmla="*/ 19 w 87"/>
                <a:gd name="T69" fmla="*/ 5 h 87"/>
                <a:gd name="T70" fmla="*/ 25 w 87"/>
                <a:gd name="T71" fmla="*/ 15 h 87"/>
                <a:gd name="T72" fmla="*/ 15 w 87"/>
                <a:gd name="T73" fmla="*/ 25 h 87"/>
                <a:gd name="T74" fmla="*/ 4 w 87"/>
                <a:gd name="T75" fmla="*/ 16 h 87"/>
                <a:gd name="T76" fmla="*/ 1 w 87"/>
                <a:gd name="T77" fmla="*/ 13 h 87"/>
                <a:gd name="T78" fmla="*/ 0 w 87"/>
                <a:gd name="T79" fmla="*/ 18 h 87"/>
                <a:gd name="T80" fmla="*/ 18 w 87"/>
                <a:gd name="T81" fmla="*/ 36 h 87"/>
                <a:gd name="T82" fmla="*/ 23 w 87"/>
                <a:gd name="T83" fmla="*/ 36 h 87"/>
                <a:gd name="T84" fmla="*/ 50 w 87"/>
                <a:gd name="T85" fmla="*/ 62 h 87"/>
                <a:gd name="T86" fmla="*/ 49 w 87"/>
                <a:gd name="T87" fmla="*/ 69 h 87"/>
                <a:gd name="T88" fmla="*/ 67 w 87"/>
                <a:gd name="T89" fmla="*/ 87 h 87"/>
                <a:gd name="T90" fmla="*/ 67 w 87"/>
                <a:gd name="T91" fmla="*/ 87 h 87"/>
                <a:gd name="T92" fmla="*/ 66 w 87"/>
                <a:gd name="T93" fmla="*/ 82 h 87"/>
                <a:gd name="T94" fmla="*/ 60 w 87"/>
                <a:gd name="T95" fmla="*/ 73 h 87"/>
                <a:gd name="T96" fmla="*/ 70 w 87"/>
                <a:gd name="T97" fmla="*/ 62 h 87"/>
                <a:gd name="T98" fmla="*/ 80 w 87"/>
                <a:gd name="T99" fmla="*/ 71 h 87"/>
                <a:gd name="T100" fmla="*/ 84 w 87"/>
                <a:gd name="T101" fmla="*/ 74 h 87"/>
                <a:gd name="T102" fmla="*/ 84 w 87"/>
                <a:gd name="T103" fmla="*/ 69 h 87"/>
                <a:gd name="T104" fmla="*/ 66 w 87"/>
                <a:gd name="T105" fmla="*/ 5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7" h="87">
                  <a:moveTo>
                    <a:pt x="72" y="33"/>
                  </a:moveTo>
                  <a:cubicBezTo>
                    <a:pt x="59" y="45"/>
                    <a:pt x="59" y="45"/>
                    <a:pt x="59" y="45"/>
                  </a:cubicBezTo>
                  <a:cubicBezTo>
                    <a:pt x="51" y="37"/>
                    <a:pt x="51" y="37"/>
                    <a:pt x="51" y="37"/>
                  </a:cubicBezTo>
                  <a:cubicBezTo>
                    <a:pt x="57" y="30"/>
                    <a:pt x="57" y="30"/>
                    <a:pt x="57" y="30"/>
                  </a:cubicBezTo>
                  <a:cubicBezTo>
                    <a:pt x="58" y="29"/>
                    <a:pt x="58" y="28"/>
                    <a:pt x="57" y="27"/>
                  </a:cubicBezTo>
                  <a:cubicBezTo>
                    <a:pt x="57" y="27"/>
                    <a:pt x="57" y="27"/>
                    <a:pt x="57" y="27"/>
                  </a:cubicBezTo>
                  <a:cubicBezTo>
                    <a:pt x="56" y="26"/>
                    <a:pt x="54" y="26"/>
                    <a:pt x="53" y="27"/>
                  </a:cubicBezTo>
                  <a:cubicBezTo>
                    <a:pt x="47" y="33"/>
                    <a:pt x="47" y="33"/>
                    <a:pt x="47" y="33"/>
                  </a:cubicBezTo>
                  <a:cubicBezTo>
                    <a:pt x="42" y="28"/>
                    <a:pt x="42" y="28"/>
                    <a:pt x="42" y="28"/>
                  </a:cubicBezTo>
                  <a:cubicBezTo>
                    <a:pt x="55" y="16"/>
                    <a:pt x="55" y="16"/>
                    <a:pt x="55" y="16"/>
                  </a:cubicBezTo>
                  <a:cubicBezTo>
                    <a:pt x="72" y="33"/>
                    <a:pt x="72" y="33"/>
                    <a:pt x="72" y="33"/>
                  </a:cubicBezTo>
                  <a:close/>
                  <a:moveTo>
                    <a:pt x="45" y="60"/>
                  </a:moveTo>
                  <a:cubicBezTo>
                    <a:pt x="36" y="51"/>
                    <a:pt x="36" y="51"/>
                    <a:pt x="36" y="51"/>
                  </a:cubicBezTo>
                  <a:cubicBezTo>
                    <a:pt x="21" y="66"/>
                    <a:pt x="21" y="66"/>
                    <a:pt x="21" y="66"/>
                  </a:cubicBezTo>
                  <a:cubicBezTo>
                    <a:pt x="20" y="67"/>
                    <a:pt x="18" y="67"/>
                    <a:pt x="17" y="66"/>
                  </a:cubicBezTo>
                  <a:cubicBezTo>
                    <a:pt x="17" y="66"/>
                    <a:pt x="17" y="66"/>
                    <a:pt x="17" y="66"/>
                  </a:cubicBezTo>
                  <a:cubicBezTo>
                    <a:pt x="16" y="65"/>
                    <a:pt x="16" y="64"/>
                    <a:pt x="17" y="63"/>
                  </a:cubicBezTo>
                  <a:cubicBezTo>
                    <a:pt x="33" y="47"/>
                    <a:pt x="33" y="47"/>
                    <a:pt x="33" y="47"/>
                  </a:cubicBezTo>
                  <a:cubicBezTo>
                    <a:pt x="28" y="43"/>
                    <a:pt x="28" y="43"/>
                    <a:pt x="28" y="43"/>
                  </a:cubicBezTo>
                  <a:cubicBezTo>
                    <a:pt x="9" y="62"/>
                    <a:pt x="9" y="62"/>
                    <a:pt x="9" y="62"/>
                  </a:cubicBezTo>
                  <a:cubicBezTo>
                    <a:pt x="2" y="86"/>
                    <a:pt x="2" y="86"/>
                    <a:pt x="2" y="86"/>
                  </a:cubicBezTo>
                  <a:cubicBezTo>
                    <a:pt x="26" y="79"/>
                    <a:pt x="26" y="79"/>
                    <a:pt x="26" y="79"/>
                  </a:cubicBezTo>
                  <a:lnTo>
                    <a:pt x="45" y="60"/>
                  </a:lnTo>
                  <a:close/>
                  <a:moveTo>
                    <a:pt x="76" y="29"/>
                  </a:moveTo>
                  <a:cubicBezTo>
                    <a:pt x="87" y="17"/>
                    <a:pt x="87" y="17"/>
                    <a:pt x="87" y="17"/>
                  </a:cubicBezTo>
                  <a:cubicBezTo>
                    <a:pt x="70" y="0"/>
                    <a:pt x="70" y="0"/>
                    <a:pt x="70" y="0"/>
                  </a:cubicBezTo>
                  <a:cubicBezTo>
                    <a:pt x="59" y="12"/>
                    <a:pt x="59" y="12"/>
                    <a:pt x="59" y="12"/>
                  </a:cubicBezTo>
                  <a:lnTo>
                    <a:pt x="76" y="29"/>
                  </a:lnTo>
                  <a:close/>
                  <a:moveTo>
                    <a:pt x="66" y="51"/>
                  </a:moveTo>
                  <a:cubicBezTo>
                    <a:pt x="65" y="51"/>
                    <a:pt x="64" y="51"/>
                    <a:pt x="62" y="51"/>
                  </a:cubicBezTo>
                  <a:cubicBezTo>
                    <a:pt x="35" y="25"/>
                    <a:pt x="35" y="25"/>
                    <a:pt x="35" y="25"/>
                  </a:cubicBezTo>
                  <a:cubicBezTo>
                    <a:pt x="36" y="23"/>
                    <a:pt x="36" y="21"/>
                    <a:pt x="36" y="18"/>
                  </a:cubicBezTo>
                  <a:cubicBezTo>
                    <a:pt x="36" y="8"/>
                    <a:pt x="28" y="0"/>
                    <a:pt x="18" y="0"/>
                  </a:cubicBezTo>
                  <a:cubicBezTo>
                    <a:pt x="18" y="0"/>
                    <a:pt x="18" y="0"/>
                    <a:pt x="18" y="0"/>
                  </a:cubicBezTo>
                  <a:cubicBezTo>
                    <a:pt x="19" y="5"/>
                    <a:pt x="19" y="5"/>
                    <a:pt x="19" y="5"/>
                  </a:cubicBezTo>
                  <a:cubicBezTo>
                    <a:pt x="23" y="7"/>
                    <a:pt x="25" y="11"/>
                    <a:pt x="25" y="15"/>
                  </a:cubicBezTo>
                  <a:cubicBezTo>
                    <a:pt x="25" y="20"/>
                    <a:pt x="21" y="25"/>
                    <a:pt x="15" y="25"/>
                  </a:cubicBezTo>
                  <a:cubicBezTo>
                    <a:pt x="10" y="25"/>
                    <a:pt x="5" y="21"/>
                    <a:pt x="4" y="16"/>
                  </a:cubicBezTo>
                  <a:cubicBezTo>
                    <a:pt x="1" y="13"/>
                    <a:pt x="1" y="13"/>
                    <a:pt x="1" y="13"/>
                  </a:cubicBezTo>
                  <a:cubicBezTo>
                    <a:pt x="1" y="15"/>
                    <a:pt x="0" y="17"/>
                    <a:pt x="0" y="18"/>
                  </a:cubicBezTo>
                  <a:cubicBezTo>
                    <a:pt x="0" y="28"/>
                    <a:pt x="9" y="36"/>
                    <a:pt x="18" y="36"/>
                  </a:cubicBezTo>
                  <a:cubicBezTo>
                    <a:pt x="20" y="36"/>
                    <a:pt x="22" y="36"/>
                    <a:pt x="23" y="36"/>
                  </a:cubicBezTo>
                  <a:cubicBezTo>
                    <a:pt x="50" y="62"/>
                    <a:pt x="50" y="62"/>
                    <a:pt x="50" y="62"/>
                  </a:cubicBezTo>
                  <a:cubicBezTo>
                    <a:pt x="49" y="64"/>
                    <a:pt x="49" y="67"/>
                    <a:pt x="49" y="69"/>
                  </a:cubicBezTo>
                  <a:cubicBezTo>
                    <a:pt x="49" y="79"/>
                    <a:pt x="57" y="87"/>
                    <a:pt x="67" y="87"/>
                  </a:cubicBezTo>
                  <a:cubicBezTo>
                    <a:pt x="67" y="87"/>
                    <a:pt x="67" y="87"/>
                    <a:pt x="67" y="87"/>
                  </a:cubicBezTo>
                  <a:cubicBezTo>
                    <a:pt x="66" y="82"/>
                    <a:pt x="66" y="82"/>
                    <a:pt x="66" y="82"/>
                  </a:cubicBezTo>
                  <a:cubicBezTo>
                    <a:pt x="62" y="80"/>
                    <a:pt x="60" y="77"/>
                    <a:pt x="60" y="73"/>
                  </a:cubicBezTo>
                  <a:cubicBezTo>
                    <a:pt x="60" y="67"/>
                    <a:pt x="64" y="62"/>
                    <a:pt x="70" y="62"/>
                  </a:cubicBezTo>
                  <a:cubicBezTo>
                    <a:pt x="75" y="62"/>
                    <a:pt x="80" y="66"/>
                    <a:pt x="80" y="71"/>
                  </a:cubicBezTo>
                  <a:cubicBezTo>
                    <a:pt x="84" y="74"/>
                    <a:pt x="84" y="74"/>
                    <a:pt x="84" y="74"/>
                  </a:cubicBezTo>
                  <a:cubicBezTo>
                    <a:pt x="84" y="73"/>
                    <a:pt x="85" y="71"/>
                    <a:pt x="84" y="69"/>
                  </a:cubicBezTo>
                  <a:cubicBezTo>
                    <a:pt x="84" y="59"/>
                    <a:pt x="76" y="51"/>
                    <a:pt x="66" y="51"/>
                  </a:cubicBezTo>
                  <a:close/>
                </a:path>
              </a:pathLst>
            </a:custGeom>
            <a:solidFill>
              <a:srgbClr val="FFFFFF"/>
            </a:solidFill>
            <a:ln>
              <a:noFill/>
            </a:ln>
          </p:spPr>
          <p:txBody>
            <a:bodyPr vert="horz" wrap="square" lIns="121883" tIns="60941" rIns="121883" bIns="60941" numCol="1" anchor="t" anchorCtr="0" compatLnSpc="1"/>
            <a:lstStyle/>
            <a:p>
              <a:endParaRPr 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9645730" y="5273487"/>
            <a:ext cx="738973" cy="687983"/>
            <a:chOff x="1197283" y="4012622"/>
            <a:chExt cx="502669" cy="468008"/>
          </a:xfrm>
        </p:grpSpPr>
        <p:sp>
          <p:nvSpPr>
            <p:cNvPr id="6" name="矩形 5"/>
            <p:cNvSpPr/>
            <p:nvPr/>
          </p:nvSpPr>
          <p:spPr>
            <a:xfrm>
              <a:off x="1231944"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7" name="Picture 2" descr="\\MAGNUM\Projects\Microsoft\Cloud Power FY12\Design\ICONS_PNG\Building.png"/>
            <p:cNvPicPr>
              <a:picLocks noChangeAspect="1" noChangeArrowheads="1"/>
            </p:cNvPicPr>
            <p:nvPr/>
          </p:nvPicPr>
          <p:blipFill>
            <a:blip r:embed="rId3" cstate="screen">
              <a:biLevel thresh="50000"/>
            </a:blip>
            <a:srcRect/>
            <a:stretch>
              <a:fillRect/>
            </a:stretch>
          </p:blipFill>
          <p:spPr bwMode="auto">
            <a:xfrm>
              <a:off x="1197283" y="4012622"/>
              <a:ext cx="489073" cy="429309"/>
            </a:xfrm>
            <a:prstGeom prst="rect">
              <a:avLst/>
            </a:prstGeom>
            <a:noFill/>
          </p:spPr>
        </p:pic>
      </p:grpSp>
      <p:grpSp>
        <p:nvGrpSpPr>
          <p:cNvPr id="8" name="组合 7"/>
          <p:cNvGrpSpPr/>
          <p:nvPr/>
        </p:nvGrpSpPr>
        <p:grpSpPr>
          <a:xfrm>
            <a:off x="10707127" y="5273487"/>
            <a:ext cx="737740" cy="687983"/>
            <a:chOff x="1775328" y="4012622"/>
            <a:chExt cx="501830" cy="468008"/>
          </a:xfrm>
        </p:grpSpPr>
        <p:sp>
          <p:nvSpPr>
            <p:cNvPr id="9" name="矩形 8"/>
            <p:cNvSpPr/>
            <p:nvPr/>
          </p:nvSpPr>
          <p:spPr>
            <a:xfrm>
              <a:off x="1792239"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Picture 2" descr="\\MAGNUM\Projects\Microsoft\Cloud Power FY12\Design\Icons\PNGs\Cloud_on_your_terms.png"/>
            <p:cNvPicPr>
              <a:picLocks noChangeAspect="1" noChangeArrowheads="1"/>
            </p:cNvPicPr>
            <p:nvPr/>
          </p:nvPicPr>
          <p:blipFill>
            <a:blip r:embed="rId4" cstate="screen">
              <a:lum bright="100000"/>
            </a:blip>
            <a:stretch>
              <a:fillRect/>
            </a:stretch>
          </p:blipFill>
          <p:spPr bwMode="auto">
            <a:xfrm>
              <a:off x="1775328" y="4026372"/>
              <a:ext cx="501830" cy="440508"/>
            </a:xfrm>
            <a:prstGeom prst="rect">
              <a:avLst/>
            </a:prstGeom>
            <a:noFill/>
            <a:ln>
              <a:noFill/>
            </a:ln>
          </p:spPr>
        </p:pic>
      </p:grpSp>
      <p:sp>
        <p:nvSpPr>
          <p:cNvPr id="13" name="文本框 40"/>
          <p:cNvSpPr txBox="1"/>
          <p:nvPr/>
        </p:nvSpPr>
        <p:spPr>
          <a:xfrm>
            <a:off x="1373468" y="1936767"/>
            <a:ext cx="2031269" cy="338524"/>
          </a:xfrm>
          <a:prstGeom prst="rect">
            <a:avLst/>
          </a:prstGeom>
          <a:noFill/>
        </p:spPr>
        <p:txBody>
          <a:bodyPr wrap="none" lIns="91412" tIns="45705" rIns="91412" bIns="45705"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请在此处添加小标题</a:t>
            </a:r>
          </a:p>
        </p:txBody>
      </p:sp>
      <p:sp>
        <p:nvSpPr>
          <p:cNvPr id="14" name="文本框 41"/>
          <p:cNvSpPr txBox="1"/>
          <p:nvPr/>
        </p:nvSpPr>
        <p:spPr>
          <a:xfrm>
            <a:off x="1389312" y="2417899"/>
            <a:ext cx="4087880" cy="461635"/>
          </a:xfrm>
          <a:prstGeom prst="rect">
            <a:avLst/>
          </a:prstGeom>
          <a:noFill/>
        </p:spPr>
        <p:txBody>
          <a:bodyPr wrap="square" lIns="91412" tIns="45705" rIns="91412" bIns="45705" rtlCol="0">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在此录入上述图表的描述说明，在此录入上述图表的描述说明，在此录入上述图表的描述说明。</a:t>
            </a:r>
          </a:p>
        </p:txBody>
      </p:sp>
      <p:grpSp>
        <p:nvGrpSpPr>
          <p:cNvPr id="15" name="组合 35"/>
          <p:cNvGrpSpPr/>
          <p:nvPr/>
        </p:nvGrpSpPr>
        <p:grpSpPr>
          <a:xfrm>
            <a:off x="1406847" y="1899717"/>
            <a:ext cx="8257132" cy="2752187"/>
            <a:chOff x="751383" y="2406592"/>
            <a:chExt cx="8258605" cy="2752823"/>
          </a:xfrm>
        </p:grpSpPr>
        <p:sp>
          <p:nvSpPr>
            <p:cNvPr id="11" name="流程图: 数据 10"/>
            <p:cNvSpPr/>
            <p:nvPr/>
          </p:nvSpPr>
          <p:spPr>
            <a:xfrm>
              <a:off x="3292519" y="3465370"/>
              <a:ext cx="3176332" cy="635267"/>
            </a:xfrm>
            <a:prstGeom prst="flowChartInputOut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流程图: 数据 11"/>
            <p:cNvSpPr/>
            <p:nvPr/>
          </p:nvSpPr>
          <p:spPr>
            <a:xfrm>
              <a:off x="5833656" y="2406592"/>
              <a:ext cx="3176332" cy="635267"/>
            </a:xfrm>
            <a:prstGeom prst="flowChartInputOutp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8" name="组合 14"/>
            <p:cNvGrpSpPr/>
            <p:nvPr/>
          </p:nvGrpSpPr>
          <p:grpSpPr>
            <a:xfrm>
              <a:off x="751383" y="4524147"/>
              <a:ext cx="3176332" cy="635266"/>
              <a:chOff x="751383" y="4374208"/>
              <a:chExt cx="3176332" cy="635266"/>
            </a:xfrm>
          </p:grpSpPr>
          <p:sp>
            <p:nvSpPr>
              <p:cNvPr id="16" name="流程图: 数据 15"/>
              <p:cNvSpPr/>
              <p:nvPr/>
            </p:nvSpPr>
            <p:spPr>
              <a:xfrm>
                <a:off x="751383" y="4374208"/>
                <a:ext cx="3176332" cy="635266"/>
              </a:xfrm>
              <a:prstGeom prst="flowChartInputOutp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微软雅黑" panose="020B0503020204020204" pitchFamily="34" charset="-122"/>
                  <a:ea typeface="微软雅黑" panose="020B0503020204020204" pitchFamily="34" charset="-122"/>
                </a:endParaRPr>
              </a:p>
            </p:txBody>
          </p:sp>
          <p:sp>
            <p:nvSpPr>
              <p:cNvPr id="17" name="文本框 42"/>
              <p:cNvSpPr txBox="1"/>
              <p:nvPr/>
            </p:nvSpPr>
            <p:spPr>
              <a:xfrm>
                <a:off x="1281019" y="4525307"/>
                <a:ext cx="1826467" cy="338632"/>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请在此添加关键字</a:t>
                </a:r>
              </a:p>
            </p:txBody>
          </p:sp>
        </p:grpSp>
        <p:grpSp>
          <p:nvGrpSpPr>
            <p:cNvPr id="22" name="组合 17"/>
            <p:cNvGrpSpPr/>
            <p:nvPr/>
          </p:nvGrpSpPr>
          <p:grpSpPr>
            <a:xfrm>
              <a:off x="3292519" y="3613726"/>
              <a:ext cx="2422164" cy="1545689"/>
              <a:chOff x="3292519" y="3463787"/>
              <a:chExt cx="2422164" cy="1545689"/>
            </a:xfrm>
          </p:grpSpPr>
          <p:sp>
            <p:nvSpPr>
              <p:cNvPr id="19" name="矩形 12"/>
              <p:cNvSpPr/>
              <p:nvPr/>
            </p:nvSpPr>
            <p:spPr>
              <a:xfrm flipH="1" flipV="1">
                <a:off x="3292519" y="3950698"/>
                <a:ext cx="635196" cy="1058778"/>
              </a:xfrm>
              <a:custGeom>
                <a:avLst/>
                <a:gdLst/>
                <a:ahLst/>
                <a:cxnLst/>
                <a:rect l="l" t="t" r="r" b="b"/>
                <a:pathLst>
                  <a:path w="432000" h="720080">
                    <a:moveTo>
                      <a:pt x="432000" y="0"/>
                    </a:moveTo>
                    <a:lnTo>
                      <a:pt x="432000" y="432000"/>
                    </a:lnTo>
                    <a:lnTo>
                      <a:pt x="432000" y="720080"/>
                    </a:lnTo>
                    <a:lnTo>
                      <a:pt x="0" y="720080"/>
                    </a:lnTo>
                    <a:lnTo>
                      <a:pt x="0" y="432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微软雅黑" panose="020B0503020204020204" pitchFamily="34" charset="-122"/>
                  <a:ea typeface="微软雅黑" panose="020B0503020204020204" pitchFamily="34" charset="-122"/>
                </a:endParaRPr>
              </a:p>
            </p:txBody>
          </p:sp>
          <p:sp>
            <p:nvSpPr>
              <p:cNvPr id="20" name="矩形 12"/>
              <p:cNvSpPr/>
              <p:nvPr/>
            </p:nvSpPr>
            <p:spPr>
              <a:xfrm rot="16200000" flipH="1" flipV="1">
                <a:off x="3292519" y="3953506"/>
                <a:ext cx="476397" cy="47639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微软雅黑" panose="020B0503020204020204" pitchFamily="34" charset="-122"/>
                  <a:ea typeface="微软雅黑" panose="020B0503020204020204" pitchFamily="34" charset="-122"/>
                </a:endParaRPr>
              </a:p>
            </p:txBody>
          </p:sp>
          <p:sp>
            <p:nvSpPr>
              <p:cNvPr id="21" name="文本框 43"/>
              <p:cNvSpPr txBox="1"/>
              <p:nvPr/>
            </p:nvSpPr>
            <p:spPr>
              <a:xfrm>
                <a:off x="3888216" y="3463787"/>
                <a:ext cx="1826467" cy="338632"/>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请在此添加关键字</a:t>
                </a:r>
              </a:p>
            </p:txBody>
          </p:sp>
        </p:grpSp>
        <p:grpSp>
          <p:nvGrpSpPr>
            <p:cNvPr id="26" name="组合 21"/>
            <p:cNvGrpSpPr/>
            <p:nvPr/>
          </p:nvGrpSpPr>
          <p:grpSpPr>
            <a:xfrm>
              <a:off x="5833656" y="2549719"/>
              <a:ext cx="2422163" cy="1550918"/>
              <a:chOff x="5833656" y="2399780"/>
              <a:chExt cx="2422163" cy="1550918"/>
            </a:xfrm>
          </p:grpSpPr>
          <p:sp>
            <p:nvSpPr>
              <p:cNvPr id="23" name="矩形 12"/>
              <p:cNvSpPr/>
              <p:nvPr/>
            </p:nvSpPr>
            <p:spPr>
              <a:xfrm flipH="1" flipV="1">
                <a:off x="5833656" y="2891920"/>
                <a:ext cx="635196" cy="1058778"/>
              </a:xfrm>
              <a:custGeom>
                <a:avLst/>
                <a:gdLst/>
                <a:ahLst/>
                <a:cxnLst/>
                <a:rect l="l" t="t" r="r" b="b"/>
                <a:pathLst>
                  <a:path w="432000" h="720080">
                    <a:moveTo>
                      <a:pt x="432000" y="0"/>
                    </a:moveTo>
                    <a:lnTo>
                      <a:pt x="432000" y="432000"/>
                    </a:lnTo>
                    <a:lnTo>
                      <a:pt x="432000" y="720080"/>
                    </a:lnTo>
                    <a:lnTo>
                      <a:pt x="0" y="720080"/>
                    </a:lnTo>
                    <a:lnTo>
                      <a:pt x="0" y="432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微软雅黑" panose="020B0503020204020204" pitchFamily="34" charset="-122"/>
                  <a:ea typeface="微软雅黑" panose="020B0503020204020204" pitchFamily="34" charset="-122"/>
                </a:endParaRPr>
              </a:p>
            </p:txBody>
          </p:sp>
          <p:sp>
            <p:nvSpPr>
              <p:cNvPr id="24" name="矩形 12"/>
              <p:cNvSpPr/>
              <p:nvPr/>
            </p:nvSpPr>
            <p:spPr>
              <a:xfrm rot="16200000" flipH="1" flipV="1">
                <a:off x="5833656" y="2892830"/>
                <a:ext cx="476397" cy="47639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微软雅黑" panose="020B0503020204020204" pitchFamily="34" charset="-122"/>
                  <a:ea typeface="微软雅黑" panose="020B0503020204020204" pitchFamily="34" charset="-122"/>
                </a:endParaRPr>
              </a:p>
            </p:txBody>
          </p:sp>
          <p:sp>
            <p:nvSpPr>
              <p:cNvPr id="25" name="文本框 44"/>
              <p:cNvSpPr txBox="1"/>
              <p:nvPr/>
            </p:nvSpPr>
            <p:spPr>
              <a:xfrm>
                <a:off x="6429352" y="2399780"/>
                <a:ext cx="1826467" cy="338632"/>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请在此添加关键字</a:t>
                </a:r>
              </a:p>
            </p:txBody>
          </p:sp>
        </p:grpSp>
      </p:grpSp>
      <p:sp>
        <p:nvSpPr>
          <p:cNvPr id="31" name="文本框 46"/>
          <p:cNvSpPr txBox="1"/>
          <p:nvPr/>
        </p:nvSpPr>
        <p:spPr>
          <a:xfrm>
            <a:off x="1872836" y="4949796"/>
            <a:ext cx="2004585" cy="830966"/>
          </a:xfrm>
          <a:prstGeom prst="rect">
            <a:avLst/>
          </a:prstGeom>
          <a:noFill/>
        </p:spPr>
        <p:txBody>
          <a:bodyPr wrap="square" lIns="91412" tIns="45705" rIns="91412" bIns="45705" rtlCol="0">
            <a:spAutoFit/>
          </a:bodyPr>
          <a:lstStyle/>
          <a:p>
            <a:pPr algn="just">
              <a:spcBef>
                <a:spcPct val="0"/>
              </a:spcBef>
              <a:buNone/>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在此录入上述图表的描述说明，在此录入上述图表的描述说明，在此录入上述图表描述说明。</a:t>
            </a:r>
          </a:p>
        </p:txBody>
      </p:sp>
      <p:sp>
        <p:nvSpPr>
          <p:cNvPr id="32" name="文本框 47"/>
          <p:cNvSpPr txBox="1"/>
          <p:nvPr/>
        </p:nvSpPr>
        <p:spPr>
          <a:xfrm>
            <a:off x="4814789" y="3853781"/>
            <a:ext cx="2004585" cy="830966"/>
          </a:xfrm>
          <a:prstGeom prst="rect">
            <a:avLst/>
          </a:prstGeom>
          <a:noFill/>
        </p:spPr>
        <p:txBody>
          <a:bodyPr wrap="square" lIns="91412" tIns="45705" rIns="91412" bIns="45705" rtlCol="0">
            <a:spAutoFit/>
          </a:bodyPr>
          <a:lstStyle/>
          <a:p>
            <a:pPr algn="just">
              <a:spcBef>
                <a:spcPct val="0"/>
              </a:spcBef>
              <a:buNone/>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在此录入上述图表的描述说明，在此录入上述图表的描述说明，在此录入上述图表描述说明。</a:t>
            </a:r>
          </a:p>
        </p:txBody>
      </p:sp>
      <p:sp>
        <p:nvSpPr>
          <p:cNvPr id="33" name="文本框 48"/>
          <p:cNvSpPr txBox="1"/>
          <p:nvPr/>
        </p:nvSpPr>
        <p:spPr>
          <a:xfrm>
            <a:off x="7437525" y="2757133"/>
            <a:ext cx="2004585" cy="830966"/>
          </a:xfrm>
          <a:prstGeom prst="rect">
            <a:avLst/>
          </a:prstGeom>
          <a:noFill/>
        </p:spPr>
        <p:txBody>
          <a:bodyPr wrap="square" lIns="91412" tIns="45705" rIns="91412" bIns="45705" rtlCol="0">
            <a:spAutoFit/>
          </a:bodyPr>
          <a:lstStyle/>
          <a:p>
            <a:pPr algn="just">
              <a:spcBef>
                <a:spcPct val="0"/>
              </a:spcBef>
              <a:buNone/>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在此录入上述图表的描述说明，在此录入上述图表的描述说明，在此录入上述图表描述说明。</a:t>
            </a:r>
          </a:p>
        </p:txBody>
      </p:sp>
    </p:spTree>
    <p:extLst>
      <p:ext uri="{BB962C8B-B14F-4D97-AF65-F5344CB8AC3E}">
        <p14:creationId xmlns:p14="http://schemas.microsoft.com/office/powerpoint/2010/main" xmlns="" val="2244115949"/>
      </p:ext>
    </p:extLst>
  </p:cSld>
  <p:clrMapOvr>
    <a:masterClrMapping/>
  </p:clrMapOvr>
  <mc:AlternateContent xmlns:mc="http://schemas.openxmlformats.org/markup-compatibility/2006">
    <mc:Choice xmlns:p14="http://schemas.microsoft.com/office/powerpoint/2010/main" xmlns=""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par>
                          <p:cTn id="22" fill="hold">
                            <p:stCondLst>
                              <p:cond delay="1500"/>
                            </p:stCondLst>
                            <p:childTnLst>
                              <p:par>
                                <p:cTn id="23" presetID="22" presetClass="entr" presetSubtype="4"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1500"/>
                                        <p:tgtEl>
                                          <p:spTgt spid="15"/>
                                        </p:tgtEl>
                                      </p:cBhvr>
                                    </p:animEffect>
                                  </p:childTnLst>
                                </p:cTn>
                              </p:par>
                            </p:childTnLst>
                          </p:cTn>
                        </p:par>
                        <p:par>
                          <p:cTn id="26" fill="hold">
                            <p:stCondLst>
                              <p:cond delay="3000"/>
                            </p:stCondLst>
                            <p:childTnLst>
                              <p:par>
                                <p:cTn id="27" presetID="2" presetClass="entr" presetSubtype="4"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500" fill="hold"/>
                                        <p:tgtEl>
                                          <p:spTgt spid="31"/>
                                        </p:tgtEl>
                                        <p:attrNameLst>
                                          <p:attrName>ppt_x</p:attrName>
                                        </p:attrNameLst>
                                      </p:cBhvr>
                                      <p:tavLst>
                                        <p:tav tm="0">
                                          <p:val>
                                            <p:strVal val="#ppt_x"/>
                                          </p:val>
                                        </p:tav>
                                        <p:tav tm="100000">
                                          <p:val>
                                            <p:strVal val="#ppt_x"/>
                                          </p:val>
                                        </p:tav>
                                      </p:tavLst>
                                    </p:anim>
                                    <p:anim calcmode="lin" valueType="num">
                                      <p:cBhvr additive="base">
                                        <p:cTn id="30" dur="500" fill="hold"/>
                                        <p:tgtEl>
                                          <p:spTgt spid="31"/>
                                        </p:tgtEl>
                                        <p:attrNameLst>
                                          <p:attrName>ppt_y</p:attrName>
                                        </p:attrNameLst>
                                      </p:cBhvr>
                                      <p:tavLst>
                                        <p:tav tm="0">
                                          <p:val>
                                            <p:strVal val="1+#ppt_h/2"/>
                                          </p:val>
                                        </p:tav>
                                        <p:tav tm="100000">
                                          <p:val>
                                            <p:strVal val="#ppt_y"/>
                                          </p:val>
                                        </p:tav>
                                      </p:tavLst>
                                    </p:anim>
                                  </p:childTnLst>
                                </p:cTn>
                              </p:par>
                            </p:childTnLst>
                          </p:cTn>
                        </p:par>
                        <p:par>
                          <p:cTn id="31" fill="hold">
                            <p:stCondLst>
                              <p:cond delay="3500"/>
                            </p:stCondLst>
                            <p:childTnLst>
                              <p:par>
                                <p:cTn id="32" presetID="2" presetClass="entr" presetSubtype="4" fill="hold" grpId="0" nodeType="after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additive="base">
                                        <p:cTn id="34" dur="500" fill="hold"/>
                                        <p:tgtEl>
                                          <p:spTgt spid="32"/>
                                        </p:tgtEl>
                                        <p:attrNameLst>
                                          <p:attrName>ppt_x</p:attrName>
                                        </p:attrNameLst>
                                      </p:cBhvr>
                                      <p:tavLst>
                                        <p:tav tm="0">
                                          <p:val>
                                            <p:strVal val="#ppt_x"/>
                                          </p:val>
                                        </p:tav>
                                        <p:tav tm="100000">
                                          <p:val>
                                            <p:strVal val="#ppt_x"/>
                                          </p:val>
                                        </p:tav>
                                      </p:tavLst>
                                    </p:anim>
                                    <p:anim calcmode="lin" valueType="num">
                                      <p:cBhvr additive="base">
                                        <p:cTn id="35" dur="500" fill="hold"/>
                                        <p:tgtEl>
                                          <p:spTgt spid="32"/>
                                        </p:tgtEl>
                                        <p:attrNameLst>
                                          <p:attrName>ppt_y</p:attrName>
                                        </p:attrNameLst>
                                      </p:cBhvr>
                                      <p:tavLst>
                                        <p:tav tm="0">
                                          <p:val>
                                            <p:strVal val="1+#ppt_h/2"/>
                                          </p:val>
                                        </p:tav>
                                        <p:tav tm="100000">
                                          <p:val>
                                            <p:strVal val="#ppt_y"/>
                                          </p:val>
                                        </p:tav>
                                      </p:tavLst>
                                    </p:anim>
                                  </p:childTnLst>
                                </p:cTn>
                              </p:par>
                            </p:childTnLst>
                          </p:cTn>
                        </p:par>
                        <p:par>
                          <p:cTn id="36" fill="hold">
                            <p:stCondLst>
                              <p:cond delay="4000"/>
                            </p:stCondLst>
                            <p:childTnLst>
                              <p:par>
                                <p:cTn id="37" presetID="2" presetClass="entr" presetSubtype="4"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ppt_x"/>
                                          </p:val>
                                        </p:tav>
                                        <p:tav tm="100000">
                                          <p:val>
                                            <p:strVal val="#ppt_x"/>
                                          </p:val>
                                        </p:tav>
                                      </p:tavLst>
                                    </p:anim>
                                    <p:anim calcmode="lin" valueType="num">
                                      <p:cBhvr additive="base">
                                        <p:cTn id="4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31" grpId="0"/>
      <p:bldP spid="32"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87596" y="2272268"/>
            <a:ext cx="4253245" cy="3631232"/>
            <a:chOff x="3065697" y="1704201"/>
            <a:chExt cx="3189934" cy="2723424"/>
          </a:xfrm>
        </p:grpSpPr>
        <p:sp>
          <p:nvSpPr>
            <p:cNvPr id="4" name="Isosceles Triangle 3"/>
            <p:cNvSpPr>
              <a:spLocks/>
            </p:cNvSpPr>
            <p:nvPr/>
          </p:nvSpPr>
          <p:spPr bwMode="gray">
            <a:xfrm>
              <a:off x="3761910" y="2274717"/>
              <a:ext cx="1809028" cy="1564814"/>
            </a:xfrm>
            <a:prstGeom prst="triangle">
              <a:avLst>
                <a:gd name="adj" fmla="val 50000"/>
              </a:avLst>
            </a:prstGeom>
            <a:noFill/>
            <a:ln w="25400" algn="ctr">
              <a:solidFill>
                <a:schemeClr val="bg1">
                  <a:lumMod val="65000"/>
                </a:schemeClr>
              </a:solidFill>
              <a:prstDash val="dash"/>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5" name="Group 6"/>
            <p:cNvGrpSpPr/>
            <p:nvPr/>
          </p:nvGrpSpPr>
          <p:grpSpPr>
            <a:xfrm>
              <a:off x="3979957" y="1704201"/>
              <a:ext cx="1361411" cy="1177082"/>
              <a:chOff x="5500410" y="2390056"/>
              <a:chExt cx="1815215" cy="1569442"/>
            </a:xfrm>
          </p:grpSpPr>
          <p:sp>
            <p:nvSpPr>
              <p:cNvPr id="33" name="Hexagon 30"/>
              <p:cNvSpPr>
                <a:spLocks/>
              </p:cNvSpPr>
              <p:nvPr/>
            </p:nvSpPr>
            <p:spPr bwMode="gray">
              <a:xfrm>
                <a:off x="5500410" y="239005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Hexagon 31"/>
              <p:cNvSpPr>
                <a:spLocks/>
              </p:cNvSpPr>
              <p:nvPr/>
            </p:nvSpPr>
            <p:spPr bwMode="gray">
              <a:xfrm>
                <a:off x="5606770" y="2484601"/>
                <a:ext cx="1595405" cy="1380351"/>
              </a:xfrm>
              <a:prstGeom prst="hexagon">
                <a:avLst>
                  <a:gd name="adj" fmla="val 28896"/>
                  <a:gd name="vf" fmla="val 115470"/>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35" name="Group 40"/>
              <p:cNvGrpSpPr/>
              <p:nvPr/>
            </p:nvGrpSpPr>
            <p:grpSpPr>
              <a:xfrm>
                <a:off x="6076617" y="2846714"/>
                <a:ext cx="692796" cy="656120"/>
                <a:chOff x="5133976" y="846136"/>
                <a:chExt cx="269875" cy="255588"/>
              </a:xfrm>
              <a:solidFill>
                <a:schemeClr val="bg1"/>
              </a:solidFill>
            </p:grpSpPr>
            <p:sp>
              <p:nvSpPr>
                <p:cNvPr id="36" name="Freeform: Shape 41"/>
                <p:cNvSpPr>
                  <a:spLocks/>
                </p:cNvSpPr>
                <p:nvPr/>
              </p:nvSpPr>
              <p:spPr bwMode="auto">
                <a:xfrm>
                  <a:off x="5191126" y="995361"/>
                  <a:ext cx="34925" cy="39688"/>
                </a:xfrm>
                <a:custGeom>
                  <a:avLst/>
                  <a:gdLst/>
                  <a:ahLst/>
                  <a:cxnLst>
                    <a:cxn ang="0">
                      <a:pos x="12" y="0"/>
                    </a:cxn>
                    <a:cxn ang="0">
                      <a:pos x="3" y="0"/>
                    </a:cxn>
                    <a:cxn ang="0">
                      <a:pos x="0" y="3"/>
                    </a:cxn>
                    <a:cxn ang="0">
                      <a:pos x="0" y="14"/>
                    </a:cxn>
                    <a:cxn ang="0">
                      <a:pos x="3" y="17"/>
                    </a:cxn>
                    <a:cxn ang="0">
                      <a:pos x="12" y="17"/>
                    </a:cxn>
                    <a:cxn ang="0">
                      <a:pos x="15" y="14"/>
                    </a:cxn>
                    <a:cxn ang="0">
                      <a:pos x="15" y="3"/>
                    </a:cxn>
                    <a:cxn ang="0">
                      <a:pos x="12" y="0"/>
                    </a:cxn>
                  </a:cxnLst>
                  <a:rect l="0" t="0" r="r" b="b"/>
                  <a:pathLst>
                    <a:path w="15" h="17">
                      <a:moveTo>
                        <a:pt x="12" y="0"/>
                      </a:moveTo>
                      <a:cubicBezTo>
                        <a:pt x="3" y="0"/>
                        <a:pt x="3" y="0"/>
                        <a:pt x="3" y="0"/>
                      </a:cubicBezTo>
                      <a:cubicBezTo>
                        <a:pt x="2" y="0"/>
                        <a:pt x="0" y="1"/>
                        <a:pt x="0" y="3"/>
                      </a:cubicBezTo>
                      <a:cubicBezTo>
                        <a:pt x="0" y="14"/>
                        <a:pt x="0" y="14"/>
                        <a:pt x="0" y="14"/>
                      </a:cubicBezTo>
                      <a:cubicBezTo>
                        <a:pt x="0" y="16"/>
                        <a:pt x="2" y="17"/>
                        <a:pt x="3" y="17"/>
                      </a:cubicBezTo>
                      <a:cubicBezTo>
                        <a:pt x="12" y="17"/>
                        <a:pt x="12" y="17"/>
                        <a:pt x="12" y="17"/>
                      </a:cubicBezTo>
                      <a:cubicBezTo>
                        <a:pt x="14" y="17"/>
                        <a:pt x="15" y="16"/>
                        <a:pt x="15" y="14"/>
                      </a:cubicBezTo>
                      <a:cubicBezTo>
                        <a:pt x="15" y="3"/>
                        <a:pt x="15" y="3"/>
                        <a:pt x="15" y="3"/>
                      </a:cubicBezTo>
                      <a:cubicBezTo>
                        <a:pt x="15" y="1"/>
                        <a:pt x="14" y="0"/>
                        <a:pt x="12" y="0"/>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7" name="Freeform: Shape 42"/>
                <p:cNvSpPr>
                  <a:spLocks/>
                </p:cNvSpPr>
                <p:nvPr/>
              </p:nvSpPr>
              <p:spPr bwMode="auto">
                <a:xfrm>
                  <a:off x="5308601" y="1052511"/>
                  <a:ext cx="74613" cy="4763"/>
                </a:xfrm>
                <a:custGeom>
                  <a:avLst/>
                  <a:gdLst/>
                  <a:ahLst/>
                  <a:cxnLst>
                    <a:cxn ang="0">
                      <a:pos x="33" y="1"/>
                    </a:cxn>
                    <a:cxn ang="0">
                      <a:pos x="32" y="2"/>
                    </a:cxn>
                    <a:cxn ang="0">
                      <a:pos x="1" y="2"/>
                    </a:cxn>
                    <a:cxn ang="0">
                      <a:pos x="0" y="1"/>
                    </a:cxn>
                    <a:cxn ang="0">
                      <a:pos x="0" y="1"/>
                    </a:cxn>
                    <a:cxn ang="0">
                      <a:pos x="1" y="0"/>
                    </a:cxn>
                    <a:cxn ang="0">
                      <a:pos x="32" y="0"/>
                    </a:cxn>
                    <a:cxn ang="0">
                      <a:pos x="33" y="1"/>
                    </a:cxn>
                  </a:cxnLst>
                  <a:rect l="0" t="0" r="r" b="b"/>
                  <a:pathLst>
                    <a:path w="33" h="2">
                      <a:moveTo>
                        <a:pt x="33" y="1"/>
                      </a:moveTo>
                      <a:cubicBezTo>
                        <a:pt x="33" y="2"/>
                        <a:pt x="32" y="2"/>
                        <a:pt x="32" y="2"/>
                      </a:cubicBezTo>
                      <a:cubicBezTo>
                        <a:pt x="1" y="2"/>
                        <a:pt x="1" y="2"/>
                        <a:pt x="1" y="2"/>
                      </a:cubicBezTo>
                      <a:cubicBezTo>
                        <a:pt x="1" y="2"/>
                        <a:pt x="0" y="2"/>
                        <a:pt x="0" y="1"/>
                      </a:cubicBezTo>
                      <a:cubicBezTo>
                        <a:pt x="0" y="1"/>
                        <a:pt x="0" y="1"/>
                        <a:pt x="0" y="1"/>
                      </a:cubicBezTo>
                      <a:cubicBezTo>
                        <a:pt x="0" y="0"/>
                        <a:pt x="1" y="0"/>
                        <a:pt x="1" y="0"/>
                      </a:cubicBezTo>
                      <a:cubicBezTo>
                        <a:pt x="32" y="0"/>
                        <a:pt x="32" y="0"/>
                        <a:pt x="32" y="0"/>
                      </a:cubicBezTo>
                      <a:cubicBezTo>
                        <a:pt x="32" y="0"/>
                        <a:pt x="33" y="0"/>
                        <a:pt x="33" y="1"/>
                      </a:cubicBezTo>
                      <a:close/>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Freeform: Shape 43"/>
                <p:cNvSpPr>
                  <a:spLocks/>
                </p:cNvSpPr>
                <p:nvPr/>
              </p:nvSpPr>
              <p:spPr bwMode="auto">
                <a:xfrm>
                  <a:off x="5308601" y="993773"/>
                  <a:ext cx="31750" cy="6350"/>
                </a:xfrm>
                <a:custGeom>
                  <a:avLst/>
                  <a:gdLst/>
                  <a:ahLst/>
                  <a:cxnLst>
                    <a:cxn ang="0">
                      <a:pos x="14" y="2"/>
                    </a:cxn>
                    <a:cxn ang="0">
                      <a:pos x="13" y="3"/>
                    </a:cxn>
                    <a:cxn ang="0">
                      <a:pos x="1" y="3"/>
                    </a:cxn>
                    <a:cxn ang="0">
                      <a:pos x="0" y="2"/>
                    </a:cxn>
                    <a:cxn ang="0">
                      <a:pos x="0" y="1"/>
                    </a:cxn>
                    <a:cxn ang="0">
                      <a:pos x="1" y="0"/>
                    </a:cxn>
                    <a:cxn ang="0">
                      <a:pos x="13" y="0"/>
                    </a:cxn>
                    <a:cxn ang="0">
                      <a:pos x="14" y="1"/>
                    </a:cxn>
                    <a:cxn ang="0">
                      <a:pos x="14" y="2"/>
                    </a:cxn>
                  </a:cxnLst>
                  <a:rect l="0" t="0" r="r" b="b"/>
                  <a:pathLst>
                    <a:path w="14" h="3">
                      <a:moveTo>
                        <a:pt x="14" y="2"/>
                      </a:moveTo>
                      <a:cubicBezTo>
                        <a:pt x="14" y="3"/>
                        <a:pt x="14" y="3"/>
                        <a:pt x="13" y="3"/>
                      </a:cubicBezTo>
                      <a:cubicBezTo>
                        <a:pt x="1" y="3"/>
                        <a:pt x="1" y="3"/>
                        <a:pt x="1" y="3"/>
                      </a:cubicBezTo>
                      <a:cubicBezTo>
                        <a:pt x="1" y="3"/>
                        <a:pt x="0" y="3"/>
                        <a:pt x="0" y="2"/>
                      </a:cubicBezTo>
                      <a:cubicBezTo>
                        <a:pt x="0" y="1"/>
                        <a:pt x="0" y="1"/>
                        <a:pt x="0" y="1"/>
                      </a:cubicBezTo>
                      <a:cubicBezTo>
                        <a:pt x="0" y="1"/>
                        <a:pt x="1" y="0"/>
                        <a:pt x="1" y="0"/>
                      </a:cubicBezTo>
                      <a:cubicBezTo>
                        <a:pt x="13" y="0"/>
                        <a:pt x="13" y="0"/>
                        <a:pt x="13" y="0"/>
                      </a:cubicBezTo>
                      <a:cubicBezTo>
                        <a:pt x="14" y="0"/>
                        <a:pt x="14" y="1"/>
                        <a:pt x="14" y="1"/>
                      </a:cubicBezTo>
                      <a:lnTo>
                        <a:pt x="14" y="2"/>
                      </a:lnTo>
                      <a:close/>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Freeform: Shape 44"/>
                <p:cNvSpPr>
                  <a:spLocks/>
                </p:cNvSpPr>
                <p:nvPr/>
              </p:nvSpPr>
              <p:spPr bwMode="auto">
                <a:xfrm>
                  <a:off x="5351463" y="1071561"/>
                  <a:ext cx="30163" cy="6350"/>
                </a:xfrm>
                <a:custGeom>
                  <a:avLst/>
                  <a:gdLst/>
                  <a:ahLst/>
                  <a:cxnLst>
                    <a:cxn ang="0">
                      <a:pos x="13" y="2"/>
                    </a:cxn>
                    <a:cxn ang="0">
                      <a:pos x="13" y="3"/>
                    </a:cxn>
                    <a:cxn ang="0">
                      <a:pos x="1" y="3"/>
                    </a:cxn>
                    <a:cxn ang="0">
                      <a:pos x="0" y="2"/>
                    </a:cxn>
                    <a:cxn ang="0">
                      <a:pos x="0" y="1"/>
                    </a:cxn>
                    <a:cxn ang="0">
                      <a:pos x="1" y="0"/>
                    </a:cxn>
                    <a:cxn ang="0">
                      <a:pos x="13" y="0"/>
                    </a:cxn>
                    <a:cxn ang="0">
                      <a:pos x="13" y="1"/>
                    </a:cxn>
                    <a:cxn ang="0">
                      <a:pos x="13" y="2"/>
                    </a:cxn>
                  </a:cxnLst>
                  <a:rect l="0" t="0" r="r" b="b"/>
                  <a:pathLst>
                    <a:path w="13" h="3">
                      <a:moveTo>
                        <a:pt x="13" y="2"/>
                      </a:moveTo>
                      <a:cubicBezTo>
                        <a:pt x="13" y="2"/>
                        <a:pt x="13" y="3"/>
                        <a:pt x="13" y="3"/>
                      </a:cubicBezTo>
                      <a:cubicBezTo>
                        <a:pt x="1" y="3"/>
                        <a:pt x="1" y="3"/>
                        <a:pt x="1" y="3"/>
                      </a:cubicBezTo>
                      <a:cubicBezTo>
                        <a:pt x="0" y="3"/>
                        <a:pt x="0" y="2"/>
                        <a:pt x="0" y="2"/>
                      </a:cubicBezTo>
                      <a:cubicBezTo>
                        <a:pt x="0" y="1"/>
                        <a:pt x="0" y="1"/>
                        <a:pt x="0" y="1"/>
                      </a:cubicBezTo>
                      <a:cubicBezTo>
                        <a:pt x="0" y="1"/>
                        <a:pt x="0" y="0"/>
                        <a:pt x="1" y="0"/>
                      </a:cubicBezTo>
                      <a:cubicBezTo>
                        <a:pt x="13" y="0"/>
                        <a:pt x="13" y="0"/>
                        <a:pt x="13" y="0"/>
                      </a:cubicBezTo>
                      <a:cubicBezTo>
                        <a:pt x="13" y="0"/>
                        <a:pt x="13" y="1"/>
                        <a:pt x="13" y="1"/>
                      </a:cubicBezTo>
                      <a:lnTo>
                        <a:pt x="13" y="2"/>
                      </a:lnTo>
                      <a:close/>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40" name="Freeform: Shape 45"/>
                <p:cNvSpPr>
                  <a:spLocks/>
                </p:cNvSpPr>
                <p:nvPr/>
              </p:nvSpPr>
              <p:spPr bwMode="auto">
                <a:xfrm>
                  <a:off x="5308601" y="1014411"/>
                  <a:ext cx="44450" cy="4763"/>
                </a:xfrm>
                <a:custGeom>
                  <a:avLst/>
                  <a:gdLst/>
                  <a:ahLst/>
                  <a:cxnLst>
                    <a:cxn ang="0">
                      <a:pos x="20" y="1"/>
                    </a:cxn>
                    <a:cxn ang="0">
                      <a:pos x="19" y="2"/>
                    </a:cxn>
                    <a:cxn ang="0">
                      <a:pos x="1" y="2"/>
                    </a:cxn>
                    <a:cxn ang="0">
                      <a:pos x="0" y="1"/>
                    </a:cxn>
                    <a:cxn ang="0">
                      <a:pos x="0" y="1"/>
                    </a:cxn>
                    <a:cxn ang="0">
                      <a:pos x="1" y="0"/>
                    </a:cxn>
                    <a:cxn ang="0">
                      <a:pos x="19" y="0"/>
                    </a:cxn>
                    <a:cxn ang="0">
                      <a:pos x="20" y="1"/>
                    </a:cxn>
                  </a:cxnLst>
                  <a:rect l="0" t="0" r="r" b="b"/>
                  <a:pathLst>
                    <a:path w="20" h="2">
                      <a:moveTo>
                        <a:pt x="20" y="1"/>
                      </a:moveTo>
                      <a:cubicBezTo>
                        <a:pt x="20" y="2"/>
                        <a:pt x="20" y="2"/>
                        <a:pt x="19" y="2"/>
                      </a:cubicBezTo>
                      <a:cubicBezTo>
                        <a:pt x="1" y="2"/>
                        <a:pt x="1" y="2"/>
                        <a:pt x="1" y="2"/>
                      </a:cubicBezTo>
                      <a:cubicBezTo>
                        <a:pt x="1" y="2"/>
                        <a:pt x="0" y="2"/>
                        <a:pt x="0" y="1"/>
                      </a:cubicBezTo>
                      <a:cubicBezTo>
                        <a:pt x="0" y="1"/>
                        <a:pt x="0" y="1"/>
                        <a:pt x="0" y="1"/>
                      </a:cubicBezTo>
                      <a:cubicBezTo>
                        <a:pt x="0" y="0"/>
                        <a:pt x="1" y="0"/>
                        <a:pt x="1" y="0"/>
                      </a:cubicBezTo>
                      <a:cubicBezTo>
                        <a:pt x="19" y="0"/>
                        <a:pt x="19" y="0"/>
                        <a:pt x="19" y="0"/>
                      </a:cubicBezTo>
                      <a:cubicBezTo>
                        <a:pt x="20" y="0"/>
                        <a:pt x="20" y="0"/>
                        <a:pt x="20" y="1"/>
                      </a:cubicBezTo>
                      <a:close/>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Freeform: Shape 46"/>
                <p:cNvSpPr>
                  <a:spLocks/>
                </p:cNvSpPr>
                <p:nvPr/>
              </p:nvSpPr>
              <p:spPr bwMode="auto">
                <a:xfrm>
                  <a:off x="5308601" y="1031873"/>
                  <a:ext cx="74613" cy="7938"/>
                </a:xfrm>
                <a:custGeom>
                  <a:avLst/>
                  <a:gdLst/>
                  <a:ahLst/>
                  <a:cxnLst>
                    <a:cxn ang="0">
                      <a:pos x="33" y="2"/>
                    </a:cxn>
                    <a:cxn ang="0">
                      <a:pos x="32" y="3"/>
                    </a:cxn>
                    <a:cxn ang="0">
                      <a:pos x="1" y="3"/>
                    </a:cxn>
                    <a:cxn ang="0">
                      <a:pos x="0" y="2"/>
                    </a:cxn>
                    <a:cxn ang="0">
                      <a:pos x="0" y="1"/>
                    </a:cxn>
                    <a:cxn ang="0">
                      <a:pos x="1" y="0"/>
                    </a:cxn>
                    <a:cxn ang="0">
                      <a:pos x="32" y="0"/>
                    </a:cxn>
                    <a:cxn ang="0">
                      <a:pos x="33" y="1"/>
                    </a:cxn>
                    <a:cxn ang="0">
                      <a:pos x="33" y="2"/>
                    </a:cxn>
                  </a:cxnLst>
                  <a:rect l="0" t="0" r="r" b="b"/>
                  <a:pathLst>
                    <a:path w="33" h="3">
                      <a:moveTo>
                        <a:pt x="33" y="2"/>
                      </a:moveTo>
                      <a:cubicBezTo>
                        <a:pt x="33" y="2"/>
                        <a:pt x="32" y="3"/>
                        <a:pt x="32" y="3"/>
                      </a:cubicBezTo>
                      <a:cubicBezTo>
                        <a:pt x="1" y="3"/>
                        <a:pt x="1" y="3"/>
                        <a:pt x="1" y="3"/>
                      </a:cubicBezTo>
                      <a:cubicBezTo>
                        <a:pt x="1" y="3"/>
                        <a:pt x="0" y="2"/>
                        <a:pt x="0" y="2"/>
                      </a:cubicBezTo>
                      <a:cubicBezTo>
                        <a:pt x="0" y="1"/>
                        <a:pt x="0" y="1"/>
                        <a:pt x="0" y="1"/>
                      </a:cubicBezTo>
                      <a:cubicBezTo>
                        <a:pt x="0" y="1"/>
                        <a:pt x="1" y="0"/>
                        <a:pt x="1" y="0"/>
                      </a:cubicBezTo>
                      <a:cubicBezTo>
                        <a:pt x="32" y="0"/>
                        <a:pt x="32" y="0"/>
                        <a:pt x="32" y="0"/>
                      </a:cubicBezTo>
                      <a:cubicBezTo>
                        <a:pt x="32" y="0"/>
                        <a:pt x="33" y="1"/>
                        <a:pt x="33" y="1"/>
                      </a:cubicBezTo>
                      <a:lnTo>
                        <a:pt x="33" y="2"/>
                      </a:lnTo>
                      <a:close/>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Freeform: Shape 47"/>
                <p:cNvSpPr>
                  <a:spLocks/>
                </p:cNvSpPr>
                <p:nvPr/>
              </p:nvSpPr>
              <p:spPr bwMode="auto">
                <a:xfrm>
                  <a:off x="5287963" y="963611"/>
                  <a:ext cx="115888" cy="138113"/>
                </a:xfrm>
                <a:custGeom>
                  <a:avLst/>
                  <a:gdLst/>
                  <a:ahLst/>
                  <a:cxnLst>
                    <a:cxn ang="0">
                      <a:pos x="47" y="58"/>
                    </a:cxn>
                    <a:cxn ang="0">
                      <a:pos x="3" y="58"/>
                    </a:cxn>
                    <a:cxn ang="0">
                      <a:pos x="3" y="57"/>
                    </a:cxn>
                    <a:cxn ang="0">
                      <a:pos x="3" y="4"/>
                    </a:cxn>
                    <a:cxn ang="0">
                      <a:pos x="4" y="3"/>
                    </a:cxn>
                    <a:cxn ang="0">
                      <a:pos x="28" y="3"/>
                    </a:cxn>
                    <a:cxn ang="0">
                      <a:pos x="29" y="5"/>
                    </a:cxn>
                    <a:cxn ang="0">
                      <a:pos x="29" y="16"/>
                    </a:cxn>
                    <a:cxn ang="0">
                      <a:pos x="33" y="20"/>
                    </a:cxn>
                    <a:cxn ang="0">
                      <a:pos x="48" y="20"/>
                    </a:cxn>
                    <a:cxn ang="0">
                      <a:pos x="48" y="21"/>
                    </a:cxn>
                    <a:cxn ang="0">
                      <a:pos x="48" y="57"/>
                    </a:cxn>
                    <a:cxn ang="0">
                      <a:pos x="47" y="58"/>
                    </a:cxn>
                    <a:cxn ang="0">
                      <a:pos x="32" y="6"/>
                    </a:cxn>
                    <a:cxn ang="0">
                      <a:pos x="33" y="6"/>
                    </a:cxn>
                    <a:cxn ang="0">
                      <a:pos x="45" y="16"/>
                    </a:cxn>
                    <a:cxn ang="0">
                      <a:pos x="45" y="17"/>
                    </a:cxn>
                    <a:cxn ang="0">
                      <a:pos x="33" y="17"/>
                    </a:cxn>
                    <a:cxn ang="0">
                      <a:pos x="32" y="16"/>
                    </a:cxn>
                    <a:cxn ang="0">
                      <a:pos x="32" y="6"/>
                    </a:cxn>
                    <a:cxn ang="0">
                      <a:pos x="49" y="15"/>
                    </a:cxn>
                    <a:cxn ang="0">
                      <a:pos x="33" y="2"/>
                    </a:cxn>
                    <a:cxn ang="0">
                      <a:pos x="28" y="0"/>
                    </a:cxn>
                    <a:cxn ang="0">
                      <a:pos x="4" y="0"/>
                    </a:cxn>
                    <a:cxn ang="0">
                      <a:pos x="0" y="4"/>
                    </a:cxn>
                    <a:cxn ang="0">
                      <a:pos x="0" y="57"/>
                    </a:cxn>
                    <a:cxn ang="0">
                      <a:pos x="4" y="60"/>
                    </a:cxn>
                    <a:cxn ang="0">
                      <a:pos x="47" y="60"/>
                    </a:cxn>
                    <a:cxn ang="0">
                      <a:pos x="51" y="57"/>
                    </a:cxn>
                    <a:cxn ang="0">
                      <a:pos x="51" y="20"/>
                    </a:cxn>
                    <a:cxn ang="0">
                      <a:pos x="49" y="15"/>
                    </a:cxn>
                  </a:cxnLst>
                  <a:rect l="0" t="0" r="r" b="b"/>
                  <a:pathLst>
                    <a:path w="51" h="60">
                      <a:moveTo>
                        <a:pt x="47" y="58"/>
                      </a:moveTo>
                      <a:cubicBezTo>
                        <a:pt x="3" y="58"/>
                        <a:pt x="3" y="58"/>
                        <a:pt x="3" y="58"/>
                      </a:cubicBezTo>
                      <a:cubicBezTo>
                        <a:pt x="3" y="58"/>
                        <a:pt x="3" y="58"/>
                        <a:pt x="3" y="57"/>
                      </a:cubicBezTo>
                      <a:cubicBezTo>
                        <a:pt x="3" y="4"/>
                        <a:pt x="3" y="4"/>
                        <a:pt x="3" y="4"/>
                      </a:cubicBezTo>
                      <a:cubicBezTo>
                        <a:pt x="3" y="4"/>
                        <a:pt x="3" y="3"/>
                        <a:pt x="4" y="3"/>
                      </a:cubicBezTo>
                      <a:cubicBezTo>
                        <a:pt x="28" y="3"/>
                        <a:pt x="28" y="3"/>
                        <a:pt x="28" y="3"/>
                      </a:cubicBezTo>
                      <a:cubicBezTo>
                        <a:pt x="29" y="3"/>
                        <a:pt x="29" y="3"/>
                        <a:pt x="29" y="5"/>
                      </a:cubicBezTo>
                      <a:cubicBezTo>
                        <a:pt x="29" y="16"/>
                        <a:pt x="29" y="16"/>
                        <a:pt x="29" y="16"/>
                      </a:cubicBezTo>
                      <a:cubicBezTo>
                        <a:pt x="29" y="18"/>
                        <a:pt x="31" y="20"/>
                        <a:pt x="33" y="20"/>
                      </a:cubicBezTo>
                      <a:cubicBezTo>
                        <a:pt x="48" y="20"/>
                        <a:pt x="48" y="20"/>
                        <a:pt x="48" y="20"/>
                      </a:cubicBezTo>
                      <a:cubicBezTo>
                        <a:pt x="48" y="20"/>
                        <a:pt x="48" y="20"/>
                        <a:pt x="48" y="21"/>
                      </a:cubicBezTo>
                      <a:cubicBezTo>
                        <a:pt x="48" y="57"/>
                        <a:pt x="48" y="57"/>
                        <a:pt x="48" y="57"/>
                      </a:cubicBezTo>
                      <a:cubicBezTo>
                        <a:pt x="48" y="57"/>
                        <a:pt x="48" y="58"/>
                        <a:pt x="47" y="58"/>
                      </a:cubicBezTo>
                      <a:moveTo>
                        <a:pt x="32" y="6"/>
                      </a:moveTo>
                      <a:cubicBezTo>
                        <a:pt x="32" y="5"/>
                        <a:pt x="33" y="6"/>
                        <a:pt x="33" y="6"/>
                      </a:cubicBezTo>
                      <a:cubicBezTo>
                        <a:pt x="45" y="16"/>
                        <a:pt x="45" y="16"/>
                        <a:pt x="45" y="16"/>
                      </a:cubicBezTo>
                      <a:cubicBezTo>
                        <a:pt x="45" y="16"/>
                        <a:pt x="46" y="17"/>
                        <a:pt x="45" y="17"/>
                      </a:cubicBezTo>
                      <a:cubicBezTo>
                        <a:pt x="33" y="17"/>
                        <a:pt x="33" y="17"/>
                        <a:pt x="33" y="17"/>
                      </a:cubicBezTo>
                      <a:cubicBezTo>
                        <a:pt x="33" y="17"/>
                        <a:pt x="32" y="17"/>
                        <a:pt x="32" y="16"/>
                      </a:cubicBezTo>
                      <a:lnTo>
                        <a:pt x="32" y="6"/>
                      </a:lnTo>
                      <a:close/>
                      <a:moveTo>
                        <a:pt x="49" y="15"/>
                      </a:moveTo>
                      <a:cubicBezTo>
                        <a:pt x="33" y="2"/>
                        <a:pt x="33" y="2"/>
                        <a:pt x="33" y="2"/>
                      </a:cubicBezTo>
                      <a:cubicBezTo>
                        <a:pt x="32" y="1"/>
                        <a:pt x="30" y="0"/>
                        <a:pt x="28" y="0"/>
                      </a:cubicBezTo>
                      <a:cubicBezTo>
                        <a:pt x="4" y="0"/>
                        <a:pt x="4" y="0"/>
                        <a:pt x="4" y="0"/>
                      </a:cubicBezTo>
                      <a:cubicBezTo>
                        <a:pt x="2" y="0"/>
                        <a:pt x="0" y="2"/>
                        <a:pt x="0" y="4"/>
                      </a:cubicBezTo>
                      <a:cubicBezTo>
                        <a:pt x="0" y="57"/>
                        <a:pt x="0" y="57"/>
                        <a:pt x="0" y="57"/>
                      </a:cubicBezTo>
                      <a:cubicBezTo>
                        <a:pt x="0" y="60"/>
                        <a:pt x="4" y="60"/>
                        <a:pt x="4" y="60"/>
                      </a:cubicBezTo>
                      <a:cubicBezTo>
                        <a:pt x="47" y="60"/>
                        <a:pt x="47" y="60"/>
                        <a:pt x="47" y="60"/>
                      </a:cubicBezTo>
                      <a:cubicBezTo>
                        <a:pt x="49" y="60"/>
                        <a:pt x="51" y="59"/>
                        <a:pt x="51" y="57"/>
                      </a:cubicBezTo>
                      <a:cubicBezTo>
                        <a:pt x="51" y="20"/>
                        <a:pt x="51" y="20"/>
                        <a:pt x="51" y="20"/>
                      </a:cubicBezTo>
                      <a:cubicBezTo>
                        <a:pt x="51" y="18"/>
                        <a:pt x="50" y="16"/>
                        <a:pt x="49" y="15"/>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43" name="Freeform: Shape 48"/>
                <p:cNvSpPr>
                  <a:spLocks/>
                </p:cNvSpPr>
                <p:nvPr/>
              </p:nvSpPr>
              <p:spPr bwMode="auto">
                <a:xfrm>
                  <a:off x="5133976" y="846136"/>
                  <a:ext cx="268288" cy="247650"/>
                </a:xfrm>
                <a:custGeom>
                  <a:avLst/>
                  <a:gdLst/>
                  <a:ahLst/>
                  <a:cxnLst>
                    <a:cxn ang="0">
                      <a:pos x="37" y="7"/>
                    </a:cxn>
                    <a:cxn ang="0">
                      <a:pos x="37" y="7"/>
                    </a:cxn>
                    <a:cxn ang="0">
                      <a:pos x="79" y="7"/>
                    </a:cxn>
                    <a:cxn ang="0">
                      <a:pos x="80" y="8"/>
                    </a:cxn>
                    <a:cxn ang="0">
                      <a:pos x="80" y="14"/>
                    </a:cxn>
                    <a:cxn ang="0">
                      <a:pos x="79" y="14"/>
                    </a:cxn>
                    <a:cxn ang="0">
                      <a:pos x="37" y="14"/>
                    </a:cxn>
                    <a:cxn ang="0">
                      <a:pos x="37" y="14"/>
                    </a:cxn>
                    <a:cxn ang="0">
                      <a:pos x="37" y="7"/>
                    </a:cxn>
                    <a:cxn ang="0">
                      <a:pos x="61" y="102"/>
                    </a:cxn>
                    <a:cxn ang="0">
                      <a:pos x="60" y="101"/>
                    </a:cxn>
                    <a:cxn ang="0">
                      <a:pos x="13" y="101"/>
                    </a:cxn>
                    <a:cxn ang="0">
                      <a:pos x="10" y="99"/>
                    </a:cxn>
                    <a:cxn ang="0">
                      <a:pos x="10" y="74"/>
                    </a:cxn>
                    <a:cxn ang="0">
                      <a:pos x="11" y="73"/>
                    </a:cxn>
                    <a:cxn ang="0">
                      <a:pos x="17" y="73"/>
                    </a:cxn>
                    <a:cxn ang="0">
                      <a:pos x="18" y="72"/>
                    </a:cxn>
                    <a:cxn ang="0">
                      <a:pos x="18" y="66"/>
                    </a:cxn>
                    <a:cxn ang="0">
                      <a:pos x="24" y="57"/>
                    </a:cxn>
                    <a:cxn ang="0">
                      <a:pos x="42" y="57"/>
                    </a:cxn>
                    <a:cxn ang="0">
                      <a:pos x="48" y="66"/>
                    </a:cxn>
                    <a:cxn ang="0">
                      <a:pos x="48" y="72"/>
                    </a:cxn>
                    <a:cxn ang="0">
                      <a:pos x="49" y="73"/>
                    </a:cxn>
                    <a:cxn ang="0">
                      <a:pos x="60" y="73"/>
                    </a:cxn>
                    <a:cxn ang="0">
                      <a:pos x="61" y="72"/>
                    </a:cxn>
                    <a:cxn ang="0">
                      <a:pos x="61" y="53"/>
                    </a:cxn>
                    <a:cxn ang="0">
                      <a:pos x="69" y="45"/>
                    </a:cxn>
                    <a:cxn ang="0">
                      <a:pos x="96" y="45"/>
                    </a:cxn>
                    <a:cxn ang="0">
                      <a:pos x="104" y="48"/>
                    </a:cxn>
                    <a:cxn ang="0">
                      <a:pos x="116" y="58"/>
                    </a:cxn>
                    <a:cxn ang="0">
                      <a:pos x="117" y="57"/>
                    </a:cxn>
                    <a:cxn ang="0">
                      <a:pos x="117" y="20"/>
                    </a:cxn>
                    <a:cxn ang="0">
                      <a:pos x="111" y="14"/>
                    </a:cxn>
                    <a:cxn ang="0">
                      <a:pos x="87" y="14"/>
                    </a:cxn>
                    <a:cxn ang="0">
                      <a:pos x="86" y="14"/>
                    </a:cxn>
                    <a:cxn ang="0">
                      <a:pos x="86" y="7"/>
                    </a:cxn>
                    <a:cxn ang="0">
                      <a:pos x="80" y="0"/>
                    </a:cxn>
                    <a:cxn ang="0">
                      <a:pos x="37" y="0"/>
                    </a:cxn>
                    <a:cxn ang="0">
                      <a:pos x="30" y="7"/>
                    </a:cxn>
                    <a:cxn ang="0">
                      <a:pos x="30" y="14"/>
                    </a:cxn>
                    <a:cxn ang="0">
                      <a:pos x="30" y="14"/>
                    </a:cxn>
                    <a:cxn ang="0">
                      <a:pos x="6" y="14"/>
                    </a:cxn>
                    <a:cxn ang="0">
                      <a:pos x="0" y="20"/>
                    </a:cxn>
                    <a:cxn ang="0">
                      <a:pos x="0" y="67"/>
                    </a:cxn>
                    <a:cxn ang="0">
                      <a:pos x="3" y="72"/>
                    </a:cxn>
                    <a:cxn ang="0">
                      <a:pos x="4" y="74"/>
                    </a:cxn>
                    <a:cxn ang="0">
                      <a:pos x="4" y="99"/>
                    </a:cxn>
                    <a:cxn ang="0">
                      <a:pos x="13" y="108"/>
                    </a:cxn>
                    <a:cxn ang="0">
                      <a:pos x="61" y="108"/>
                    </a:cxn>
                    <a:cxn ang="0">
                      <a:pos x="61" y="108"/>
                    </a:cxn>
                    <a:cxn ang="0">
                      <a:pos x="61" y="102"/>
                    </a:cxn>
                  </a:cxnLst>
                  <a:rect l="0" t="0" r="r" b="b"/>
                  <a:pathLst>
                    <a:path w="117" h="108">
                      <a:moveTo>
                        <a:pt x="37" y="7"/>
                      </a:moveTo>
                      <a:cubicBezTo>
                        <a:pt x="37" y="7"/>
                        <a:pt x="37" y="7"/>
                        <a:pt x="37" y="7"/>
                      </a:cubicBezTo>
                      <a:cubicBezTo>
                        <a:pt x="79" y="7"/>
                        <a:pt x="79" y="7"/>
                        <a:pt x="79" y="7"/>
                      </a:cubicBezTo>
                      <a:cubicBezTo>
                        <a:pt x="79" y="7"/>
                        <a:pt x="80" y="7"/>
                        <a:pt x="80" y="8"/>
                      </a:cubicBezTo>
                      <a:cubicBezTo>
                        <a:pt x="80" y="14"/>
                        <a:pt x="80" y="14"/>
                        <a:pt x="80" y="14"/>
                      </a:cubicBezTo>
                      <a:cubicBezTo>
                        <a:pt x="80" y="14"/>
                        <a:pt x="79" y="14"/>
                        <a:pt x="79" y="14"/>
                      </a:cubicBezTo>
                      <a:cubicBezTo>
                        <a:pt x="37" y="14"/>
                        <a:pt x="37" y="14"/>
                        <a:pt x="37" y="14"/>
                      </a:cubicBezTo>
                      <a:cubicBezTo>
                        <a:pt x="37" y="14"/>
                        <a:pt x="37" y="14"/>
                        <a:pt x="37" y="14"/>
                      </a:cubicBezTo>
                      <a:lnTo>
                        <a:pt x="37" y="7"/>
                      </a:lnTo>
                      <a:close/>
                      <a:moveTo>
                        <a:pt x="61" y="102"/>
                      </a:moveTo>
                      <a:cubicBezTo>
                        <a:pt x="61" y="101"/>
                        <a:pt x="60" y="101"/>
                        <a:pt x="60" y="101"/>
                      </a:cubicBezTo>
                      <a:cubicBezTo>
                        <a:pt x="13" y="101"/>
                        <a:pt x="13" y="101"/>
                        <a:pt x="13" y="101"/>
                      </a:cubicBezTo>
                      <a:cubicBezTo>
                        <a:pt x="11" y="101"/>
                        <a:pt x="10" y="100"/>
                        <a:pt x="10" y="99"/>
                      </a:cubicBezTo>
                      <a:cubicBezTo>
                        <a:pt x="10" y="74"/>
                        <a:pt x="10" y="74"/>
                        <a:pt x="10" y="74"/>
                      </a:cubicBezTo>
                      <a:cubicBezTo>
                        <a:pt x="10" y="74"/>
                        <a:pt x="10" y="73"/>
                        <a:pt x="11" y="73"/>
                      </a:cubicBezTo>
                      <a:cubicBezTo>
                        <a:pt x="17" y="73"/>
                        <a:pt x="17" y="73"/>
                        <a:pt x="17" y="73"/>
                      </a:cubicBezTo>
                      <a:cubicBezTo>
                        <a:pt x="17" y="73"/>
                        <a:pt x="18" y="73"/>
                        <a:pt x="18" y="72"/>
                      </a:cubicBezTo>
                      <a:cubicBezTo>
                        <a:pt x="18" y="66"/>
                        <a:pt x="18" y="66"/>
                        <a:pt x="18" y="66"/>
                      </a:cubicBezTo>
                      <a:cubicBezTo>
                        <a:pt x="18" y="63"/>
                        <a:pt x="18" y="57"/>
                        <a:pt x="24" y="57"/>
                      </a:cubicBezTo>
                      <a:cubicBezTo>
                        <a:pt x="42" y="57"/>
                        <a:pt x="42" y="57"/>
                        <a:pt x="42" y="57"/>
                      </a:cubicBezTo>
                      <a:cubicBezTo>
                        <a:pt x="47" y="57"/>
                        <a:pt x="48" y="63"/>
                        <a:pt x="48" y="66"/>
                      </a:cubicBezTo>
                      <a:cubicBezTo>
                        <a:pt x="48" y="72"/>
                        <a:pt x="48" y="72"/>
                        <a:pt x="48" y="72"/>
                      </a:cubicBezTo>
                      <a:cubicBezTo>
                        <a:pt x="48" y="73"/>
                        <a:pt x="49" y="73"/>
                        <a:pt x="49" y="73"/>
                      </a:cubicBezTo>
                      <a:cubicBezTo>
                        <a:pt x="60" y="73"/>
                        <a:pt x="60" y="73"/>
                        <a:pt x="60" y="73"/>
                      </a:cubicBezTo>
                      <a:cubicBezTo>
                        <a:pt x="61" y="73"/>
                        <a:pt x="61" y="72"/>
                        <a:pt x="61" y="72"/>
                      </a:cubicBezTo>
                      <a:cubicBezTo>
                        <a:pt x="61" y="53"/>
                        <a:pt x="61" y="53"/>
                        <a:pt x="61" y="53"/>
                      </a:cubicBezTo>
                      <a:cubicBezTo>
                        <a:pt x="61" y="48"/>
                        <a:pt x="65" y="45"/>
                        <a:pt x="69" y="45"/>
                      </a:cubicBezTo>
                      <a:cubicBezTo>
                        <a:pt x="96" y="45"/>
                        <a:pt x="96" y="45"/>
                        <a:pt x="96" y="45"/>
                      </a:cubicBezTo>
                      <a:cubicBezTo>
                        <a:pt x="99" y="45"/>
                        <a:pt x="102" y="46"/>
                        <a:pt x="104" y="48"/>
                      </a:cubicBezTo>
                      <a:cubicBezTo>
                        <a:pt x="104" y="48"/>
                        <a:pt x="113" y="55"/>
                        <a:pt x="116" y="58"/>
                      </a:cubicBezTo>
                      <a:cubicBezTo>
                        <a:pt x="116" y="58"/>
                        <a:pt x="117" y="58"/>
                        <a:pt x="117" y="57"/>
                      </a:cubicBezTo>
                      <a:cubicBezTo>
                        <a:pt x="117" y="20"/>
                        <a:pt x="117" y="20"/>
                        <a:pt x="117" y="20"/>
                      </a:cubicBezTo>
                      <a:cubicBezTo>
                        <a:pt x="117" y="17"/>
                        <a:pt x="114" y="14"/>
                        <a:pt x="111" y="14"/>
                      </a:cubicBezTo>
                      <a:cubicBezTo>
                        <a:pt x="87" y="14"/>
                        <a:pt x="87" y="14"/>
                        <a:pt x="87" y="14"/>
                      </a:cubicBezTo>
                      <a:cubicBezTo>
                        <a:pt x="87" y="14"/>
                        <a:pt x="86" y="14"/>
                        <a:pt x="86" y="14"/>
                      </a:cubicBezTo>
                      <a:cubicBezTo>
                        <a:pt x="86" y="7"/>
                        <a:pt x="86" y="7"/>
                        <a:pt x="86" y="7"/>
                      </a:cubicBezTo>
                      <a:cubicBezTo>
                        <a:pt x="86" y="3"/>
                        <a:pt x="83" y="0"/>
                        <a:pt x="80" y="0"/>
                      </a:cubicBezTo>
                      <a:cubicBezTo>
                        <a:pt x="37" y="0"/>
                        <a:pt x="37" y="0"/>
                        <a:pt x="37" y="0"/>
                      </a:cubicBezTo>
                      <a:cubicBezTo>
                        <a:pt x="33" y="0"/>
                        <a:pt x="30" y="3"/>
                        <a:pt x="30" y="7"/>
                      </a:cubicBezTo>
                      <a:cubicBezTo>
                        <a:pt x="30" y="14"/>
                        <a:pt x="30" y="14"/>
                        <a:pt x="30" y="14"/>
                      </a:cubicBezTo>
                      <a:cubicBezTo>
                        <a:pt x="30" y="14"/>
                        <a:pt x="30" y="14"/>
                        <a:pt x="30" y="14"/>
                      </a:cubicBezTo>
                      <a:cubicBezTo>
                        <a:pt x="6" y="14"/>
                        <a:pt x="6" y="14"/>
                        <a:pt x="6" y="14"/>
                      </a:cubicBezTo>
                      <a:cubicBezTo>
                        <a:pt x="2" y="14"/>
                        <a:pt x="0" y="17"/>
                        <a:pt x="0" y="20"/>
                      </a:cubicBezTo>
                      <a:cubicBezTo>
                        <a:pt x="0" y="67"/>
                        <a:pt x="0" y="67"/>
                        <a:pt x="0" y="67"/>
                      </a:cubicBezTo>
                      <a:cubicBezTo>
                        <a:pt x="0" y="70"/>
                        <a:pt x="1" y="71"/>
                        <a:pt x="3" y="72"/>
                      </a:cubicBezTo>
                      <a:cubicBezTo>
                        <a:pt x="3" y="73"/>
                        <a:pt x="4" y="73"/>
                        <a:pt x="4" y="74"/>
                      </a:cubicBezTo>
                      <a:cubicBezTo>
                        <a:pt x="4" y="99"/>
                        <a:pt x="4" y="99"/>
                        <a:pt x="4" y="99"/>
                      </a:cubicBezTo>
                      <a:cubicBezTo>
                        <a:pt x="4" y="104"/>
                        <a:pt x="8" y="108"/>
                        <a:pt x="13" y="108"/>
                      </a:cubicBezTo>
                      <a:cubicBezTo>
                        <a:pt x="61" y="108"/>
                        <a:pt x="61" y="108"/>
                        <a:pt x="61" y="108"/>
                      </a:cubicBezTo>
                      <a:cubicBezTo>
                        <a:pt x="61" y="108"/>
                        <a:pt x="61" y="108"/>
                        <a:pt x="61" y="108"/>
                      </a:cubicBezTo>
                      <a:lnTo>
                        <a:pt x="61" y="102"/>
                      </a:lnTo>
                      <a:close/>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6" name="Group 4"/>
            <p:cNvGrpSpPr/>
            <p:nvPr/>
          </p:nvGrpSpPr>
          <p:grpSpPr>
            <a:xfrm>
              <a:off x="4894220" y="3250543"/>
              <a:ext cx="1361411" cy="1177082"/>
              <a:chOff x="6719427" y="4451846"/>
              <a:chExt cx="1815215" cy="1569442"/>
            </a:xfrm>
          </p:grpSpPr>
          <p:sp>
            <p:nvSpPr>
              <p:cNvPr id="23" name="Hexagon 24"/>
              <p:cNvSpPr>
                <a:spLocks/>
              </p:cNvSpPr>
              <p:nvPr/>
            </p:nvSpPr>
            <p:spPr bwMode="gray">
              <a:xfrm>
                <a:off x="6719427"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4" name="Hexagon 25"/>
              <p:cNvSpPr>
                <a:spLocks/>
              </p:cNvSpPr>
              <p:nvPr/>
            </p:nvSpPr>
            <p:spPr bwMode="gray">
              <a:xfrm>
                <a:off x="6825786" y="4546392"/>
                <a:ext cx="1595405" cy="1380352"/>
              </a:xfrm>
              <a:prstGeom prst="hexagon">
                <a:avLst>
                  <a:gd name="adj" fmla="val 28896"/>
                  <a:gd name="vf" fmla="val 115470"/>
                </a:avLst>
              </a:prstGeom>
              <a:solidFill>
                <a:schemeClr val="accent3"/>
              </a:solidFill>
              <a:ln w="952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5" name="Group 49"/>
              <p:cNvGrpSpPr/>
              <p:nvPr/>
            </p:nvGrpSpPr>
            <p:grpSpPr>
              <a:xfrm>
                <a:off x="7276561" y="4934983"/>
                <a:ext cx="700945" cy="603143"/>
                <a:chOff x="1941513" y="2401886"/>
                <a:chExt cx="273050" cy="234951"/>
              </a:xfrm>
              <a:solidFill>
                <a:schemeClr val="bg1"/>
              </a:solidFill>
            </p:grpSpPr>
            <p:sp>
              <p:nvSpPr>
                <p:cNvPr id="26" name="Oval 50"/>
                <p:cNvSpPr>
                  <a:spLocks/>
                </p:cNvSpPr>
                <p:nvPr/>
              </p:nvSpPr>
              <p:spPr bwMode="auto">
                <a:xfrm>
                  <a:off x="1941513" y="2401886"/>
                  <a:ext cx="180975" cy="68263"/>
                </a:xfrm>
                <a:prstGeom prst="ellipse">
                  <a:avLst/>
                </a:pr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7" name="Freeform: Shape 51"/>
                <p:cNvSpPr>
                  <a:spLocks/>
                </p:cNvSpPr>
                <p:nvPr/>
              </p:nvSpPr>
              <p:spPr bwMode="auto">
                <a:xfrm>
                  <a:off x="1941513" y="2459036"/>
                  <a:ext cx="180975" cy="46038"/>
                </a:xfrm>
                <a:custGeom>
                  <a:avLst/>
                  <a:gdLst/>
                  <a:ahLst/>
                  <a:cxnLst>
                    <a:cxn ang="0">
                      <a:pos x="40" y="20"/>
                    </a:cxn>
                    <a:cxn ang="0">
                      <a:pos x="79" y="5"/>
                    </a:cxn>
                    <a:cxn ang="0">
                      <a:pos x="78" y="1"/>
                    </a:cxn>
                    <a:cxn ang="0">
                      <a:pos x="77" y="1"/>
                    </a:cxn>
                    <a:cxn ang="0">
                      <a:pos x="69" y="5"/>
                    </a:cxn>
                    <a:cxn ang="0">
                      <a:pos x="40" y="9"/>
                    </a:cxn>
                    <a:cxn ang="0">
                      <a:pos x="10" y="5"/>
                    </a:cxn>
                    <a:cxn ang="0">
                      <a:pos x="2" y="0"/>
                    </a:cxn>
                    <a:cxn ang="0">
                      <a:pos x="1" y="1"/>
                    </a:cxn>
                    <a:cxn ang="0">
                      <a:pos x="0" y="5"/>
                    </a:cxn>
                    <a:cxn ang="0">
                      <a:pos x="40" y="20"/>
                    </a:cxn>
                  </a:cxnLst>
                  <a:rect l="0" t="0" r="r" b="b"/>
                  <a:pathLst>
                    <a:path w="79" h="20">
                      <a:moveTo>
                        <a:pt x="40" y="20"/>
                      </a:moveTo>
                      <a:cubicBezTo>
                        <a:pt x="61" y="20"/>
                        <a:pt x="79" y="13"/>
                        <a:pt x="79" y="5"/>
                      </a:cubicBezTo>
                      <a:cubicBezTo>
                        <a:pt x="79" y="3"/>
                        <a:pt x="79" y="2"/>
                        <a:pt x="78" y="1"/>
                      </a:cubicBezTo>
                      <a:cubicBezTo>
                        <a:pt x="78" y="1"/>
                        <a:pt x="77" y="0"/>
                        <a:pt x="77" y="1"/>
                      </a:cubicBezTo>
                      <a:cubicBezTo>
                        <a:pt x="74" y="2"/>
                        <a:pt x="72" y="3"/>
                        <a:pt x="69" y="5"/>
                      </a:cubicBezTo>
                      <a:cubicBezTo>
                        <a:pt x="61" y="8"/>
                        <a:pt x="51" y="9"/>
                        <a:pt x="40" y="9"/>
                      </a:cubicBezTo>
                      <a:cubicBezTo>
                        <a:pt x="29" y="9"/>
                        <a:pt x="18" y="8"/>
                        <a:pt x="10" y="5"/>
                      </a:cubicBezTo>
                      <a:cubicBezTo>
                        <a:pt x="7" y="3"/>
                        <a:pt x="5" y="2"/>
                        <a:pt x="2" y="0"/>
                      </a:cubicBezTo>
                      <a:cubicBezTo>
                        <a:pt x="2" y="0"/>
                        <a:pt x="2"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Freeform: Shape 52"/>
                <p:cNvSpPr>
                  <a:spLocks/>
                </p:cNvSpPr>
                <p:nvPr/>
              </p:nvSpPr>
              <p:spPr bwMode="auto">
                <a:xfrm>
                  <a:off x="1941513" y="2562224"/>
                  <a:ext cx="127000" cy="46038"/>
                </a:xfrm>
                <a:custGeom>
                  <a:avLst/>
                  <a:gdLst/>
                  <a:ahLst/>
                  <a:cxnLst>
                    <a:cxn ang="0">
                      <a:pos x="51" y="9"/>
                    </a:cxn>
                    <a:cxn ang="0">
                      <a:pos x="50" y="9"/>
                    </a:cxn>
                    <a:cxn ang="0">
                      <a:pos x="40" y="9"/>
                    </a:cxn>
                    <a:cxn ang="0">
                      <a:pos x="10" y="5"/>
                    </a:cxn>
                    <a:cxn ang="0">
                      <a:pos x="3" y="1"/>
                    </a:cxn>
                    <a:cxn ang="0">
                      <a:pos x="1" y="1"/>
                    </a:cxn>
                    <a:cxn ang="0">
                      <a:pos x="0" y="5"/>
                    </a:cxn>
                    <a:cxn ang="0">
                      <a:pos x="40" y="20"/>
                    </a:cxn>
                    <a:cxn ang="0">
                      <a:pos x="54" y="19"/>
                    </a:cxn>
                    <a:cxn ang="0">
                      <a:pos x="55" y="18"/>
                    </a:cxn>
                    <a:cxn ang="0">
                      <a:pos x="51" y="9"/>
                    </a:cxn>
                  </a:cxnLst>
                  <a:rect l="0" t="0" r="r" b="b"/>
                  <a:pathLst>
                    <a:path w="55" h="20">
                      <a:moveTo>
                        <a:pt x="51" y="9"/>
                      </a:moveTo>
                      <a:cubicBezTo>
                        <a:pt x="51" y="9"/>
                        <a:pt x="51" y="9"/>
                        <a:pt x="50" y="9"/>
                      </a:cubicBezTo>
                      <a:cubicBezTo>
                        <a:pt x="47" y="9"/>
                        <a:pt x="43"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cubicBezTo>
                        <a:pt x="44" y="20"/>
                        <a:pt x="50" y="20"/>
                        <a:pt x="54" y="19"/>
                      </a:cubicBezTo>
                      <a:cubicBezTo>
                        <a:pt x="55" y="19"/>
                        <a:pt x="55" y="19"/>
                        <a:pt x="55" y="18"/>
                      </a:cubicBezTo>
                      <a:cubicBezTo>
                        <a:pt x="53" y="16"/>
                        <a:pt x="51" y="12"/>
                        <a:pt x="51" y="9"/>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Freeform: Shape 53"/>
                <p:cNvSpPr>
                  <a:spLocks/>
                </p:cNvSpPr>
                <p:nvPr/>
              </p:nvSpPr>
              <p:spPr bwMode="auto">
                <a:xfrm>
                  <a:off x="1941513" y="2527299"/>
                  <a:ext cx="117475" cy="46038"/>
                </a:xfrm>
                <a:custGeom>
                  <a:avLst/>
                  <a:gdLst/>
                  <a:ahLst/>
                  <a:cxnLst>
                    <a:cxn ang="0">
                      <a:pos x="40" y="20"/>
                    </a:cxn>
                    <a:cxn ang="0">
                      <a:pos x="49" y="19"/>
                    </a:cxn>
                    <a:cxn ang="0">
                      <a:pos x="50" y="19"/>
                    </a:cxn>
                    <a:cxn ang="0">
                      <a:pos x="51" y="10"/>
                    </a:cxn>
                    <a:cxn ang="0">
                      <a:pos x="51" y="9"/>
                    </a:cxn>
                    <a:cxn ang="0">
                      <a:pos x="40" y="9"/>
                    </a:cxn>
                    <a:cxn ang="0">
                      <a:pos x="10" y="5"/>
                    </a:cxn>
                    <a:cxn ang="0">
                      <a:pos x="3" y="1"/>
                    </a:cxn>
                    <a:cxn ang="0">
                      <a:pos x="1" y="1"/>
                    </a:cxn>
                    <a:cxn ang="0">
                      <a:pos x="0" y="5"/>
                    </a:cxn>
                    <a:cxn ang="0">
                      <a:pos x="40" y="20"/>
                    </a:cxn>
                  </a:cxnLst>
                  <a:rect l="0" t="0" r="r" b="b"/>
                  <a:pathLst>
                    <a:path w="51" h="20">
                      <a:moveTo>
                        <a:pt x="40" y="20"/>
                      </a:moveTo>
                      <a:cubicBezTo>
                        <a:pt x="44" y="20"/>
                        <a:pt x="47" y="20"/>
                        <a:pt x="49" y="19"/>
                      </a:cubicBezTo>
                      <a:cubicBezTo>
                        <a:pt x="50" y="19"/>
                        <a:pt x="50" y="19"/>
                        <a:pt x="50" y="19"/>
                      </a:cubicBezTo>
                      <a:cubicBezTo>
                        <a:pt x="50" y="16"/>
                        <a:pt x="50" y="13"/>
                        <a:pt x="51" y="10"/>
                      </a:cubicBezTo>
                      <a:cubicBezTo>
                        <a:pt x="51" y="9"/>
                        <a:pt x="51" y="9"/>
                        <a:pt x="51" y="9"/>
                      </a:cubicBezTo>
                      <a:cubicBezTo>
                        <a:pt x="47" y="9"/>
                        <a:pt x="44"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Freeform: Shape 54"/>
                <p:cNvSpPr>
                  <a:spLocks/>
                </p:cNvSpPr>
                <p:nvPr/>
              </p:nvSpPr>
              <p:spPr bwMode="auto">
                <a:xfrm>
                  <a:off x="1941513" y="2492374"/>
                  <a:ext cx="142875" cy="46038"/>
                </a:xfrm>
                <a:custGeom>
                  <a:avLst/>
                  <a:gdLst/>
                  <a:ahLst/>
                  <a:cxnLst>
                    <a:cxn ang="0">
                      <a:pos x="61" y="8"/>
                    </a:cxn>
                    <a:cxn ang="0">
                      <a:pos x="61" y="7"/>
                    </a:cxn>
                    <a:cxn ang="0">
                      <a:pos x="40" y="9"/>
                    </a:cxn>
                    <a:cxn ang="0">
                      <a:pos x="10" y="5"/>
                    </a:cxn>
                    <a:cxn ang="0">
                      <a:pos x="3" y="1"/>
                    </a:cxn>
                    <a:cxn ang="0">
                      <a:pos x="1" y="1"/>
                    </a:cxn>
                    <a:cxn ang="0">
                      <a:pos x="0" y="5"/>
                    </a:cxn>
                    <a:cxn ang="0">
                      <a:pos x="40" y="20"/>
                    </a:cxn>
                    <a:cxn ang="0">
                      <a:pos x="52" y="19"/>
                    </a:cxn>
                    <a:cxn ang="0">
                      <a:pos x="53" y="18"/>
                    </a:cxn>
                    <a:cxn ang="0">
                      <a:pos x="61" y="8"/>
                    </a:cxn>
                  </a:cxnLst>
                  <a:rect l="0" t="0" r="r" b="b"/>
                  <a:pathLst>
                    <a:path w="62" h="20">
                      <a:moveTo>
                        <a:pt x="61" y="8"/>
                      </a:moveTo>
                      <a:cubicBezTo>
                        <a:pt x="61" y="8"/>
                        <a:pt x="62" y="7"/>
                        <a:pt x="61" y="7"/>
                      </a:cubicBezTo>
                      <a:cubicBezTo>
                        <a:pt x="54" y="9"/>
                        <a:pt x="48" y="9"/>
                        <a:pt x="40" y="9"/>
                      </a:cubicBezTo>
                      <a:cubicBezTo>
                        <a:pt x="29" y="9"/>
                        <a:pt x="18" y="8"/>
                        <a:pt x="10" y="5"/>
                      </a:cubicBezTo>
                      <a:cubicBezTo>
                        <a:pt x="7" y="3"/>
                        <a:pt x="5" y="2"/>
                        <a:pt x="3" y="1"/>
                      </a:cubicBezTo>
                      <a:cubicBezTo>
                        <a:pt x="2" y="0"/>
                        <a:pt x="2" y="1"/>
                        <a:pt x="1" y="1"/>
                      </a:cubicBezTo>
                      <a:cubicBezTo>
                        <a:pt x="1" y="2"/>
                        <a:pt x="0" y="3"/>
                        <a:pt x="0" y="5"/>
                      </a:cubicBezTo>
                      <a:cubicBezTo>
                        <a:pt x="0" y="13"/>
                        <a:pt x="18" y="20"/>
                        <a:pt x="40" y="20"/>
                      </a:cubicBezTo>
                      <a:cubicBezTo>
                        <a:pt x="44" y="20"/>
                        <a:pt x="48" y="20"/>
                        <a:pt x="52" y="19"/>
                      </a:cubicBezTo>
                      <a:cubicBezTo>
                        <a:pt x="53" y="19"/>
                        <a:pt x="53" y="18"/>
                        <a:pt x="53" y="18"/>
                      </a:cubicBezTo>
                      <a:cubicBezTo>
                        <a:pt x="55" y="14"/>
                        <a:pt x="58" y="11"/>
                        <a:pt x="61" y="8"/>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Freeform: Shape 55"/>
                <p:cNvSpPr>
                  <a:spLocks/>
                </p:cNvSpPr>
                <p:nvPr/>
              </p:nvSpPr>
              <p:spPr bwMode="auto">
                <a:xfrm>
                  <a:off x="2125663" y="2528887"/>
                  <a:ext cx="36512" cy="76200"/>
                </a:xfrm>
                <a:custGeom>
                  <a:avLst/>
                  <a:gdLst/>
                  <a:ahLst/>
                  <a:cxnLst>
                    <a:cxn ang="0">
                      <a:pos x="10" y="14"/>
                    </a:cxn>
                    <a:cxn ang="0">
                      <a:pos x="5" y="10"/>
                    </a:cxn>
                    <a:cxn ang="0">
                      <a:pos x="9" y="8"/>
                    </a:cxn>
                    <a:cxn ang="0">
                      <a:pos x="13" y="9"/>
                    </a:cxn>
                    <a:cxn ang="0">
                      <a:pos x="13" y="9"/>
                    </a:cxn>
                    <a:cxn ang="0">
                      <a:pos x="15" y="8"/>
                    </a:cxn>
                    <a:cxn ang="0">
                      <a:pos x="15" y="6"/>
                    </a:cxn>
                    <a:cxn ang="0">
                      <a:pos x="15" y="5"/>
                    </a:cxn>
                    <a:cxn ang="0">
                      <a:pos x="10" y="4"/>
                    </a:cxn>
                    <a:cxn ang="0">
                      <a:pos x="10" y="4"/>
                    </a:cxn>
                    <a:cxn ang="0">
                      <a:pos x="10" y="1"/>
                    </a:cxn>
                    <a:cxn ang="0">
                      <a:pos x="9" y="0"/>
                    </a:cxn>
                    <a:cxn ang="0">
                      <a:pos x="8" y="0"/>
                    </a:cxn>
                    <a:cxn ang="0">
                      <a:pos x="7" y="1"/>
                    </a:cxn>
                    <a:cxn ang="0">
                      <a:pos x="7" y="4"/>
                    </a:cxn>
                    <a:cxn ang="0">
                      <a:pos x="6" y="4"/>
                    </a:cxn>
                    <a:cxn ang="0">
                      <a:pos x="1" y="11"/>
                    </a:cxn>
                    <a:cxn ang="0">
                      <a:pos x="7" y="18"/>
                    </a:cxn>
                    <a:cxn ang="0">
                      <a:pos x="11" y="22"/>
                    </a:cxn>
                    <a:cxn ang="0">
                      <a:pos x="7" y="25"/>
                    </a:cxn>
                    <a:cxn ang="0">
                      <a:pos x="3" y="24"/>
                    </a:cxn>
                    <a:cxn ang="0">
                      <a:pos x="2" y="23"/>
                    </a:cxn>
                    <a:cxn ang="0">
                      <a:pos x="1" y="24"/>
                    </a:cxn>
                    <a:cxn ang="0">
                      <a:pos x="0" y="26"/>
                    </a:cxn>
                    <a:cxn ang="0">
                      <a:pos x="1" y="27"/>
                    </a:cxn>
                    <a:cxn ang="0">
                      <a:pos x="6" y="29"/>
                    </a:cxn>
                    <a:cxn ang="0">
                      <a:pos x="6" y="29"/>
                    </a:cxn>
                    <a:cxn ang="0">
                      <a:pos x="6" y="31"/>
                    </a:cxn>
                    <a:cxn ang="0">
                      <a:pos x="8" y="33"/>
                    </a:cxn>
                    <a:cxn ang="0">
                      <a:pos x="9" y="33"/>
                    </a:cxn>
                    <a:cxn ang="0">
                      <a:pos x="10" y="31"/>
                    </a:cxn>
                    <a:cxn ang="0">
                      <a:pos x="10" y="29"/>
                    </a:cxn>
                    <a:cxn ang="0">
                      <a:pos x="10" y="28"/>
                    </a:cxn>
                    <a:cxn ang="0">
                      <a:pos x="16" y="21"/>
                    </a:cxn>
                    <a:cxn ang="0">
                      <a:pos x="10" y="14"/>
                    </a:cxn>
                  </a:cxnLst>
                  <a:rect l="0" t="0" r="r" b="b"/>
                  <a:pathLst>
                    <a:path w="16" h="33">
                      <a:moveTo>
                        <a:pt x="10" y="14"/>
                      </a:moveTo>
                      <a:cubicBezTo>
                        <a:pt x="6" y="13"/>
                        <a:pt x="5" y="12"/>
                        <a:pt x="5" y="10"/>
                      </a:cubicBezTo>
                      <a:cubicBezTo>
                        <a:pt x="5" y="9"/>
                        <a:pt x="6" y="8"/>
                        <a:pt x="9" y="8"/>
                      </a:cubicBezTo>
                      <a:cubicBezTo>
                        <a:pt x="11" y="8"/>
                        <a:pt x="13" y="9"/>
                        <a:pt x="13" y="9"/>
                      </a:cubicBezTo>
                      <a:cubicBezTo>
                        <a:pt x="13" y="9"/>
                        <a:pt x="13" y="9"/>
                        <a:pt x="13" y="9"/>
                      </a:cubicBezTo>
                      <a:cubicBezTo>
                        <a:pt x="14" y="9"/>
                        <a:pt x="14" y="8"/>
                        <a:pt x="15" y="8"/>
                      </a:cubicBezTo>
                      <a:cubicBezTo>
                        <a:pt x="15" y="6"/>
                        <a:pt x="15" y="6"/>
                        <a:pt x="15" y="6"/>
                      </a:cubicBezTo>
                      <a:cubicBezTo>
                        <a:pt x="15" y="6"/>
                        <a:pt x="15" y="5"/>
                        <a:pt x="15" y="5"/>
                      </a:cubicBezTo>
                      <a:cubicBezTo>
                        <a:pt x="13" y="4"/>
                        <a:pt x="10" y="4"/>
                        <a:pt x="10" y="4"/>
                      </a:cubicBezTo>
                      <a:cubicBezTo>
                        <a:pt x="10" y="4"/>
                        <a:pt x="10" y="4"/>
                        <a:pt x="10" y="4"/>
                      </a:cubicBezTo>
                      <a:cubicBezTo>
                        <a:pt x="10" y="1"/>
                        <a:pt x="10" y="1"/>
                        <a:pt x="10" y="1"/>
                      </a:cubicBezTo>
                      <a:cubicBezTo>
                        <a:pt x="10" y="1"/>
                        <a:pt x="10" y="0"/>
                        <a:pt x="9" y="0"/>
                      </a:cubicBezTo>
                      <a:cubicBezTo>
                        <a:pt x="8" y="0"/>
                        <a:pt x="8" y="0"/>
                        <a:pt x="8" y="0"/>
                      </a:cubicBezTo>
                      <a:cubicBezTo>
                        <a:pt x="7" y="0"/>
                        <a:pt x="7" y="1"/>
                        <a:pt x="7" y="1"/>
                      </a:cubicBezTo>
                      <a:cubicBezTo>
                        <a:pt x="7" y="4"/>
                        <a:pt x="7" y="4"/>
                        <a:pt x="7" y="4"/>
                      </a:cubicBezTo>
                      <a:cubicBezTo>
                        <a:pt x="7" y="4"/>
                        <a:pt x="6" y="4"/>
                        <a:pt x="6" y="4"/>
                      </a:cubicBezTo>
                      <a:cubicBezTo>
                        <a:pt x="3" y="5"/>
                        <a:pt x="1" y="7"/>
                        <a:pt x="1" y="11"/>
                      </a:cubicBezTo>
                      <a:cubicBezTo>
                        <a:pt x="1" y="15"/>
                        <a:pt x="4" y="16"/>
                        <a:pt x="7" y="18"/>
                      </a:cubicBezTo>
                      <a:cubicBezTo>
                        <a:pt x="10" y="19"/>
                        <a:pt x="11" y="20"/>
                        <a:pt x="11" y="22"/>
                      </a:cubicBezTo>
                      <a:cubicBezTo>
                        <a:pt x="11" y="24"/>
                        <a:pt x="10" y="25"/>
                        <a:pt x="7" y="25"/>
                      </a:cubicBezTo>
                      <a:cubicBezTo>
                        <a:pt x="5" y="25"/>
                        <a:pt x="3" y="24"/>
                        <a:pt x="3" y="24"/>
                      </a:cubicBezTo>
                      <a:cubicBezTo>
                        <a:pt x="3" y="23"/>
                        <a:pt x="2" y="23"/>
                        <a:pt x="2" y="23"/>
                      </a:cubicBezTo>
                      <a:cubicBezTo>
                        <a:pt x="2" y="23"/>
                        <a:pt x="1" y="24"/>
                        <a:pt x="1" y="24"/>
                      </a:cubicBezTo>
                      <a:cubicBezTo>
                        <a:pt x="0" y="26"/>
                        <a:pt x="0" y="26"/>
                        <a:pt x="0" y="26"/>
                      </a:cubicBezTo>
                      <a:cubicBezTo>
                        <a:pt x="0" y="26"/>
                        <a:pt x="1" y="27"/>
                        <a:pt x="1" y="27"/>
                      </a:cubicBezTo>
                      <a:cubicBezTo>
                        <a:pt x="3" y="28"/>
                        <a:pt x="6" y="29"/>
                        <a:pt x="6" y="29"/>
                      </a:cubicBezTo>
                      <a:cubicBezTo>
                        <a:pt x="6" y="29"/>
                        <a:pt x="6" y="29"/>
                        <a:pt x="6" y="29"/>
                      </a:cubicBezTo>
                      <a:cubicBezTo>
                        <a:pt x="6" y="31"/>
                        <a:pt x="6" y="31"/>
                        <a:pt x="6" y="31"/>
                      </a:cubicBezTo>
                      <a:cubicBezTo>
                        <a:pt x="6" y="32"/>
                        <a:pt x="7" y="33"/>
                        <a:pt x="8" y="33"/>
                      </a:cubicBezTo>
                      <a:cubicBezTo>
                        <a:pt x="9" y="33"/>
                        <a:pt x="9" y="33"/>
                        <a:pt x="9" y="33"/>
                      </a:cubicBezTo>
                      <a:cubicBezTo>
                        <a:pt x="9" y="33"/>
                        <a:pt x="10" y="32"/>
                        <a:pt x="10" y="31"/>
                      </a:cubicBezTo>
                      <a:cubicBezTo>
                        <a:pt x="10" y="29"/>
                        <a:pt x="10" y="29"/>
                        <a:pt x="10" y="29"/>
                      </a:cubicBezTo>
                      <a:cubicBezTo>
                        <a:pt x="10" y="28"/>
                        <a:pt x="10" y="28"/>
                        <a:pt x="10" y="28"/>
                      </a:cubicBezTo>
                      <a:cubicBezTo>
                        <a:pt x="14" y="28"/>
                        <a:pt x="16" y="25"/>
                        <a:pt x="16" y="21"/>
                      </a:cubicBezTo>
                      <a:cubicBezTo>
                        <a:pt x="16" y="18"/>
                        <a:pt x="14" y="16"/>
                        <a:pt x="10" y="14"/>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Freeform: Shape 56"/>
                <p:cNvSpPr>
                  <a:spLocks/>
                </p:cNvSpPr>
                <p:nvPr/>
              </p:nvSpPr>
              <p:spPr bwMode="auto">
                <a:xfrm>
                  <a:off x="2074863" y="2497137"/>
                  <a:ext cx="139700" cy="139700"/>
                </a:xfrm>
                <a:custGeom>
                  <a:avLst/>
                  <a:gdLst/>
                  <a:ahLst/>
                  <a:cxnLst>
                    <a:cxn ang="0">
                      <a:pos x="30" y="54"/>
                    </a:cxn>
                    <a:cxn ang="0">
                      <a:pos x="7" y="30"/>
                    </a:cxn>
                    <a:cxn ang="0">
                      <a:pos x="30" y="7"/>
                    </a:cxn>
                    <a:cxn ang="0">
                      <a:pos x="54" y="30"/>
                    </a:cxn>
                    <a:cxn ang="0">
                      <a:pos x="30" y="54"/>
                    </a:cxn>
                    <a:cxn ang="0">
                      <a:pos x="30" y="0"/>
                    </a:cxn>
                    <a:cxn ang="0">
                      <a:pos x="0" y="30"/>
                    </a:cxn>
                    <a:cxn ang="0">
                      <a:pos x="30" y="61"/>
                    </a:cxn>
                    <a:cxn ang="0">
                      <a:pos x="61" y="30"/>
                    </a:cxn>
                    <a:cxn ang="0">
                      <a:pos x="30" y="0"/>
                    </a:cxn>
                  </a:cxnLst>
                  <a:rect l="0" t="0" r="r" b="b"/>
                  <a:pathLst>
                    <a:path w="61" h="61">
                      <a:moveTo>
                        <a:pt x="30" y="54"/>
                      </a:moveTo>
                      <a:cubicBezTo>
                        <a:pt x="17" y="54"/>
                        <a:pt x="7" y="43"/>
                        <a:pt x="7" y="30"/>
                      </a:cubicBezTo>
                      <a:cubicBezTo>
                        <a:pt x="7" y="17"/>
                        <a:pt x="17" y="7"/>
                        <a:pt x="30" y="7"/>
                      </a:cubicBezTo>
                      <a:cubicBezTo>
                        <a:pt x="43" y="7"/>
                        <a:pt x="54" y="17"/>
                        <a:pt x="54" y="30"/>
                      </a:cubicBezTo>
                      <a:cubicBezTo>
                        <a:pt x="54" y="43"/>
                        <a:pt x="43" y="54"/>
                        <a:pt x="30" y="54"/>
                      </a:cubicBezTo>
                      <a:moveTo>
                        <a:pt x="30" y="0"/>
                      </a:moveTo>
                      <a:cubicBezTo>
                        <a:pt x="13" y="0"/>
                        <a:pt x="0" y="13"/>
                        <a:pt x="0" y="30"/>
                      </a:cubicBezTo>
                      <a:cubicBezTo>
                        <a:pt x="0" y="47"/>
                        <a:pt x="13" y="61"/>
                        <a:pt x="30" y="61"/>
                      </a:cubicBezTo>
                      <a:cubicBezTo>
                        <a:pt x="47" y="61"/>
                        <a:pt x="61" y="47"/>
                        <a:pt x="61" y="30"/>
                      </a:cubicBezTo>
                      <a:cubicBezTo>
                        <a:pt x="61" y="13"/>
                        <a:pt x="47" y="0"/>
                        <a:pt x="30" y="0"/>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7" name="Group 2"/>
            <p:cNvGrpSpPr/>
            <p:nvPr/>
          </p:nvGrpSpPr>
          <p:grpSpPr>
            <a:xfrm>
              <a:off x="3065697" y="3250543"/>
              <a:ext cx="1361411" cy="1177082"/>
              <a:chOff x="4281396" y="4451846"/>
              <a:chExt cx="1815215" cy="1569442"/>
            </a:xfrm>
          </p:grpSpPr>
          <p:sp>
            <p:nvSpPr>
              <p:cNvPr id="17" name="Hexagon 26"/>
              <p:cNvSpPr>
                <a:spLocks/>
              </p:cNvSpPr>
              <p:nvPr/>
            </p:nvSpPr>
            <p:spPr bwMode="gray">
              <a:xfrm>
                <a:off x="4281396"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18" name="Hexagon 27"/>
              <p:cNvSpPr>
                <a:spLocks/>
              </p:cNvSpPr>
              <p:nvPr/>
            </p:nvSpPr>
            <p:spPr bwMode="gray">
              <a:xfrm>
                <a:off x="4387756" y="4546392"/>
                <a:ext cx="1595405" cy="1380352"/>
              </a:xfrm>
              <a:prstGeom prst="hexagon">
                <a:avLst>
                  <a:gd name="adj" fmla="val 28896"/>
                  <a:gd name="vf" fmla="val 115470"/>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9" name="Group 57"/>
              <p:cNvGrpSpPr/>
              <p:nvPr/>
            </p:nvGrpSpPr>
            <p:grpSpPr>
              <a:xfrm>
                <a:off x="4837027" y="4861648"/>
                <a:ext cx="696870" cy="749849"/>
                <a:chOff x="1066800" y="2373312"/>
                <a:chExt cx="271462" cy="292100"/>
              </a:xfrm>
              <a:solidFill>
                <a:schemeClr val="bg1"/>
              </a:solidFill>
            </p:grpSpPr>
            <p:sp>
              <p:nvSpPr>
                <p:cNvPr id="20" name="Oval 58"/>
                <p:cNvSpPr>
                  <a:spLocks/>
                </p:cNvSpPr>
                <p:nvPr/>
              </p:nvSpPr>
              <p:spPr bwMode="auto">
                <a:xfrm>
                  <a:off x="1152525" y="2373312"/>
                  <a:ext cx="95250" cy="93663"/>
                </a:xfrm>
                <a:prstGeom prst="ellipse">
                  <a:avLst/>
                </a:pr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Freeform: Shape 59"/>
                <p:cNvSpPr>
                  <a:spLocks/>
                </p:cNvSpPr>
                <p:nvPr/>
              </p:nvSpPr>
              <p:spPr bwMode="auto">
                <a:xfrm>
                  <a:off x="1116013" y="2481262"/>
                  <a:ext cx="165100" cy="109538"/>
                </a:xfrm>
                <a:custGeom>
                  <a:avLst/>
                  <a:gdLst/>
                  <a:ahLst/>
                  <a:cxnLst>
                    <a:cxn ang="0">
                      <a:pos x="44" y="33"/>
                    </a:cxn>
                    <a:cxn ang="0">
                      <a:pos x="37" y="40"/>
                    </a:cxn>
                    <a:cxn ang="0">
                      <a:pos x="36" y="40"/>
                    </a:cxn>
                    <a:cxn ang="0">
                      <a:pos x="35" y="40"/>
                    </a:cxn>
                    <a:cxn ang="0">
                      <a:pos x="28" y="33"/>
                    </a:cxn>
                    <a:cxn ang="0">
                      <a:pos x="27" y="31"/>
                    </a:cxn>
                    <a:cxn ang="0">
                      <a:pos x="31" y="14"/>
                    </a:cxn>
                    <a:cxn ang="0">
                      <a:pos x="31" y="12"/>
                    </a:cxn>
                    <a:cxn ang="0">
                      <a:pos x="31" y="9"/>
                    </a:cxn>
                    <a:cxn ang="0">
                      <a:pos x="32" y="7"/>
                    </a:cxn>
                    <a:cxn ang="0">
                      <a:pos x="40" y="7"/>
                    </a:cxn>
                    <a:cxn ang="0">
                      <a:pos x="42" y="9"/>
                    </a:cxn>
                    <a:cxn ang="0">
                      <a:pos x="41" y="12"/>
                    </a:cxn>
                    <a:cxn ang="0">
                      <a:pos x="42" y="14"/>
                    </a:cxn>
                    <a:cxn ang="0">
                      <a:pos x="45" y="31"/>
                    </a:cxn>
                    <a:cxn ang="0">
                      <a:pos x="44" y="33"/>
                    </a:cxn>
                    <a:cxn ang="0">
                      <a:pos x="72" y="33"/>
                    </a:cxn>
                    <a:cxn ang="0">
                      <a:pos x="62" y="7"/>
                    </a:cxn>
                    <a:cxn ang="0">
                      <a:pos x="53" y="0"/>
                    </a:cxn>
                    <a:cxn ang="0">
                      <a:pos x="52" y="0"/>
                    </a:cxn>
                    <a:cxn ang="0">
                      <a:pos x="36" y="0"/>
                    </a:cxn>
                    <a:cxn ang="0">
                      <a:pos x="20" y="0"/>
                    </a:cxn>
                    <a:cxn ang="0">
                      <a:pos x="19" y="0"/>
                    </a:cxn>
                    <a:cxn ang="0">
                      <a:pos x="10" y="7"/>
                    </a:cxn>
                    <a:cxn ang="0">
                      <a:pos x="1" y="33"/>
                    </a:cxn>
                    <a:cxn ang="0">
                      <a:pos x="2" y="37"/>
                    </a:cxn>
                    <a:cxn ang="0">
                      <a:pos x="10" y="41"/>
                    </a:cxn>
                    <a:cxn ang="0">
                      <a:pos x="13" y="40"/>
                    </a:cxn>
                    <a:cxn ang="0">
                      <a:pos x="18" y="27"/>
                    </a:cxn>
                    <a:cxn ang="0">
                      <a:pos x="18" y="27"/>
                    </a:cxn>
                    <a:cxn ang="0">
                      <a:pos x="18" y="40"/>
                    </a:cxn>
                    <a:cxn ang="0">
                      <a:pos x="20" y="44"/>
                    </a:cxn>
                    <a:cxn ang="0">
                      <a:pos x="36" y="48"/>
                    </a:cxn>
                    <a:cxn ang="0">
                      <a:pos x="52" y="44"/>
                    </a:cxn>
                    <a:cxn ang="0">
                      <a:pos x="54" y="40"/>
                    </a:cxn>
                    <a:cxn ang="0">
                      <a:pos x="54" y="27"/>
                    </a:cxn>
                    <a:cxn ang="0">
                      <a:pos x="55" y="27"/>
                    </a:cxn>
                    <a:cxn ang="0">
                      <a:pos x="60" y="40"/>
                    </a:cxn>
                    <a:cxn ang="0">
                      <a:pos x="62" y="41"/>
                    </a:cxn>
                    <a:cxn ang="0">
                      <a:pos x="70" y="37"/>
                    </a:cxn>
                    <a:cxn ang="0">
                      <a:pos x="72" y="33"/>
                    </a:cxn>
                  </a:cxnLst>
                  <a:rect l="0" t="0" r="r" b="b"/>
                  <a:pathLst>
                    <a:path w="72" h="48">
                      <a:moveTo>
                        <a:pt x="44" y="33"/>
                      </a:moveTo>
                      <a:cubicBezTo>
                        <a:pt x="37" y="40"/>
                        <a:pt x="37" y="40"/>
                        <a:pt x="37" y="40"/>
                      </a:cubicBezTo>
                      <a:cubicBezTo>
                        <a:pt x="37" y="40"/>
                        <a:pt x="37" y="40"/>
                        <a:pt x="36" y="40"/>
                      </a:cubicBezTo>
                      <a:cubicBezTo>
                        <a:pt x="36" y="40"/>
                        <a:pt x="35" y="40"/>
                        <a:pt x="35" y="40"/>
                      </a:cubicBezTo>
                      <a:cubicBezTo>
                        <a:pt x="28" y="33"/>
                        <a:pt x="28" y="33"/>
                        <a:pt x="28" y="33"/>
                      </a:cubicBezTo>
                      <a:cubicBezTo>
                        <a:pt x="27" y="33"/>
                        <a:pt x="27" y="32"/>
                        <a:pt x="27" y="31"/>
                      </a:cubicBezTo>
                      <a:cubicBezTo>
                        <a:pt x="31" y="14"/>
                        <a:pt x="31" y="14"/>
                        <a:pt x="31" y="14"/>
                      </a:cubicBezTo>
                      <a:cubicBezTo>
                        <a:pt x="31" y="13"/>
                        <a:pt x="31" y="12"/>
                        <a:pt x="31" y="12"/>
                      </a:cubicBezTo>
                      <a:cubicBezTo>
                        <a:pt x="31" y="11"/>
                        <a:pt x="31" y="9"/>
                        <a:pt x="31" y="9"/>
                      </a:cubicBezTo>
                      <a:cubicBezTo>
                        <a:pt x="31" y="8"/>
                        <a:pt x="31" y="7"/>
                        <a:pt x="32" y="7"/>
                      </a:cubicBezTo>
                      <a:cubicBezTo>
                        <a:pt x="40" y="7"/>
                        <a:pt x="40" y="7"/>
                        <a:pt x="40" y="7"/>
                      </a:cubicBezTo>
                      <a:cubicBezTo>
                        <a:pt x="41" y="7"/>
                        <a:pt x="42" y="8"/>
                        <a:pt x="42" y="9"/>
                      </a:cubicBezTo>
                      <a:cubicBezTo>
                        <a:pt x="42" y="9"/>
                        <a:pt x="42" y="11"/>
                        <a:pt x="41" y="12"/>
                      </a:cubicBezTo>
                      <a:cubicBezTo>
                        <a:pt x="41" y="12"/>
                        <a:pt x="42" y="13"/>
                        <a:pt x="42" y="14"/>
                      </a:cubicBezTo>
                      <a:cubicBezTo>
                        <a:pt x="45" y="31"/>
                        <a:pt x="45" y="31"/>
                        <a:pt x="45" y="31"/>
                      </a:cubicBezTo>
                      <a:cubicBezTo>
                        <a:pt x="45" y="32"/>
                        <a:pt x="45" y="33"/>
                        <a:pt x="44" y="33"/>
                      </a:cubicBezTo>
                      <a:moveTo>
                        <a:pt x="72" y="33"/>
                      </a:moveTo>
                      <a:cubicBezTo>
                        <a:pt x="62" y="7"/>
                        <a:pt x="62" y="7"/>
                        <a:pt x="62" y="7"/>
                      </a:cubicBezTo>
                      <a:cubicBezTo>
                        <a:pt x="62" y="7"/>
                        <a:pt x="60" y="0"/>
                        <a:pt x="53" y="0"/>
                      </a:cubicBezTo>
                      <a:cubicBezTo>
                        <a:pt x="52" y="0"/>
                        <a:pt x="52" y="0"/>
                        <a:pt x="52" y="0"/>
                      </a:cubicBezTo>
                      <a:cubicBezTo>
                        <a:pt x="52" y="0"/>
                        <a:pt x="44" y="0"/>
                        <a:pt x="36" y="0"/>
                      </a:cubicBezTo>
                      <a:cubicBezTo>
                        <a:pt x="28" y="0"/>
                        <a:pt x="21" y="0"/>
                        <a:pt x="20" y="0"/>
                      </a:cubicBezTo>
                      <a:cubicBezTo>
                        <a:pt x="19" y="0"/>
                        <a:pt x="19" y="0"/>
                        <a:pt x="19" y="0"/>
                      </a:cubicBezTo>
                      <a:cubicBezTo>
                        <a:pt x="13" y="0"/>
                        <a:pt x="11" y="7"/>
                        <a:pt x="10" y="7"/>
                      </a:cubicBezTo>
                      <a:cubicBezTo>
                        <a:pt x="1" y="33"/>
                        <a:pt x="1" y="33"/>
                        <a:pt x="1" y="33"/>
                      </a:cubicBezTo>
                      <a:cubicBezTo>
                        <a:pt x="0" y="34"/>
                        <a:pt x="1" y="36"/>
                        <a:pt x="2" y="37"/>
                      </a:cubicBezTo>
                      <a:cubicBezTo>
                        <a:pt x="4" y="39"/>
                        <a:pt x="7" y="41"/>
                        <a:pt x="10" y="41"/>
                      </a:cubicBezTo>
                      <a:cubicBezTo>
                        <a:pt x="12" y="41"/>
                        <a:pt x="13" y="40"/>
                        <a:pt x="13" y="40"/>
                      </a:cubicBezTo>
                      <a:cubicBezTo>
                        <a:pt x="18" y="27"/>
                        <a:pt x="18" y="27"/>
                        <a:pt x="18" y="27"/>
                      </a:cubicBezTo>
                      <a:cubicBezTo>
                        <a:pt x="18" y="27"/>
                        <a:pt x="18" y="24"/>
                        <a:pt x="18" y="27"/>
                      </a:cubicBezTo>
                      <a:cubicBezTo>
                        <a:pt x="18" y="30"/>
                        <a:pt x="18" y="36"/>
                        <a:pt x="18" y="40"/>
                      </a:cubicBezTo>
                      <a:cubicBezTo>
                        <a:pt x="18" y="42"/>
                        <a:pt x="19" y="43"/>
                        <a:pt x="20" y="44"/>
                      </a:cubicBezTo>
                      <a:cubicBezTo>
                        <a:pt x="26" y="48"/>
                        <a:pt x="30" y="48"/>
                        <a:pt x="36" y="48"/>
                      </a:cubicBezTo>
                      <a:cubicBezTo>
                        <a:pt x="42" y="48"/>
                        <a:pt x="47" y="48"/>
                        <a:pt x="52" y="44"/>
                      </a:cubicBezTo>
                      <a:cubicBezTo>
                        <a:pt x="54" y="43"/>
                        <a:pt x="54" y="42"/>
                        <a:pt x="54" y="40"/>
                      </a:cubicBezTo>
                      <a:cubicBezTo>
                        <a:pt x="54" y="36"/>
                        <a:pt x="54" y="30"/>
                        <a:pt x="54" y="27"/>
                      </a:cubicBezTo>
                      <a:cubicBezTo>
                        <a:pt x="54" y="24"/>
                        <a:pt x="55" y="27"/>
                        <a:pt x="55" y="27"/>
                      </a:cubicBezTo>
                      <a:cubicBezTo>
                        <a:pt x="60" y="40"/>
                        <a:pt x="60" y="40"/>
                        <a:pt x="60" y="40"/>
                      </a:cubicBezTo>
                      <a:cubicBezTo>
                        <a:pt x="60" y="40"/>
                        <a:pt x="60" y="41"/>
                        <a:pt x="62" y="41"/>
                      </a:cubicBezTo>
                      <a:cubicBezTo>
                        <a:pt x="65" y="41"/>
                        <a:pt x="68" y="39"/>
                        <a:pt x="70" y="37"/>
                      </a:cubicBezTo>
                      <a:cubicBezTo>
                        <a:pt x="72" y="36"/>
                        <a:pt x="72" y="34"/>
                        <a:pt x="72" y="33"/>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Freeform: Shape 60"/>
                <p:cNvSpPr>
                  <a:spLocks/>
                </p:cNvSpPr>
                <p:nvPr/>
              </p:nvSpPr>
              <p:spPr bwMode="auto">
                <a:xfrm>
                  <a:off x="1066800" y="2562224"/>
                  <a:ext cx="271462" cy="103188"/>
                </a:xfrm>
                <a:custGeom>
                  <a:avLst/>
                  <a:gdLst/>
                  <a:ahLst/>
                  <a:cxnLst>
                    <a:cxn ang="0">
                      <a:pos x="113" y="9"/>
                    </a:cxn>
                    <a:cxn ang="0">
                      <a:pos x="112" y="9"/>
                    </a:cxn>
                    <a:cxn ang="0">
                      <a:pos x="111" y="9"/>
                    </a:cxn>
                    <a:cxn ang="0">
                      <a:pos x="105" y="2"/>
                    </a:cxn>
                    <a:cxn ang="0">
                      <a:pos x="100" y="0"/>
                    </a:cxn>
                    <a:cxn ang="0">
                      <a:pos x="98" y="3"/>
                    </a:cxn>
                    <a:cxn ang="0">
                      <a:pos x="58" y="20"/>
                    </a:cxn>
                    <a:cxn ang="0">
                      <a:pos x="19" y="4"/>
                    </a:cxn>
                    <a:cxn ang="0">
                      <a:pos x="18" y="2"/>
                    </a:cxn>
                    <a:cxn ang="0">
                      <a:pos x="14" y="2"/>
                    </a:cxn>
                    <a:cxn ang="0">
                      <a:pos x="7" y="9"/>
                    </a:cxn>
                    <a:cxn ang="0">
                      <a:pos x="6" y="9"/>
                    </a:cxn>
                    <a:cxn ang="0">
                      <a:pos x="5" y="9"/>
                    </a:cxn>
                    <a:cxn ang="0">
                      <a:pos x="0" y="15"/>
                    </a:cxn>
                    <a:cxn ang="0">
                      <a:pos x="5" y="20"/>
                    </a:cxn>
                    <a:cxn ang="0">
                      <a:pos x="11" y="15"/>
                    </a:cxn>
                    <a:cxn ang="0">
                      <a:pos x="11" y="15"/>
                    </a:cxn>
                    <a:cxn ang="0">
                      <a:pos x="11" y="13"/>
                    </a:cxn>
                    <a:cxn ang="0">
                      <a:pos x="14" y="10"/>
                    </a:cxn>
                    <a:cxn ang="0">
                      <a:pos x="16" y="10"/>
                    </a:cxn>
                    <a:cxn ang="0">
                      <a:pos x="54" y="26"/>
                    </a:cxn>
                    <a:cxn ang="0">
                      <a:pos x="56" y="27"/>
                    </a:cxn>
                    <a:cxn ang="0">
                      <a:pos x="56" y="34"/>
                    </a:cxn>
                    <a:cxn ang="0">
                      <a:pos x="55" y="35"/>
                    </a:cxn>
                    <a:cxn ang="0">
                      <a:pos x="53" y="39"/>
                    </a:cxn>
                    <a:cxn ang="0">
                      <a:pos x="59" y="45"/>
                    </a:cxn>
                    <a:cxn ang="0">
                      <a:pos x="64" y="39"/>
                    </a:cxn>
                    <a:cxn ang="0">
                      <a:pos x="62" y="35"/>
                    </a:cxn>
                    <a:cxn ang="0">
                      <a:pos x="62" y="34"/>
                    </a:cxn>
                    <a:cxn ang="0">
                      <a:pos x="62" y="27"/>
                    </a:cxn>
                    <a:cxn ang="0">
                      <a:pos x="63" y="26"/>
                    </a:cxn>
                    <a:cxn ang="0">
                      <a:pos x="101" y="9"/>
                    </a:cxn>
                    <a:cxn ang="0">
                      <a:pos x="103" y="9"/>
                    </a:cxn>
                    <a:cxn ang="0">
                      <a:pos x="107" y="13"/>
                    </a:cxn>
                    <a:cxn ang="0">
                      <a:pos x="108" y="15"/>
                    </a:cxn>
                    <a:cxn ang="0">
                      <a:pos x="108" y="15"/>
                    </a:cxn>
                    <a:cxn ang="0">
                      <a:pos x="113" y="20"/>
                    </a:cxn>
                    <a:cxn ang="0">
                      <a:pos x="119" y="15"/>
                    </a:cxn>
                    <a:cxn ang="0">
                      <a:pos x="113" y="9"/>
                    </a:cxn>
                  </a:cxnLst>
                  <a:rect l="0" t="0" r="r" b="b"/>
                  <a:pathLst>
                    <a:path w="119" h="45">
                      <a:moveTo>
                        <a:pt x="113" y="9"/>
                      </a:moveTo>
                      <a:cubicBezTo>
                        <a:pt x="113" y="9"/>
                        <a:pt x="113" y="9"/>
                        <a:pt x="112" y="9"/>
                      </a:cubicBezTo>
                      <a:cubicBezTo>
                        <a:pt x="112" y="9"/>
                        <a:pt x="112" y="9"/>
                        <a:pt x="111" y="9"/>
                      </a:cubicBezTo>
                      <a:cubicBezTo>
                        <a:pt x="105" y="2"/>
                        <a:pt x="105" y="2"/>
                        <a:pt x="105" y="2"/>
                      </a:cubicBezTo>
                      <a:cubicBezTo>
                        <a:pt x="104" y="1"/>
                        <a:pt x="103" y="0"/>
                        <a:pt x="100" y="0"/>
                      </a:cubicBezTo>
                      <a:cubicBezTo>
                        <a:pt x="99" y="1"/>
                        <a:pt x="99" y="3"/>
                        <a:pt x="98" y="3"/>
                      </a:cubicBezTo>
                      <a:cubicBezTo>
                        <a:pt x="95" y="12"/>
                        <a:pt x="76" y="20"/>
                        <a:pt x="58" y="20"/>
                      </a:cubicBezTo>
                      <a:cubicBezTo>
                        <a:pt x="40" y="20"/>
                        <a:pt x="23" y="13"/>
                        <a:pt x="19" y="4"/>
                      </a:cubicBezTo>
                      <a:cubicBezTo>
                        <a:pt x="19" y="3"/>
                        <a:pt x="18" y="3"/>
                        <a:pt x="18" y="2"/>
                      </a:cubicBezTo>
                      <a:cubicBezTo>
                        <a:pt x="17" y="1"/>
                        <a:pt x="15" y="1"/>
                        <a:pt x="14" y="2"/>
                      </a:cubicBezTo>
                      <a:cubicBezTo>
                        <a:pt x="7" y="9"/>
                        <a:pt x="7" y="9"/>
                        <a:pt x="7" y="9"/>
                      </a:cubicBezTo>
                      <a:cubicBezTo>
                        <a:pt x="7" y="9"/>
                        <a:pt x="6" y="9"/>
                        <a:pt x="6" y="9"/>
                      </a:cubicBezTo>
                      <a:cubicBezTo>
                        <a:pt x="6" y="9"/>
                        <a:pt x="6" y="9"/>
                        <a:pt x="5" y="9"/>
                      </a:cubicBezTo>
                      <a:cubicBezTo>
                        <a:pt x="2" y="9"/>
                        <a:pt x="0" y="12"/>
                        <a:pt x="0" y="15"/>
                      </a:cubicBezTo>
                      <a:cubicBezTo>
                        <a:pt x="0" y="18"/>
                        <a:pt x="2" y="20"/>
                        <a:pt x="5" y="20"/>
                      </a:cubicBezTo>
                      <a:cubicBezTo>
                        <a:pt x="8" y="20"/>
                        <a:pt x="11" y="18"/>
                        <a:pt x="11" y="15"/>
                      </a:cubicBezTo>
                      <a:cubicBezTo>
                        <a:pt x="11" y="15"/>
                        <a:pt x="11" y="15"/>
                        <a:pt x="11" y="15"/>
                      </a:cubicBezTo>
                      <a:cubicBezTo>
                        <a:pt x="11" y="14"/>
                        <a:pt x="11" y="14"/>
                        <a:pt x="11" y="13"/>
                      </a:cubicBezTo>
                      <a:cubicBezTo>
                        <a:pt x="14" y="10"/>
                        <a:pt x="14" y="10"/>
                        <a:pt x="14" y="10"/>
                      </a:cubicBezTo>
                      <a:cubicBezTo>
                        <a:pt x="15" y="9"/>
                        <a:pt x="16" y="10"/>
                        <a:pt x="16" y="10"/>
                      </a:cubicBezTo>
                      <a:cubicBezTo>
                        <a:pt x="24" y="19"/>
                        <a:pt x="38" y="25"/>
                        <a:pt x="54" y="26"/>
                      </a:cubicBezTo>
                      <a:cubicBezTo>
                        <a:pt x="55" y="26"/>
                        <a:pt x="56" y="26"/>
                        <a:pt x="56" y="27"/>
                      </a:cubicBezTo>
                      <a:cubicBezTo>
                        <a:pt x="56" y="34"/>
                        <a:pt x="56" y="34"/>
                        <a:pt x="56" y="34"/>
                      </a:cubicBezTo>
                      <a:cubicBezTo>
                        <a:pt x="56" y="35"/>
                        <a:pt x="55" y="35"/>
                        <a:pt x="55" y="35"/>
                      </a:cubicBezTo>
                      <a:cubicBezTo>
                        <a:pt x="54" y="36"/>
                        <a:pt x="53" y="38"/>
                        <a:pt x="53" y="39"/>
                      </a:cubicBezTo>
                      <a:cubicBezTo>
                        <a:pt x="53" y="42"/>
                        <a:pt x="56" y="45"/>
                        <a:pt x="59" y="45"/>
                      </a:cubicBezTo>
                      <a:cubicBezTo>
                        <a:pt x="62" y="45"/>
                        <a:pt x="64" y="42"/>
                        <a:pt x="64" y="39"/>
                      </a:cubicBezTo>
                      <a:cubicBezTo>
                        <a:pt x="64" y="38"/>
                        <a:pt x="63" y="36"/>
                        <a:pt x="62" y="35"/>
                      </a:cubicBezTo>
                      <a:cubicBezTo>
                        <a:pt x="62" y="35"/>
                        <a:pt x="62" y="35"/>
                        <a:pt x="62" y="34"/>
                      </a:cubicBezTo>
                      <a:cubicBezTo>
                        <a:pt x="62" y="27"/>
                        <a:pt x="62" y="27"/>
                        <a:pt x="62" y="27"/>
                      </a:cubicBezTo>
                      <a:cubicBezTo>
                        <a:pt x="62" y="26"/>
                        <a:pt x="63" y="26"/>
                        <a:pt x="63" y="26"/>
                      </a:cubicBezTo>
                      <a:cubicBezTo>
                        <a:pt x="80" y="24"/>
                        <a:pt x="94" y="18"/>
                        <a:pt x="101" y="9"/>
                      </a:cubicBezTo>
                      <a:cubicBezTo>
                        <a:pt x="102" y="9"/>
                        <a:pt x="102" y="8"/>
                        <a:pt x="103" y="9"/>
                      </a:cubicBezTo>
                      <a:cubicBezTo>
                        <a:pt x="107" y="13"/>
                        <a:pt x="107" y="13"/>
                        <a:pt x="107" y="13"/>
                      </a:cubicBezTo>
                      <a:cubicBezTo>
                        <a:pt x="108" y="14"/>
                        <a:pt x="108" y="14"/>
                        <a:pt x="108" y="15"/>
                      </a:cubicBezTo>
                      <a:cubicBezTo>
                        <a:pt x="108" y="15"/>
                        <a:pt x="108" y="15"/>
                        <a:pt x="108" y="15"/>
                      </a:cubicBezTo>
                      <a:cubicBezTo>
                        <a:pt x="108" y="18"/>
                        <a:pt x="110" y="20"/>
                        <a:pt x="113" y="20"/>
                      </a:cubicBezTo>
                      <a:cubicBezTo>
                        <a:pt x="116" y="20"/>
                        <a:pt x="119" y="18"/>
                        <a:pt x="119" y="15"/>
                      </a:cubicBezTo>
                      <a:cubicBezTo>
                        <a:pt x="119" y="12"/>
                        <a:pt x="116" y="9"/>
                        <a:pt x="113" y="9"/>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grpSp>
      <p:grpSp>
        <p:nvGrpSpPr>
          <p:cNvPr id="8" name="Group 67"/>
          <p:cNvGrpSpPr/>
          <p:nvPr/>
        </p:nvGrpSpPr>
        <p:grpSpPr>
          <a:xfrm>
            <a:off x="4971465" y="1252497"/>
            <a:ext cx="2500871" cy="1019771"/>
            <a:chOff x="5089540" y="1514352"/>
            <a:chExt cx="2122583" cy="1019770"/>
          </a:xfrm>
        </p:grpSpPr>
        <p:sp>
          <p:nvSpPr>
            <p:cNvPr id="15" name="TextBox 68"/>
            <p:cNvSpPr txBox="1">
              <a:spLocks/>
            </p:cNvSpPr>
            <p:nvPr/>
          </p:nvSpPr>
          <p:spPr bwMode="auto">
            <a:xfrm>
              <a:off x="5616561" y="1514352"/>
              <a:ext cx="1068541" cy="309958"/>
            </a:xfrm>
            <a:prstGeom prst="rect">
              <a:avLst/>
            </a:prstGeom>
            <a:noFill/>
            <a:extLst/>
          </p:spPr>
          <p:txBody>
            <a:bodyPr wrap="none" lIns="120000" tIns="62400" rIns="120000" bIns="62400">
              <a:normAutofit fontScale="77500" lnSpcReduction="20000"/>
            </a:bodyPr>
            <a:lstStyle/>
            <a:p>
              <a:pPr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6" name="TextBox 69"/>
            <p:cNvSpPr txBox="1">
              <a:spLocks/>
            </p:cNvSpPr>
            <p:nvPr/>
          </p:nvSpPr>
          <p:spPr bwMode="auto">
            <a:xfrm>
              <a:off x="5089540" y="1824309"/>
              <a:ext cx="2122583" cy="709813"/>
            </a:xfrm>
            <a:prstGeom prst="rect">
              <a:avLst/>
            </a:prstGeom>
            <a:noFill/>
            <a:extLst/>
          </p:spPr>
          <p:txBody>
            <a:bodyPr wrap="square" lIns="120000" tIns="62400" rIns="120000" bIns="62400">
              <a:normAutofit fontScale="92500" lnSpcReduction="20000"/>
            </a:bodyPr>
            <a:lstStyle/>
            <a:p>
              <a:pPr latinLnBrk="0">
                <a:lnSpc>
                  <a:spcPct val="120000"/>
                </a:lnSpc>
              </a:pPr>
              <a:r>
                <a:rPr lang="zh-CN" altLang="en-US" sz="1333"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333" dirty="0">
                  <a:solidFill>
                    <a:schemeClr val="bg1">
                      <a:lumMod val="50000"/>
                    </a:schemeClr>
                  </a:solidFill>
                  <a:latin typeface="微软雅黑" panose="020B0503020204020204" pitchFamily="34" charset="-122"/>
                  <a:ea typeface="微软雅黑" panose="020B0503020204020204" pitchFamily="34" charset="-122"/>
                </a:rPr>
              </a:br>
              <a:r>
                <a:rPr lang="zh-CN" altLang="en-US" sz="1333"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9" name="Group 70"/>
          <p:cNvGrpSpPr/>
          <p:nvPr/>
        </p:nvGrpSpPr>
        <p:grpSpPr>
          <a:xfrm>
            <a:off x="8340842" y="4640934"/>
            <a:ext cx="2497612" cy="866137"/>
            <a:chOff x="7645890" y="3344328"/>
            <a:chExt cx="2122517" cy="866137"/>
          </a:xfrm>
        </p:grpSpPr>
        <p:sp>
          <p:nvSpPr>
            <p:cNvPr id="13" name="TextBox 71"/>
            <p:cNvSpPr txBox="1">
              <a:spLocks/>
            </p:cNvSpPr>
            <p:nvPr/>
          </p:nvSpPr>
          <p:spPr bwMode="auto">
            <a:xfrm>
              <a:off x="7645890" y="3344328"/>
              <a:ext cx="1301593" cy="309958"/>
            </a:xfrm>
            <a:prstGeom prst="rect">
              <a:avLst/>
            </a:prstGeom>
            <a:noFill/>
            <a:extLst/>
          </p:spPr>
          <p:txBody>
            <a:bodyPr wrap="none" lIns="480000" tIns="62400" rIns="120000" bIns="62400">
              <a:normAutofit fontScale="77500" lnSpcReduction="20000"/>
            </a:bodyPr>
            <a:lstStyle/>
            <a:p>
              <a:pPr algn="l"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4" name="TextBox 72"/>
            <p:cNvSpPr txBox="1">
              <a:spLocks/>
            </p:cNvSpPr>
            <p:nvPr/>
          </p:nvSpPr>
          <p:spPr bwMode="auto">
            <a:xfrm>
              <a:off x="7645890" y="3654286"/>
              <a:ext cx="2122517" cy="556179"/>
            </a:xfrm>
            <a:prstGeom prst="rect">
              <a:avLst/>
            </a:prstGeom>
            <a:noFill/>
            <a:extLst/>
          </p:spPr>
          <p:txBody>
            <a:bodyPr wrap="square" lIns="480000" tIns="62400" rIns="120000" bIns="62400">
              <a:normAutofit fontScale="92500" lnSpcReduction="10000"/>
            </a:bodyPr>
            <a:lstStyle/>
            <a:p>
              <a:pPr algn="l" latinLnBrk="0">
                <a:lnSpc>
                  <a:spcPct val="120000"/>
                </a:lnSpc>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grpSp>
        <p:nvGrpSpPr>
          <p:cNvPr id="10" name="Group 73"/>
          <p:cNvGrpSpPr/>
          <p:nvPr/>
        </p:nvGrpSpPr>
        <p:grpSpPr>
          <a:xfrm>
            <a:off x="1697678" y="4687800"/>
            <a:ext cx="2389919" cy="866137"/>
            <a:chOff x="2378292" y="4060687"/>
            <a:chExt cx="2389919" cy="866137"/>
          </a:xfrm>
        </p:grpSpPr>
        <p:sp>
          <p:nvSpPr>
            <p:cNvPr id="11" name="TextBox 74"/>
            <p:cNvSpPr txBox="1">
              <a:spLocks/>
            </p:cNvSpPr>
            <p:nvPr/>
          </p:nvSpPr>
          <p:spPr bwMode="auto">
            <a:xfrm>
              <a:off x="3236598" y="4060687"/>
              <a:ext cx="1531613" cy="309958"/>
            </a:xfrm>
            <a:prstGeom prst="rect">
              <a:avLst/>
            </a:prstGeom>
            <a:noFill/>
            <a:extLst/>
          </p:spPr>
          <p:txBody>
            <a:bodyPr wrap="none" lIns="120000" tIns="62400" rIns="480000" bIns="62400">
              <a:normAutofit fontScale="77500" lnSpcReduction="20000"/>
            </a:bodyPr>
            <a:lstStyle/>
            <a:p>
              <a:pPr algn="r"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2" name="TextBox 75"/>
            <p:cNvSpPr txBox="1">
              <a:spLocks/>
            </p:cNvSpPr>
            <p:nvPr/>
          </p:nvSpPr>
          <p:spPr bwMode="auto">
            <a:xfrm>
              <a:off x="2378292" y="4370645"/>
              <a:ext cx="2389918" cy="556179"/>
            </a:xfrm>
            <a:prstGeom prst="rect">
              <a:avLst/>
            </a:prstGeom>
            <a:noFill/>
            <a:extLst/>
          </p:spPr>
          <p:txBody>
            <a:bodyPr wrap="square" lIns="120000" tIns="62400" rIns="480000" bIns="62400">
              <a:normAutofit fontScale="85000" lnSpcReduction="10000"/>
            </a:bodyPr>
            <a:lstStyle/>
            <a:p>
              <a:pPr algn="r" latinLnBrk="0">
                <a:lnSpc>
                  <a:spcPct val="120000"/>
                </a:lnSpc>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spTree>
    <p:extLst>
      <p:ext uri="{BB962C8B-B14F-4D97-AF65-F5344CB8AC3E}">
        <p14:creationId xmlns:p14="http://schemas.microsoft.com/office/powerpoint/2010/main" xmlns="" val="474989121"/>
      </p:ext>
    </p:extLst>
  </p:cSld>
  <p:clrMapOvr>
    <a:masterClrMapping/>
  </p:clrMapOvr>
  <mc:AlternateContent xmlns:mc="http://schemas.openxmlformats.org/markup-compatibility/2006">
    <mc:Choice xmlns:p14="http://schemas.microsoft.com/office/powerpoint/2010/main" xmlns=""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lvl="0" algn="ctr"/>
            <a:r>
              <a:rPr lang="zh-CN" altLang="en-US" sz="4400" dirty="0">
                <a:solidFill>
                  <a:schemeClr val="tx1">
                    <a:lumMod val="95000"/>
                    <a:lumOff val="5000"/>
                  </a:schemeClr>
                </a:solidFill>
                <a:latin typeface="幼圆" panose="02010509060101010101" pitchFamily="49" charset="-122"/>
                <a:ea typeface="幼圆" panose="02010509060101010101" pitchFamily="49" charset="-122"/>
              </a:rPr>
              <a:t>实验数据及结果</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 xmlns:a16="http://schemas.microsoft.com/office/drawing/2014/main" id="{2B08886C-20E3-4B7C-9656-EBA168380042}"/>
              </a:ext>
            </a:extLst>
          </p:cNvPr>
          <p:cNvGrpSpPr/>
          <p:nvPr/>
        </p:nvGrpSpPr>
        <p:grpSpPr>
          <a:xfrm>
            <a:off x="5370531" y="2219426"/>
            <a:ext cx="1385869" cy="723820"/>
            <a:chOff x="4027898" y="1664569"/>
            <a:chExt cx="1039402" cy="542865"/>
          </a:xfrm>
        </p:grpSpPr>
        <p:cxnSp>
          <p:nvCxnSpPr>
            <p:cNvPr id="8" name="直接连接符 7">
              <a:extLst>
                <a:ext uri="{FF2B5EF4-FFF2-40B4-BE49-F238E27FC236}">
                  <a16:creationId xmlns="" xmlns:a16="http://schemas.microsoft.com/office/drawing/2014/main"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 xmlns:a16="http://schemas.microsoft.com/office/drawing/2014/main"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 xmlns:a16="http://schemas.microsoft.com/office/drawing/2014/main" id="{C5B3AD62-2F9F-405B-B141-C76C854A17D2}"/>
              </a:ext>
            </a:extLst>
          </p:cNvPr>
          <p:cNvGrpSpPr/>
          <p:nvPr/>
        </p:nvGrpSpPr>
        <p:grpSpPr>
          <a:xfrm>
            <a:off x="10399731" y="4505326"/>
            <a:ext cx="1385869" cy="723820"/>
            <a:chOff x="7799798" y="3378994"/>
            <a:chExt cx="1039402" cy="542865"/>
          </a:xfrm>
        </p:grpSpPr>
        <p:cxnSp>
          <p:nvCxnSpPr>
            <p:cNvPr id="27" name="直接连接符 26">
              <a:extLst>
                <a:ext uri="{FF2B5EF4-FFF2-40B4-BE49-F238E27FC236}">
                  <a16:creationId xmlns="" xmlns:a16="http://schemas.microsoft.com/office/drawing/2014/main"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 xmlns:a16="http://schemas.microsoft.com/office/drawing/2014/main"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 xmlns:a16="http://schemas.microsoft.com/office/drawing/2014/main"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叁</a:t>
              </a:r>
            </a:p>
          </p:txBody>
        </p:sp>
      </p:grpSp>
      <p:sp>
        <p:nvSpPr>
          <p:cNvPr id="36" name="文本框 13">
            <a:extLst>
              <a:ext uri="{FF2B5EF4-FFF2-40B4-BE49-F238E27FC236}">
                <a16:creationId xmlns="" xmlns:a16="http://schemas.microsoft.com/office/drawing/2014/main" id="{B119642F-A140-48B0-B506-ECC4558DE9B9}"/>
              </a:ext>
            </a:extLst>
          </p:cNvPr>
          <p:cNvSpPr txBox="1">
            <a:spLocks noChangeArrowheads="1"/>
          </p:cNvSpPr>
          <p:nvPr/>
        </p:nvSpPr>
        <p:spPr bwMode="auto">
          <a:xfrm flipH="1">
            <a:off x="5776931" y="2730420"/>
            <a:ext cx="5585336" cy="2692660"/>
          </a:xfrm>
          <a:prstGeom prst="rect">
            <a:avLst/>
          </a:prstGeom>
          <a:noFill/>
          <a:ln w="9525">
            <a:noFill/>
            <a:miter lim="800000"/>
            <a:headEnd/>
            <a:tailEnd/>
          </a:ln>
        </p:spPr>
        <p:txBody>
          <a:bodyPr wrap="square">
            <a:spAutoFit/>
          </a:bodyPr>
          <a:lstStyle/>
          <a:p>
            <a:pPr>
              <a:lnSpc>
                <a:spcPct val="120000"/>
              </a:lnSpc>
              <a:spcBef>
                <a:spcPct val="0"/>
              </a:spcBef>
            </a:pP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此部分内容作为文字排版占位显示（建议使用主题字体）此部分内容作为文字排版占位显示（建议使用主题字体）此部分内容作为文字排版占位显示（建议使用主题字体）</a:t>
            </a:r>
          </a:p>
          <a:p>
            <a:pPr>
              <a:lnSpc>
                <a:spcPct val="120000"/>
              </a:lnSpc>
              <a:spcBef>
                <a:spcPct val="0"/>
              </a:spcBef>
            </a:pP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extLst>
      <p:ext uri="{BB962C8B-B14F-4D97-AF65-F5344CB8AC3E}">
        <p14:creationId xmlns:p14="http://schemas.microsoft.com/office/powerpoint/2010/main" xmlns="" val="3537692864"/>
      </p:ext>
    </p:extLst>
  </p:cSld>
  <p:clrMapOvr>
    <a:masterClrMapping/>
  </p:clrMapOvr>
  <mc:AlternateContent xmlns:mc="http://schemas.openxmlformats.org/markup-compatibility/2006">
    <mc:Choice xmlns:p14="http://schemas.microsoft.com/office/powerpoint/2010/main" xmlns=""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180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230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右箭头 7"/>
          <p:cNvSpPr/>
          <p:nvPr/>
        </p:nvSpPr>
        <p:spPr>
          <a:xfrm>
            <a:off x="5630479" y="2567518"/>
            <a:ext cx="1807076" cy="3357033"/>
          </a:xfrm>
          <a:prstGeom prst="bentArrow">
            <a:avLst>
              <a:gd name="adj1" fmla="val 29688"/>
              <a:gd name="adj2" fmla="val 22656"/>
              <a:gd name="adj3" fmla="val 25000"/>
              <a:gd name="adj4" fmla="val 437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a:solidFill>
                <a:schemeClr val="tx1"/>
              </a:solidFill>
            </a:endParaRPr>
          </a:p>
        </p:txBody>
      </p:sp>
      <p:sp>
        <p:nvSpPr>
          <p:cNvPr id="9" name="圆角右箭头 8"/>
          <p:cNvSpPr/>
          <p:nvPr/>
        </p:nvSpPr>
        <p:spPr>
          <a:xfrm>
            <a:off x="6212381" y="3981453"/>
            <a:ext cx="1225171" cy="1943100"/>
          </a:xfrm>
          <a:prstGeom prst="bentArrow">
            <a:avLst>
              <a:gd name="adj1" fmla="val 40749"/>
              <a:gd name="adj2" fmla="val 34408"/>
              <a:gd name="adj3" fmla="val 33295"/>
              <a:gd name="adj4" fmla="val 299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a:solidFill>
                <a:schemeClr val="tx1"/>
              </a:solidFill>
            </a:endParaRPr>
          </a:p>
        </p:txBody>
      </p:sp>
      <p:sp>
        <p:nvSpPr>
          <p:cNvPr id="10" name="圆角右箭头 9"/>
          <p:cNvSpPr/>
          <p:nvPr/>
        </p:nvSpPr>
        <p:spPr>
          <a:xfrm flipH="1">
            <a:off x="4231795" y="3524253"/>
            <a:ext cx="1330972" cy="2400300"/>
          </a:xfrm>
          <a:prstGeom prst="bentArrow">
            <a:avLst>
              <a:gd name="adj1" fmla="val 36601"/>
              <a:gd name="adj2" fmla="val 37173"/>
              <a:gd name="adj3" fmla="val 33295"/>
              <a:gd name="adj4" fmla="val 2992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a:solidFill>
                <a:schemeClr val="tx1"/>
              </a:solidFill>
            </a:endParaRPr>
          </a:p>
        </p:txBody>
      </p:sp>
      <p:sp>
        <p:nvSpPr>
          <p:cNvPr id="11" name="TextBox 10"/>
          <p:cNvSpPr txBox="1">
            <a:spLocks noChangeArrowheads="1"/>
          </p:cNvSpPr>
          <p:nvPr/>
        </p:nvSpPr>
        <p:spPr bwMode="auto">
          <a:xfrm>
            <a:off x="961015" y="3615931"/>
            <a:ext cx="3033704" cy="646331"/>
          </a:xfrm>
          <a:prstGeom prst="rect">
            <a:avLst/>
          </a:prstGeom>
          <a:noFill/>
          <a:ln w="9525">
            <a:noFill/>
            <a:miter lim="800000"/>
          </a:ln>
        </p:spPr>
        <p:txBody>
          <a:bodyPr wrap="square">
            <a:spAutoFit/>
          </a:bodyPr>
          <a:lstStyle/>
          <a:p>
            <a:pPr algn="just"/>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点击添加文字内容点击添加文字内容点击添加文字内容点击添加文字内容点击添加文字内容</a:t>
            </a:r>
          </a:p>
        </p:txBody>
      </p:sp>
      <p:sp>
        <p:nvSpPr>
          <p:cNvPr id="12" name="TextBox 11"/>
          <p:cNvSpPr txBox="1">
            <a:spLocks noChangeArrowheads="1"/>
          </p:cNvSpPr>
          <p:nvPr/>
        </p:nvSpPr>
        <p:spPr bwMode="auto">
          <a:xfrm>
            <a:off x="7771289" y="2684751"/>
            <a:ext cx="3123764" cy="646331"/>
          </a:xfrm>
          <a:prstGeom prst="rect">
            <a:avLst/>
          </a:prstGeom>
          <a:noFill/>
          <a:ln w="9525">
            <a:noFill/>
            <a:miter lim="800000"/>
          </a:ln>
        </p:spPr>
        <p:txBody>
          <a:bodyPr wrap="square">
            <a:spAutoFit/>
          </a:bodyPr>
          <a:lstStyle/>
          <a:p>
            <a:pPr algn="just"/>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点击添加文字内容点击添加文字内容点击添加文字内容点击添加文字内容点击添加文字内容</a:t>
            </a:r>
          </a:p>
        </p:txBody>
      </p:sp>
      <p:sp>
        <p:nvSpPr>
          <p:cNvPr id="13" name="TextBox 12"/>
          <p:cNvSpPr txBox="1">
            <a:spLocks noChangeArrowheads="1"/>
          </p:cNvSpPr>
          <p:nvPr/>
        </p:nvSpPr>
        <p:spPr bwMode="auto">
          <a:xfrm>
            <a:off x="7764942" y="4191818"/>
            <a:ext cx="3129268" cy="646331"/>
          </a:xfrm>
          <a:prstGeom prst="rect">
            <a:avLst/>
          </a:prstGeom>
          <a:noFill/>
          <a:ln w="9525">
            <a:noFill/>
            <a:miter lim="800000"/>
          </a:ln>
        </p:spPr>
        <p:txBody>
          <a:bodyPr wrap="square">
            <a:spAutoFit/>
          </a:bodyPr>
          <a:lstStyle/>
          <a:p>
            <a:pPr algn="just"/>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点击添加文字内容点击添加文字内容点击添加文字内容点击添加文字内容点击添加文字内容</a:t>
            </a:r>
          </a:p>
        </p:txBody>
      </p:sp>
    </p:spTree>
    <p:extLst>
      <p:ext uri="{BB962C8B-B14F-4D97-AF65-F5344CB8AC3E}">
        <p14:creationId xmlns:p14="http://schemas.microsoft.com/office/powerpoint/2010/main" xmlns="" val="3655110069"/>
      </p:ext>
    </p:extLst>
  </p:cSld>
  <p:clrMapOvr>
    <a:masterClrMapping/>
  </p:clrMapOvr>
  <mc:AlternateContent xmlns:mc="http://schemas.openxmlformats.org/markup-compatibility/2006">
    <mc:Choice xmlns:p14="http://schemas.microsoft.com/office/powerpoint/2010/main" xmlns=""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500" fill="hold"/>
                                        <p:tgtEl>
                                          <p:spTgt spid="13"/>
                                        </p:tgtEl>
                                        <p:attrNameLst>
                                          <p:attrName>ppt_w</p:attrName>
                                        </p:attrNameLst>
                                      </p:cBhvr>
                                      <p:tavLst>
                                        <p:tav tm="0">
                                          <p:val>
                                            <p:fltVal val="0"/>
                                          </p:val>
                                        </p:tav>
                                        <p:tav tm="100000">
                                          <p:val>
                                            <p:strVal val="#ppt_w"/>
                                          </p:val>
                                        </p:tav>
                                      </p:tavLst>
                                    </p:anim>
                                    <p:anim calcmode="lin" valueType="num">
                                      <p:cBhvr>
                                        <p:cTn id="25" dur="500" fill="hold"/>
                                        <p:tgtEl>
                                          <p:spTgt spid="13"/>
                                        </p:tgtEl>
                                        <p:attrNameLst>
                                          <p:attrName>ppt_h</p:attrName>
                                        </p:attrNameLst>
                                      </p:cBhvr>
                                      <p:tavLst>
                                        <p:tav tm="0">
                                          <p:val>
                                            <p:fltVal val="0"/>
                                          </p:val>
                                        </p:tav>
                                        <p:tav tm="100000">
                                          <p:val>
                                            <p:strVal val="#ppt_h"/>
                                          </p:val>
                                        </p:tav>
                                      </p:tavLst>
                                    </p:anim>
                                    <p:animEffect transition="in" filter="fade">
                                      <p:cBhvr>
                                        <p:cTn id="26" dur="500"/>
                                        <p:tgtEl>
                                          <p:spTgt spid="13"/>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1019436" y="1586754"/>
            <a:ext cx="10153128" cy="3684493"/>
            <a:chOff x="764577" y="1190065"/>
            <a:chExt cx="7614846" cy="2763370"/>
          </a:xfrm>
        </p:grpSpPr>
        <p:sp>
          <p:nvSpPr>
            <p:cNvPr id="4" name="矩形: 圆角 3"/>
            <p:cNvSpPr/>
            <p:nvPr/>
          </p:nvSpPr>
          <p:spPr>
            <a:xfrm>
              <a:off x="6370571" y="1217723"/>
              <a:ext cx="46934" cy="461540"/>
            </a:xfrm>
            <a:prstGeom prst="round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矩形: 圆角 4"/>
            <p:cNvSpPr/>
            <p:nvPr/>
          </p:nvSpPr>
          <p:spPr>
            <a:xfrm>
              <a:off x="6370571" y="2331388"/>
              <a:ext cx="46934" cy="461540"/>
            </a:xfrm>
            <a:prstGeom prst="roundRect">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6" name="矩形: 圆角 5"/>
            <p:cNvSpPr/>
            <p:nvPr/>
          </p:nvSpPr>
          <p:spPr>
            <a:xfrm>
              <a:off x="6370571" y="3445054"/>
              <a:ext cx="46934" cy="461540"/>
            </a:xfrm>
            <a:prstGeom prst="roundRect">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矩形: 圆角 6"/>
            <p:cNvSpPr/>
            <p:nvPr/>
          </p:nvSpPr>
          <p:spPr>
            <a:xfrm flipH="1">
              <a:off x="2726621" y="1217723"/>
              <a:ext cx="46937" cy="461540"/>
            </a:xfrm>
            <a:prstGeom prst="round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矩形: 圆角 7"/>
            <p:cNvSpPr/>
            <p:nvPr/>
          </p:nvSpPr>
          <p:spPr>
            <a:xfrm flipH="1">
              <a:off x="2726621" y="2331388"/>
              <a:ext cx="46937" cy="461540"/>
            </a:xfrm>
            <a:prstGeom prst="round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矩形: 圆角 8"/>
            <p:cNvSpPr/>
            <p:nvPr/>
          </p:nvSpPr>
          <p:spPr>
            <a:xfrm flipH="1">
              <a:off x="2726621" y="3445054"/>
              <a:ext cx="46937" cy="461540"/>
            </a:xfrm>
            <a:prstGeom prst="round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10" name="文本框 13"/>
            <p:cNvSpPr txBox="1">
              <a:spLocks/>
            </p:cNvSpPr>
            <p:nvPr/>
          </p:nvSpPr>
          <p:spPr>
            <a:xfrm>
              <a:off x="6508500" y="1348849"/>
              <a:ext cx="1870923" cy="377255"/>
            </a:xfrm>
            <a:prstGeom prst="rect">
              <a:avLst/>
            </a:prstGeom>
          </p:spPr>
          <p:txBody>
            <a:bodyPr vert="horz" wrap="square" lIns="121920" tIns="60960" rIns="121920" bIns="60960">
              <a:normAutofit fontScale="77500" lnSpcReduction="20000"/>
            </a:bodyPr>
            <a:lstStyle/>
            <a:p>
              <a:pPr algn="l">
                <a:lnSpc>
                  <a:spcPct val="120000"/>
                </a:lnSpc>
                <a:spcBef>
                  <a:spcPct val="0"/>
                </a:spcBef>
              </a:pPr>
              <a:r>
                <a:rPr lang="zh-CN" altLang="en-US" sz="14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7">
                  <a:solidFill>
                    <a:schemeClr val="bg1">
                      <a:lumMod val="50000"/>
                    </a:schemeClr>
                  </a:solidFill>
                  <a:latin typeface="微软雅黑" panose="020B0503020204020204" pitchFamily="34" charset="-122"/>
                  <a:ea typeface="微软雅黑" panose="020B0503020204020204" pitchFamily="34" charset="-122"/>
                </a:rPr>
              </a:br>
              <a:r>
                <a:rPr lang="zh-CN" altLang="en-US" sz="14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1" name="文本框 14"/>
            <p:cNvSpPr txBox="1">
              <a:spLocks/>
            </p:cNvSpPr>
            <p:nvPr/>
          </p:nvSpPr>
          <p:spPr>
            <a:xfrm>
              <a:off x="6508500" y="1190065"/>
              <a:ext cx="1870923" cy="234245"/>
            </a:xfrm>
            <a:prstGeom prst="rect">
              <a:avLst/>
            </a:prstGeom>
          </p:spPr>
          <p:txBody>
            <a:bodyPr vert="horz" wrap="none" lIns="121920" tIns="60960" rIns="121920" bIns="60960">
              <a:normAutofit fontScale="85000" lnSpcReduction="20000"/>
            </a:bodyPr>
            <a:lstStyle/>
            <a:p>
              <a:pPr algn="l"/>
              <a:r>
                <a:rPr lang="zh-CN" altLang="en-US" sz="177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2" name="文本框 17"/>
            <p:cNvSpPr txBox="1">
              <a:spLocks/>
            </p:cNvSpPr>
            <p:nvPr/>
          </p:nvSpPr>
          <p:spPr>
            <a:xfrm>
              <a:off x="6508500" y="2462514"/>
              <a:ext cx="1870923" cy="377255"/>
            </a:xfrm>
            <a:prstGeom prst="rect">
              <a:avLst/>
            </a:prstGeom>
          </p:spPr>
          <p:txBody>
            <a:bodyPr vert="horz" wrap="square" lIns="121920" tIns="60960" rIns="121920" bIns="60960">
              <a:normAutofit fontScale="77500" lnSpcReduction="20000"/>
            </a:bodyPr>
            <a:lstStyle/>
            <a:p>
              <a:pPr algn="l">
                <a:lnSpc>
                  <a:spcPct val="120000"/>
                </a:lnSpc>
                <a:spcBef>
                  <a:spcPct val="0"/>
                </a:spcBef>
              </a:pPr>
              <a:r>
                <a:rPr lang="zh-CN" altLang="en-US" sz="14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7">
                  <a:solidFill>
                    <a:schemeClr val="bg1">
                      <a:lumMod val="50000"/>
                    </a:schemeClr>
                  </a:solidFill>
                  <a:latin typeface="微软雅黑" panose="020B0503020204020204" pitchFamily="34" charset="-122"/>
                  <a:ea typeface="微软雅黑" panose="020B0503020204020204" pitchFamily="34" charset="-122"/>
                </a:rPr>
              </a:br>
              <a:r>
                <a:rPr lang="zh-CN" altLang="en-US" sz="14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3" name="文本框 18"/>
            <p:cNvSpPr txBox="1">
              <a:spLocks/>
            </p:cNvSpPr>
            <p:nvPr/>
          </p:nvSpPr>
          <p:spPr>
            <a:xfrm>
              <a:off x="6508500" y="2303730"/>
              <a:ext cx="1870923" cy="234245"/>
            </a:xfrm>
            <a:prstGeom prst="rect">
              <a:avLst/>
            </a:prstGeom>
          </p:spPr>
          <p:txBody>
            <a:bodyPr vert="horz" wrap="none" lIns="121920" tIns="60960" rIns="121920" bIns="60960">
              <a:normAutofit fontScale="85000" lnSpcReduction="20000"/>
            </a:bodyPr>
            <a:lstStyle/>
            <a:p>
              <a:pPr algn="l"/>
              <a:r>
                <a:rPr lang="zh-CN" altLang="en-US" sz="177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4" name="文本框 21"/>
            <p:cNvSpPr txBox="1">
              <a:spLocks/>
            </p:cNvSpPr>
            <p:nvPr/>
          </p:nvSpPr>
          <p:spPr>
            <a:xfrm>
              <a:off x="6508500" y="3576180"/>
              <a:ext cx="1870923" cy="377255"/>
            </a:xfrm>
            <a:prstGeom prst="rect">
              <a:avLst/>
            </a:prstGeom>
          </p:spPr>
          <p:txBody>
            <a:bodyPr vert="horz" wrap="square" lIns="121920" tIns="60960" rIns="121920" bIns="60960">
              <a:normAutofit fontScale="77500" lnSpcReduction="20000"/>
            </a:bodyPr>
            <a:lstStyle/>
            <a:p>
              <a:pPr algn="l">
                <a:lnSpc>
                  <a:spcPct val="120000"/>
                </a:lnSpc>
                <a:spcBef>
                  <a:spcPct val="0"/>
                </a:spcBef>
              </a:pPr>
              <a:r>
                <a:rPr lang="zh-CN" altLang="en-US" sz="14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7">
                  <a:solidFill>
                    <a:schemeClr val="bg1">
                      <a:lumMod val="50000"/>
                    </a:schemeClr>
                  </a:solidFill>
                  <a:latin typeface="微软雅黑" panose="020B0503020204020204" pitchFamily="34" charset="-122"/>
                  <a:ea typeface="微软雅黑" panose="020B0503020204020204" pitchFamily="34" charset="-122"/>
                </a:rPr>
              </a:br>
              <a:r>
                <a:rPr lang="zh-CN" altLang="en-US" sz="14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5" name="文本框 22"/>
            <p:cNvSpPr txBox="1">
              <a:spLocks/>
            </p:cNvSpPr>
            <p:nvPr/>
          </p:nvSpPr>
          <p:spPr>
            <a:xfrm>
              <a:off x="6508500" y="3417396"/>
              <a:ext cx="1870923" cy="234245"/>
            </a:xfrm>
            <a:prstGeom prst="rect">
              <a:avLst/>
            </a:prstGeom>
          </p:spPr>
          <p:txBody>
            <a:bodyPr vert="horz" wrap="none" lIns="121920" tIns="60960" rIns="121920" bIns="60960">
              <a:normAutofit fontScale="85000" lnSpcReduction="20000"/>
            </a:bodyPr>
            <a:lstStyle/>
            <a:p>
              <a:pPr algn="l"/>
              <a:r>
                <a:rPr lang="zh-CN" altLang="en-US" sz="177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6" name="文本框 25"/>
            <p:cNvSpPr txBox="1">
              <a:spLocks/>
            </p:cNvSpPr>
            <p:nvPr/>
          </p:nvSpPr>
          <p:spPr>
            <a:xfrm flipH="1">
              <a:off x="764577" y="1348849"/>
              <a:ext cx="1870923" cy="377255"/>
            </a:xfrm>
            <a:prstGeom prst="rect">
              <a:avLst/>
            </a:prstGeom>
          </p:spPr>
          <p:txBody>
            <a:bodyPr vert="horz" wrap="square" lIns="121920" tIns="60960" rIns="121920" bIns="60960">
              <a:normAutofit fontScale="77500" lnSpcReduction="20000"/>
            </a:bodyPr>
            <a:lstStyle/>
            <a:p>
              <a:pPr algn="r">
                <a:lnSpc>
                  <a:spcPct val="120000"/>
                </a:lnSpc>
                <a:spcBef>
                  <a:spcPct val="0"/>
                </a:spcBef>
              </a:pPr>
              <a:r>
                <a:rPr lang="zh-CN" altLang="en-US" sz="14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7">
                  <a:solidFill>
                    <a:schemeClr val="bg1">
                      <a:lumMod val="50000"/>
                    </a:schemeClr>
                  </a:solidFill>
                  <a:latin typeface="微软雅黑" panose="020B0503020204020204" pitchFamily="34" charset="-122"/>
                  <a:ea typeface="微软雅黑" panose="020B0503020204020204" pitchFamily="34" charset="-122"/>
                </a:rPr>
              </a:br>
              <a:r>
                <a:rPr lang="zh-CN" altLang="en-US" sz="14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7" name="文本框 26"/>
            <p:cNvSpPr txBox="1">
              <a:spLocks/>
            </p:cNvSpPr>
            <p:nvPr/>
          </p:nvSpPr>
          <p:spPr>
            <a:xfrm flipH="1">
              <a:off x="764577" y="1190065"/>
              <a:ext cx="1870923" cy="234245"/>
            </a:xfrm>
            <a:prstGeom prst="rect">
              <a:avLst/>
            </a:prstGeom>
          </p:spPr>
          <p:txBody>
            <a:bodyPr vert="horz" wrap="none" lIns="121920" tIns="60960" rIns="121920" bIns="60960">
              <a:normAutofit fontScale="85000" lnSpcReduction="20000"/>
            </a:bodyPr>
            <a:lstStyle/>
            <a:p>
              <a:pPr algn="r"/>
              <a:r>
                <a:rPr lang="zh-CN" altLang="en-US" sz="177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8" name="文本框 29"/>
            <p:cNvSpPr txBox="1">
              <a:spLocks/>
            </p:cNvSpPr>
            <p:nvPr/>
          </p:nvSpPr>
          <p:spPr>
            <a:xfrm flipH="1">
              <a:off x="764577" y="2462514"/>
              <a:ext cx="1870923" cy="377255"/>
            </a:xfrm>
            <a:prstGeom prst="rect">
              <a:avLst/>
            </a:prstGeom>
          </p:spPr>
          <p:txBody>
            <a:bodyPr vert="horz" wrap="square" lIns="121920" tIns="60960" rIns="121920" bIns="60960">
              <a:normAutofit fontScale="77500" lnSpcReduction="20000"/>
            </a:bodyPr>
            <a:lstStyle/>
            <a:p>
              <a:pPr algn="r">
                <a:lnSpc>
                  <a:spcPct val="120000"/>
                </a:lnSpc>
                <a:spcBef>
                  <a:spcPct val="0"/>
                </a:spcBef>
              </a:pPr>
              <a:r>
                <a:rPr lang="zh-CN" altLang="en-US" sz="14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7">
                  <a:solidFill>
                    <a:schemeClr val="bg1">
                      <a:lumMod val="50000"/>
                    </a:schemeClr>
                  </a:solidFill>
                  <a:latin typeface="微软雅黑" panose="020B0503020204020204" pitchFamily="34" charset="-122"/>
                  <a:ea typeface="微软雅黑" panose="020B0503020204020204" pitchFamily="34" charset="-122"/>
                </a:rPr>
              </a:br>
              <a:r>
                <a:rPr lang="zh-CN" altLang="en-US" sz="14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9" name="文本框 30"/>
            <p:cNvSpPr txBox="1">
              <a:spLocks/>
            </p:cNvSpPr>
            <p:nvPr/>
          </p:nvSpPr>
          <p:spPr>
            <a:xfrm flipH="1">
              <a:off x="764577" y="2303730"/>
              <a:ext cx="1870923" cy="234245"/>
            </a:xfrm>
            <a:prstGeom prst="rect">
              <a:avLst/>
            </a:prstGeom>
          </p:spPr>
          <p:txBody>
            <a:bodyPr vert="horz" wrap="none" lIns="121920" tIns="60960" rIns="121920" bIns="60960">
              <a:normAutofit fontScale="85000" lnSpcReduction="20000"/>
            </a:bodyPr>
            <a:lstStyle/>
            <a:p>
              <a:pPr algn="r"/>
              <a:r>
                <a:rPr lang="zh-CN" altLang="en-US" sz="177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0" name="文本框 33"/>
            <p:cNvSpPr txBox="1">
              <a:spLocks/>
            </p:cNvSpPr>
            <p:nvPr/>
          </p:nvSpPr>
          <p:spPr>
            <a:xfrm flipH="1">
              <a:off x="764577" y="3576180"/>
              <a:ext cx="1870923" cy="377255"/>
            </a:xfrm>
            <a:prstGeom prst="rect">
              <a:avLst/>
            </a:prstGeom>
          </p:spPr>
          <p:txBody>
            <a:bodyPr vert="horz" wrap="square" lIns="121920" tIns="60960" rIns="121920" bIns="60960">
              <a:normAutofit fontScale="77500" lnSpcReduction="20000"/>
            </a:bodyPr>
            <a:lstStyle/>
            <a:p>
              <a:pPr algn="r">
                <a:lnSpc>
                  <a:spcPct val="120000"/>
                </a:lnSpc>
                <a:spcBef>
                  <a:spcPct val="0"/>
                </a:spcBef>
              </a:pPr>
              <a:r>
                <a:rPr lang="zh-CN" altLang="en-US" sz="14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7">
                  <a:solidFill>
                    <a:schemeClr val="bg1">
                      <a:lumMod val="50000"/>
                    </a:schemeClr>
                  </a:solidFill>
                  <a:latin typeface="微软雅黑" panose="020B0503020204020204" pitchFamily="34" charset="-122"/>
                  <a:ea typeface="微软雅黑" panose="020B0503020204020204" pitchFamily="34" charset="-122"/>
                </a:rPr>
              </a:br>
              <a:r>
                <a:rPr lang="zh-CN" altLang="en-US" sz="14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21" name="文本框 34"/>
            <p:cNvSpPr txBox="1">
              <a:spLocks/>
            </p:cNvSpPr>
            <p:nvPr/>
          </p:nvSpPr>
          <p:spPr>
            <a:xfrm flipH="1">
              <a:off x="764577" y="3417396"/>
              <a:ext cx="1870923" cy="234245"/>
            </a:xfrm>
            <a:prstGeom prst="rect">
              <a:avLst/>
            </a:prstGeom>
          </p:spPr>
          <p:txBody>
            <a:bodyPr vert="horz" wrap="none" lIns="121920" tIns="60960" rIns="121920" bIns="60960">
              <a:normAutofit fontScale="85000" lnSpcReduction="20000"/>
            </a:bodyPr>
            <a:lstStyle/>
            <a:p>
              <a:pPr algn="r"/>
              <a:r>
                <a:rPr lang="zh-CN" altLang="en-US" sz="1777" b="1">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grpSp>
        <p:nvGrpSpPr>
          <p:cNvPr id="22" name="组合 21">
            <a:extLst>
              <a:ext uri="{FF2B5EF4-FFF2-40B4-BE49-F238E27FC236}">
                <a16:creationId xmlns="" xmlns:a16="http://schemas.microsoft.com/office/drawing/2014/main" id="{8411E8FD-0441-4065-BBBB-0BD39CFDC1C3}"/>
              </a:ext>
            </a:extLst>
          </p:cNvPr>
          <p:cNvGrpSpPr/>
          <p:nvPr/>
        </p:nvGrpSpPr>
        <p:grpSpPr>
          <a:xfrm>
            <a:off x="4797232" y="2041059"/>
            <a:ext cx="2597533" cy="2774119"/>
            <a:chOff x="4797232" y="2041059"/>
            <a:chExt cx="2597533" cy="2774118"/>
          </a:xfrm>
        </p:grpSpPr>
        <p:grpSp>
          <p:nvGrpSpPr>
            <p:cNvPr id="23" name="组合 22"/>
            <p:cNvGrpSpPr/>
            <p:nvPr/>
          </p:nvGrpSpPr>
          <p:grpSpPr>
            <a:xfrm>
              <a:off x="4913983" y="2167156"/>
              <a:ext cx="2365203" cy="2521924"/>
              <a:chOff x="9431770" y="3260605"/>
              <a:chExt cx="5530930" cy="5897421"/>
            </a:xfrm>
          </p:grpSpPr>
          <p:sp>
            <p:nvSpPr>
              <p:cNvPr id="32" name="任意多边形: 形状 31"/>
              <p:cNvSpPr/>
              <p:nvPr/>
            </p:nvSpPr>
            <p:spPr>
              <a:xfrm>
                <a:off x="12195868" y="3260605"/>
                <a:ext cx="2766832" cy="2501033"/>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3" name="任意多边形: 形状 32"/>
              <p:cNvSpPr/>
              <p:nvPr/>
            </p:nvSpPr>
            <p:spPr>
              <a:xfrm flipH="1">
                <a:off x="9431770" y="3260605"/>
                <a:ext cx="2764098" cy="2501033"/>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任意多边形: 形状 33"/>
              <p:cNvSpPr/>
              <p:nvPr/>
            </p:nvSpPr>
            <p:spPr>
              <a:xfrm flipV="1">
                <a:off x="12195868" y="6656987"/>
                <a:ext cx="2766832" cy="2501039"/>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5" name="任意多边形: 形状 34"/>
              <p:cNvSpPr/>
              <p:nvPr/>
            </p:nvSpPr>
            <p:spPr>
              <a:xfrm flipH="1" flipV="1">
                <a:off x="9431770" y="6656987"/>
                <a:ext cx="2764098" cy="2501039"/>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任意多边形: 形状 35"/>
              <p:cNvSpPr/>
              <p:nvPr/>
            </p:nvSpPr>
            <p:spPr>
              <a:xfrm>
                <a:off x="13482532" y="4648393"/>
                <a:ext cx="1472982" cy="3121846"/>
              </a:xfrm>
              <a:custGeom>
                <a:avLst/>
                <a:gdLst>
                  <a:gd name="connsiteX0" fmla="*/ 1472982 w 1472982"/>
                  <a:gd name="connsiteY0" fmla="*/ 0 h 3121846"/>
                  <a:gd name="connsiteX1" fmla="*/ 1472982 w 1472982"/>
                  <a:gd name="connsiteY1" fmla="*/ 3121846 h 3121846"/>
                  <a:gd name="connsiteX2" fmla="*/ 1 w 1472982"/>
                  <a:gd name="connsiteY2" fmla="*/ 2297431 h 3121846"/>
                  <a:gd name="connsiteX3" fmla="*/ 1 w 1472982"/>
                  <a:gd name="connsiteY3" fmla="*/ 2008596 h 3121846"/>
                  <a:gd name="connsiteX4" fmla="*/ 0 w 1472982"/>
                  <a:gd name="connsiteY4" fmla="*/ 2008596 h 3121846"/>
                  <a:gd name="connsiteX5" fmla="*/ 0 w 1472982"/>
                  <a:gd name="connsiteY5" fmla="*/ 1113247 h 3121846"/>
                  <a:gd name="connsiteX6" fmla="*/ 1 w 1472982"/>
                  <a:gd name="connsiteY6" fmla="*/ 1113247 h 3121846"/>
                  <a:gd name="connsiteX7" fmla="*/ 1 w 1472982"/>
                  <a:gd name="connsiteY7" fmla="*/ 824413 h 3121846"/>
                  <a:gd name="connsiteX8" fmla="*/ 1472982 w 1472982"/>
                  <a:gd name="connsiteY8" fmla="*/ 0 h 312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2982" h="3121846">
                    <a:moveTo>
                      <a:pt x="1472982" y="0"/>
                    </a:moveTo>
                    <a:lnTo>
                      <a:pt x="1472982" y="3121846"/>
                    </a:lnTo>
                    <a:lnTo>
                      <a:pt x="1" y="2297431"/>
                    </a:lnTo>
                    <a:lnTo>
                      <a:pt x="1" y="2008596"/>
                    </a:lnTo>
                    <a:lnTo>
                      <a:pt x="0" y="2008596"/>
                    </a:lnTo>
                    <a:lnTo>
                      <a:pt x="0" y="1113247"/>
                    </a:lnTo>
                    <a:lnTo>
                      <a:pt x="1" y="1113247"/>
                    </a:lnTo>
                    <a:lnTo>
                      <a:pt x="1" y="824413"/>
                    </a:lnTo>
                    <a:lnTo>
                      <a:pt x="1472982"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7" name="任意多边形: 形状 36"/>
              <p:cNvSpPr/>
              <p:nvPr/>
            </p:nvSpPr>
            <p:spPr>
              <a:xfrm flipH="1">
                <a:off x="9436221" y="4651327"/>
                <a:ext cx="1468530" cy="3121846"/>
              </a:xfrm>
              <a:custGeom>
                <a:avLst/>
                <a:gdLst>
                  <a:gd name="connsiteX0" fmla="*/ 1472982 w 1472982"/>
                  <a:gd name="connsiteY0" fmla="*/ 0 h 3121846"/>
                  <a:gd name="connsiteX1" fmla="*/ 1472982 w 1472982"/>
                  <a:gd name="connsiteY1" fmla="*/ 3121846 h 3121846"/>
                  <a:gd name="connsiteX2" fmla="*/ 1 w 1472982"/>
                  <a:gd name="connsiteY2" fmla="*/ 2297431 h 3121846"/>
                  <a:gd name="connsiteX3" fmla="*/ 1 w 1472982"/>
                  <a:gd name="connsiteY3" fmla="*/ 2008596 h 3121846"/>
                  <a:gd name="connsiteX4" fmla="*/ 0 w 1472982"/>
                  <a:gd name="connsiteY4" fmla="*/ 2008596 h 3121846"/>
                  <a:gd name="connsiteX5" fmla="*/ 0 w 1472982"/>
                  <a:gd name="connsiteY5" fmla="*/ 1113247 h 3121846"/>
                  <a:gd name="connsiteX6" fmla="*/ 1 w 1472982"/>
                  <a:gd name="connsiteY6" fmla="*/ 1113247 h 3121846"/>
                  <a:gd name="connsiteX7" fmla="*/ 1 w 1472982"/>
                  <a:gd name="connsiteY7" fmla="*/ 824413 h 3121846"/>
                  <a:gd name="connsiteX8" fmla="*/ 1472982 w 1472982"/>
                  <a:gd name="connsiteY8" fmla="*/ 0 h 312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2982" h="3121846">
                    <a:moveTo>
                      <a:pt x="1472982" y="0"/>
                    </a:moveTo>
                    <a:lnTo>
                      <a:pt x="1472982" y="3121846"/>
                    </a:lnTo>
                    <a:lnTo>
                      <a:pt x="1" y="2297431"/>
                    </a:lnTo>
                    <a:lnTo>
                      <a:pt x="1" y="2008596"/>
                    </a:lnTo>
                    <a:lnTo>
                      <a:pt x="0" y="2008596"/>
                    </a:lnTo>
                    <a:lnTo>
                      <a:pt x="0" y="1113247"/>
                    </a:lnTo>
                    <a:lnTo>
                      <a:pt x="1" y="1113247"/>
                    </a:lnTo>
                    <a:lnTo>
                      <a:pt x="1" y="824413"/>
                    </a:lnTo>
                    <a:lnTo>
                      <a:pt x="1472982"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4" name="六边形 23"/>
            <p:cNvSpPr/>
            <p:nvPr/>
          </p:nvSpPr>
          <p:spPr>
            <a:xfrm rot="16200000">
              <a:off x="4708940" y="2129351"/>
              <a:ext cx="2774118" cy="2597533"/>
            </a:xfrm>
            <a:prstGeom prst="hexagon">
              <a:avLst/>
            </a:prstGeom>
            <a:no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六边形 24"/>
            <p:cNvSpPr/>
            <p:nvPr/>
          </p:nvSpPr>
          <p:spPr>
            <a:xfrm rot="16200000">
              <a:off x="5609843" y="2972909"/>
              <a:ext cx="972311" cy="910419"/>
            </a:xfrm>
            <a:prstGeom prst="hexagon">
              <a:avLst/>
            </a:prstGeom>
            <a:no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6" name="任意多边形: 形状 25"/>
            <p:cNvSpPr>
              <a:spLocks/>
            </p:cNvSpPr>
            <p:nvPr/>
          </p:nvSpPr>
          <p:spPr bwMode="auto">
            <a:xfrm>
              <a:off x="6408837" y="3990421"/>
              <a:ext cx="250720" cy="277070"/>
            </a:xfrm>
            <a:custGeom>
              <a:avLst/>
              <a:gdLst>
                <a:gd name="T0" fmla="*/ 3327 w 3824"/>
                <a:gd name="T1" fmla="*/ 2813 h 4229"/>
                <a:gd name="T2" fmla="*/ 3231 w 3824"/>
                <a:gd name="T3" fmla="*/ 3431 h 4229"/>
                <a:gd name="T4" fmla="*/ 3493 w 3824"/>
                <a:gd name="T5" fmla="*/ 3271 h 4229"/>
                <a:gd name="T6" fmla="*/ 3560 w 3824"/>
                <a:gd name="T7" fmla="*/ 2717 h 4229"/>
                <a:gd name="T8" fmla="*/ 3518 w 3824"/>
                <a:gd name="T9" fmla="*/ 2343 h 4229"/>
                <a:gd name="T10" fmla="*/ 3231 w 3824"/>
                <a:gd name="T11" fmla="*/ 2171 h 4229"/>
                <a:gd name="T12" fmla="*/ 1371 w 3824"/>
                <a:gd name="T13" fmla="*/ 417 h 4229"/>
                <a:gd name="T14" fmla="*/ 1274 w 3824"/>
                <a:gd name="T15" fmla="*/ 948 h 4229"/>
                <a:gd name="T16" fmla="*/ 1427 w 3824"/>
                <a:gd name="T17" fmla="*/ 1532 h 4229"/>
                <a:gd name="T18" fmla="*/ 1176 w 3824"/>
                <a:gd name="T19" fmla="*/ 1985 h 4229"/>
                <a:gd name="T20" fmla="*/ 583 w 3824"/>
                <a:gd name="T21" fmla="*/ 2141 h 4229"/>
                <a:gd name="T22" fmla="*/ 266 w 3824"/>
                <a:gd name="T23" fmla="*/ 2353 h 4229"/>
                <a:gd name="T24" fmla="*/ 347 w 3824"/>
                <a:gd name="T25" fmla="*/ 2554 h 4229"/>
                <a:gd name="T26" fmla="*/ 463 w 3824"/>
                <a:gd name="T27" fmla="*/ 2756 h 4229"/>
                <a:gd name="T28" fmla="*/ 467 w 3824"/>
                <a:gd name="T29" fmla="*/ 3033 h 4229"/>
                <a:gd name="T30" fmla="*/ 702 w 3824"/>
                <a:gd name="T31" fmla="*/ 3222 h 4229"/>
                <a:gd name="T32" fmla="*/ 672 w 3824"/>
                <a:gd name="T33" fmla="*/ 3446 h 4229"/>
                <a:gd name="T34" fmla="*/ 815 w 3824"/>
                <a:gd name="T35" fmla="*/ 3587 h 4229"/>
                <a:gd name="T36" fmla="*/ 975 w 3824"/>
                <a:gd name="T37" fmla="*/ 3674 h 4229"/>
                <a:gd name="T38" fmla="*/ 991 w 3824"/>
                <a:gd name="T39" fmla="*/ 3914 h 4229"/>
                <a:gd name="T40" fmla="*/ 1525 w 3824"/>
                <a:gd name="T41" fmla="*/ 3933 h 4229"/>
                <a:gd name="T42" fmla="*/ 2201 w 3824"/>
                <a:gd name="T43" fmla="*/ 3732 h 4229"/>
                <a:gd name="T44" fmla="*/ 2537 w 3824"/>
                <a:gd name="T45" fmla="*/ 3486 h 4229"/>
                <a:gd name="T46" fmla="*/ 2903 w 3824"/>
                <a:gd name="T47" fmla="*/ 3395 h 4229"/>
                <a:gd name="T48" fmla="*/ 3060 w 3824"/>
                <a:gd name="T49" fmla="*/ 2896 h 4229"/>
                <a:gd name="T50" fmla="*/ 3035 w 3824"/>
                <a:gd name="T51" fmla="*/ 2398 h 4229"/>
                <a:gd name="T52" fmla="*/ 2824 w 3824"/>
                <a:gd name="T53" fmla="*/ 2171 h 4229"/>
                <a:gd name="T54" fmla="*/ 2460 w 3824"/>
                <a:gd name="T55" fmla="*/ 2012 h 4229"/>
                <a:gd name="T56" fmla="*/ 2004 w 3824"/>
                <a:gd name="T57" fmla="*/ 1474 h 4229"/>
                <a:gd name="T58" fmla="*/ 1671 w 3824"/>
                <a:gd name="T59" fmla="*/ 875 h 4229"/>
                <a:gd name="T60" fmla="*/ 1652 w 3824"/>
                <a:gd name="T61" fmla="*/ 385 h 4229"/>
                <a:gd name="T62" fmla="*/ 1594 w 3824"/>
                <a:gd name="T63" fmla="*/ 253 h 4229"/>
                <a:gd name="T64" fmla="*/ 1875 w 3824"/>
                <a:gd name="T65" fmla="*/ 169 h 4229"/>
                <a:gd name="T66" fmla="*/ 1907 w 3824"/>
                <a:gd name="T67" fmla="*/ 630 h 4229"/>
                <a:gd name="T68" fmla="*/ 2186 w 3824"/>
                <a:gd name="T69" fmla="*/ 1290 h 4229"/>
                <a:gd name="T70" fmla="*/ 2683 w 3824"/>
                <a:gd name="T71" fmla="*/ 1851 h 4229"/>
                <a:gd name="T72" fmla="*/ 2970 w 3824"/>
                <a:gd name="T73" fmla="*/ 1907 h 4229"/>
                <a:gd name="T74" fmla="*/ 3453 w 3824"/>
                <a:gd name="T75" fmla="*/ 1952 h 4229"/>
                <a:gd name="T76" fmla="*/ 3777 w 3824"/>
                <a:gd name="T77" fmla="*/ 2290 h 4229"/>
                <a:gd name="T78" fmla="*/ 3824 w 3824"/>
                <a:gd name="T79" fmla="*/ 2761 h 4229"/>
                <a:gd name="T80" fmla="*/ 3758 w 3824"/>
                <a:gd name="T81" fmla="*/ 3323 h 4229"/>
                <a:gd name="T82" fmla="*/ 3436 w 3824"/>
                <a:gd name="T83" fmla="*/ 3670 h 4229"/>
                <a:gd name="T84" fmla="*/ 2918 w 3824"/>
                <a:gd name="T85" fmla="*/ 3684 h 4229"/>
                <a:gd name="T86" fmla="*/ 2551 w 3824"/>
                <a:gd name="T87" fmla="*/ 3785 h 4229"/>
                <a:gd name="T88" fmla="*/ 2049 w 3824"/>
                <a:gd name="T89" fmla="*/ 4114 h 4229"/>
                <a:gd name="T90" fmla="*/ 1386 w 3824"/>
                <a:gd name="T91" fmla="*/ 4216 h 4229"/>
                <a:gd name="T92" fmla="*/ 814 w 3824"/>
                <a:gd name="T93" fmla="*/ 4103 h 4229"/>
                <a:gd name="T94" fmla="*/ 554 w 3824"/>
                <a:gd name="T95" fmla="*/ 3732 h 4229"/>
                <a:gd name="T96" fmla="*/ 400 w 3824"/>
                <a:gd name="T97" fmla="*/ 3312 h 4229"/>
                <a:gd name="T98" fmla="*/ 153 w 3824"/>
                <a:gd name="T99" fmla="*/ 2875 h 4229"/>
                <a:gd name="T100" fmla="*/ 1 w 3824"/>
                <a:gd name="T101" fmla="*/ 2444 h 4229"/>
                <a:gd name="T102" fmla="*/ 177 w 3824"/>
                <a:gd name="T103" fmla="*/ 2030 h 4229"/>
                <a:gd name="T104" fmla="*/ 632 w 3824"/>
                <a:gd name="T105" fmla="*/ 1875 h 4229"/>
                <a:gd name="T106" fmla="*/ 1038 w 3824"/>
                <a:gd name="T107" fmla="*/ 1762 h 4229"/>
                <a:gd name="T108" fmla="*/ 1150 w 3824"/>
                <a:gd name="T109" fmla="*/ 1443 h 4229"/>
                <a:gd name="T110" fmla="*/ 996 w 3824"/>
                <a:gd name="T111" fmla="*/ 908 h 4229"/>
                <a:gd name="T112" fmla="*/ 1142 w 3824"/>
                <a:gd name="T113" fmla="*/ 286 h 4229"/>
                <a:gd name="T114" fmla="*/ 1549 w 3824"/>
                <a:gd name="T115" fmla="*/ 2 h 4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4" h="4229">
                  <a:moveTo>
                    <a:pt x="3231" y="2171"/>
                  </a:moveTo>
                  <a:lnTo>
                    <a:pt x="3254" y="2223"/>
                  </a:lnTo>
                  <a:lnTo>
                    <a:pt x="3272" y="2278"/>
                  </a:lnTo>
                  <a:lnTo>
                    <a:pt x="3286" y="2332"/>
                  </a:lnTo>
                  <a:lnTo>
                    <a:pt x="3296" y="2387"/>
                  </a:lnTo>
                  <a:lnTo>
                    <a:pt x="3304" y="2440"/>
                  </a:lnTo>
                  <a:lnTo>
                    <a:pt x="3318" y="2562"/>
                  </a:lnTo>
                  <a:lnTo>
                    <a:pt x="3326" y="2687"/>
                  </a:lnTo>
                  <a:lnTo>
                    <a:pt x="3327" y="2813"/>
                  </a:lnTo>
                  <a:lnTo>
                    <a:pt x="3322" y="2940"/>
                  </a:lnTo>
                  <a:lnTo>
                    <a:pt x="3312" y="3068"/>
                  </a:lnTo>
                  <a:lnTo>
                    <a:pt x="3304" y="3129"/>
                  </a:lnTo>
                  <a:lnTo>
                    <a:pt x="3294" y="3190"/>
                  </a:lnTo>
                  <a:lnTo>
                    <a:pt x="3282" y="3252"/>
                  </a:lnTo>
                  <a:lnTo>
                    <a:pt x="3265" y="3313"/>
                  </a:lnTo>
                  <a:lnTo>
                    <a:pt x="3246" y="3373"/>
                  </a:lnTo>
                  <a:lnTo>
                    <a:pt x="3221" y="3431"/>
                  </a:lnTo>
                  <a:lnTo>
                    <a:pt x="3231" y="3431"/>
                  </a:lnTo>
                  <a:lnTo>
                    <a:pt x="3272" y="3431"/>
                  </a:lnTo>
                  <a:lnTo>
                    <a:pt x="3309" y="3430"/>
                  </a:lnTo>
                  <a:lnTo>
                    <a:pt x="3342" y="3425"/>
                  </a:lnTo>
                  <a:lnTo>
                    <a:pt x="3373" y="3419"/>
                  </a:lnTo>
                  <a:lnTo>
                    <a:pt x="3399" y="3408"/>
                  </a:lnTo>
                  <a:lnTo>
                    <a:pt x="3421" y="3393"/>
                  </a:lnTo>
                  <a:lnTo>
                    <a:pt x="3439" y="3372"/>
                  </a:lnTo>
                  <a:lnTo>
                    <a:pt x="3469" y="3323"/>
                  </a:lnTo>
                  <a:lnTo>
                    <a:pt x="3493" y="3271"/>
                  </a:lnTo>
                  <a:lnTo>
                    <a:pt x="3513" y="3215"/>
                  </a:lnTo>
                  <a:lnTo>
                    <a:pt x="3529" y="3157"/>
                  </a:lnTo>
                  <a:lnTo>
                    <a:pt x="3540" y="3096"/>
                  </a:lnTo>
                  <a:lnTo>
                    <a:pt x="3548" y="3033"/>
                  </a:lnTo>
                  <a:lnTo>
                    <a:pt x="3555" y="2970"/>
                  </a:lnTo>
                  <a:lnTo>
                    <a:pt x="3558" y="2904"/>
                  </a:lnTo>
                  <a:lnTo>
                    <a:pt x="3559" y="2839"/>
                  </a:lnTo>
                  <a:lnTo>
                    <a:pt x="3559" y="2773"/>
                  </a:lnTo>
                  <a:lnTo>
                    <a:pt x="3560" y="2717"/>
                  </a:lnTo>
                  <a:lnTo>
                    <a:pt x="3560" y="2678"/>
                  </a:lnTo>
                  <a:lnTo>
                    <a:pt x="3560" y="2636"/>
                  </a:lnTo>
                  <a:lnTo>
                    <a:pt x="3559" y="2594"/>
                  </a:lnTo>
                  <a:lnTo>
                    <a:pt x="3558" y="2550"/>
                  </a:lnTo>
                  <a:lnTo>
                    <a:pt x="3553" y="2506"/>
                  </a:lnTo>
                  <a:lnTo>
                    <a:pt x="3548" y="2462"/>
                  </a:lnTo>
                  <a:lnTo>
                    <a:pt x="3541" y="2420"/>
                  </a:lnTo>
                  <a:lnTo>
                    <a:pt x="3531" y="2380"/>
                  </a:lnTo>
                  <a:lnTo>
                    <a:pt x="3518" y="2343"/>
                  </a:lnTo>
                  <a:lnTo>
                    <a:pt x="3501" y="2309"/>
                  </a:lnTo>
                  <a:lnTo>
                    <a:pt x="3480" y="2279"/>
                  </a:lnTo>
                  <a:lnTo>
                    <a:pt x="3457" y="2254"/>
                  </a:lnTo>
                  <a:lnTo>
                    <a:pt x="3424" y="2230"/>
                  </a:lnTo>
                  <a:lnTo>
                    <a:pt x="3388" y="2211"/>
                  </a:lnTo>
                  <a:lnTo>
                    <a:pt x="3351" y="2195"/>
                  </a:lnTo>
                  <a:lnTo>
                    <a:pt x="3311" y="2185"/>
                  </a:lnTo>
                  <a:lnTo>
                    <a:pt x="3271" y="2176"/>
                  </a:lnTo>
                  <a:lnTo>
                    <a:pt x="3231" y="2171"/>
                  </a:lnTo>
                  <a:close/>
                  <a:moveTo>
                    <a:pt x="1594" y="253"/>
                  </a:moveTo>
                  <a:lnTo>
                    <a:pt x="1566" y="255"/>
                  </a:lnTo>
                  <a:lnTo>
                    <a:pt x="1537" y="266"/>
                  </a:lnTo>
                  <a:lnTo>
                    <a:pt x="1507" y="283"/>
                  </a:lnTo>
                  <a:lnTo>
                    <a:pt x="1478" y="303"/>
                  </a:lnTo>
                  <a:lnTo>
                    <a:pt x="1449" y="328"/>
                  </a:lnTo>
                  <a:lnTo>
                    <a:pt x="1422" y="355"/>
                  </a:lnTo>
                  <a:lnTo>
                    <a:pt x="1395" y="385"/>
                  </a:lnTo>
                  <a:lnTo>
                    <a:pt x="1371" y="417"/>
                  </a:lnTo>
                  <a:lnTo>
                    <a:pt x="1349" y="448"/>
                  </a:lnTo>
                  <a:lnTo>
                    <a:pt x="1320" y="509"/>
                  </a:lnTo>
                  <a:lnTo>
                    <a:pt x="1295" y="570"/>
                  </a:lnTo>
                  <a:lnTo>
                    <a:pt x="1277" y="630"/>
                  </a:lnTo>
                  <a:lnTo>
                    <a:pt x="1263" y="690"/>
                  </a:lnTo>
                  <a:lnTo>
                    <a:pt x="1256" y="751"/>
                  </a:lnTo>
                  <a:lnTo>
                    <a:pt x="1255" y="808"/>
                  </a:lnTo>
                  <a:lnTo>
                    <a:pt x="1262" y="878"/>
                  </a:lnTo>
                  <a:lnTo>
                    <a:pt x="1274" y="948"/>
                  </a:lnTo>
                  <a:lnTo>
                    <a:pt x="1292" y="1016"/>
                  </a:lnTo>
                  <a:lnTo>
                    <a:pt x="1314" y="1086"/>
                  </a:lnTo>
                  <a:lnTo>
                    <a:pt x="1338" y="1157"/>
                  </a:lnTo>
                  <a:lnTo>
                    <a:pt x="1358" y="1217"/>
                  </a:lnTo>
                  <a:lnTo>
                    <a:pt x="1379" y="1277"/>
                  </a:lnTo>
                  <a:lnTo>
                    <a:pt x="1397" y="1340"/>
                  </a:lnTo>
                  <a:lnTo>
                    <a:pt x="1411" y="1403"/>
                  </a:lnTo>
                  <a:lnTo>
                    <a:pt x="1422" y="1466"/>
                  </a:lnTo>
                  <a:lnTo>
                    <a:pt x="1427" y="1532"/>
                  </a:lnTo>
                  <a:lnTo>
                    <a:pt x="1426" y="1599"/>
                  </a:lnTo>
                  <a:lnTo>
                    <a:pt x="1418" y="1656"/>
                  </a:lnTo>
                  <a:lnTo>
                    <a:pt x="1401" y="1713"/>
                  </a:lnTo>
                  <a:lnTo>
                    <a:pt x="1379" y="1766"/>
                  </a:lnTo>
                  <a:lnTo>
                    <a:pt x="1350" y="1818"/>
                  </a:lnTo>
                  <a:lnTo>
                    <a:pt x="1315" y="1864"/>
                  </a:lnTo>
                  <a:lnTo>
                    <a:pt x="1274" y="1910"/>
                  </a:lnTo>
                  <a:lnTo>
                    <a:pt x="1227" y="1949"/>
                  </a:lnTo>
                  <a:lnTo>
                    <a:pt x="1176" y="1985"/>
                  </a:lnTo>
                  <a:lnTo>
                    <a:pt x="1121" y="2016"/>
                  </a:lnTo>
                  <a:lnTo>
                    <a:pt x="1062" y="2041"/>
                  </a:lnTo>
                  <a:lnTo>
                    <a:pt x="997" y="2061"/>
                  </a:lnTo>
                  <a:lnTo>
                    <a:pt x="927" y="2076"/>
                  </a:lnTo>
                  <a:lnTo>
                    <a:pt x="855" y="2090"/>
                  </a:lnTo>
                  <a:lnTo>
                    <a:pt x="783" y="2102"/>
                  </a:lnTo>
                  <a:lnTo>
                    <a:pt x="716" y="2113"/>
                  </a:lnTo>
                  <a:lnTo>
                    <a:pt x="648" y="2126"/>
                  </a:lnTo>
                  <a:lnTo>
                    <a:pt x="583" y="2141"/>
                  </a:lnTo>
                  <a:lnTo>
                    <a:pt x="518" y="2159"/>
                  </a:lnTo>
                  <a:lnTo>
                    <a:pt x="456" y="2180"/>
                  </a:lnTo>
                  <a:lnTo>
                    <a:pt x="399" y="2209"/>
                  </a:lnTo>
                  <a:lnTo>
                    <a:pt x="371" y="2224"/>
                  </a:lnTo>
                  <a:lnTo>
                    <a:pt x="343" y="2243"/>
                  </a:lnTo>
                  <a:lnTo>
                    <a:pt x="319" y="2267"/>
                  </a:lnTo>
                  <a:lnTo>
                    <a:pt x="296" y="2293"/>
                  </a:lnTo>
                  <a:lnTo>
                    <a:pt x="279" y="2321"/>
                  </a:lnTo>
                  <a:lnTo>
                    <a:pt x="266" y="2353"/>
                  </a:lnTo>
                  <a:lnTo>
                    <a:pt x="259" y="2387"/>
                  </a:lnTo>
                  <a:lnTo>
                    <a:pt x="261" y="2424"/>
                  </a:lnTo>
                  <a:lnTo>
                    <a:pt x="263" y="2444"/>
                  </a:lnTo>
                  <a:lnTo>
                    <a:pt x="270" y="2466"/>
                  </a:lnTo>
                  <a:lnTo>
                    <a:pt x="279" y="2487"/>
                  </a:lnTo>
                  <a:lnTo>
                    <a:pt x="290" y="2507"/>
                  </a:lnTo>
                  <a:lnTo>
                    <a:pt x="305" y="2525"/>
                  </a:lnTo>
                  <a:lnTo>
                    <a:pt x="324" y="2542"/>
                  </a:lnTo>
                  <a:lnTo>
                    <a:pt x="347" y="2554"/>
                  </a:lnTo>
                  <a:lnTo>
                    <a:pt x="376" y="2562"/>
                  </a:lnTo>
                  <a:lnTo>
                    <a:pt x="408" y="2573"/>
                  </a:lnTo>
                  <a:lnTo>
                    <a:pt x="433" y="2591"/>
                  </a:lnTo>
                  <a:lnTo>
                    <a:pt x="454" y="2611"/>
                  </a:lnTo>
                  <a:lnTo>
                    <a:pt x="467" y="2637"/>
                  </a:lnTo>
                  <a:lnTo>
                    <a:pt x="474" y="2666"/>
                  </a:lnTo>
                  <a:lnTo>
                    <a:pt x="477" y="2695"/>
                  </a:lnTo>
                  <a:lnTo>
                    <a:pt x="473" y="2726"/>
                  </a:lnTo>
                  <a:lnTo>
                    <a:pt x="463" y="2756"/>
                  </a:lnTo>
                  <a:lnTo>
                    <a:pt x="450" y="2787"/>
                  </a:lnTo>
                  <a:lnTo>
                    <a:pt x="436" y="2807"/>
                  </a:lnTo>
                  <a:lnTo>
                    <a:pt x="427" y="2833"/>
                  </a:lnTo>
                  <a:lnTo>
                    <a:pt x="422" y="2863"/>
                  </a:lnTo>
                  <a:lnTo>
                    <a:pt x="422" y="2896"/>
                  </a:lnTo>
                  <a:lnTo>
                    <a:pt x="425" y="2929"/>
                  </a:lnTo>
                  <a:lnTo>
                    <a:pt x="432" y="2962"/>
                  </a:lnTo>
                  <a:lnTo>
                    <a:pt x="447" y="2999"/>
                  </a:lnTo>
                  <a:lnTo>
                    <a:pt x="467" y="3033"/>
                  </a:lnTo>
                  <a:lnTo>
                    <a:pt x="492" y="3062"/>
                  </a:lnTo>
                  <a:lnTo>
                    <a:pt x="524" y="3086"/>
                  </a:lnTo>
                  <a:lnTo>
                    <a:pt x="561" y="3108"/>
                  </a:lnTo>
                  <a:lnTo>
                    <a:pt x="603" y="3124"/>
                  </a:lnTo>
                  <a:lnTo>
                    <a:pt x="630" y="3133"/>
                  </a:lnTo>
                  <a:lnTo>
                    <a:pt x="655" y="3146"/>
                  </a:lnTo>
                  <a:lnTo>
                    <a:pt x="676" y="3168"/>
                  </a:lnTo>
                  <a:lnTo>
                    <a:pt x="692" y="3194"/>
                  </a:lnTo>
                  <a:lnTo>
                    <a:pt x="702" y="3222"/>
                  </a:lnTo>
                  <a:lnTo>
                    <a:pt x="705" y="3249"/>
                  </a:lnTo>
                  <a:lnTo>
                    <a:pt x="703" y="3276"/>
                  </a:lnTo>
                  <a:lnTo>
                    <a:pt x="694" y="3301"/>
                  </a:lnTo>
                  <a:lnTo>
                    <a:pt x="680" y="3323"/>
                  </a:lnTo>
                  <a:lnTo>
                    <a:pt x="672" y="3341"/>
                  </a:lnTo>
                  <a:lnTo>
                    <a:pt x="666" y="3363"/>
                  </a:lnTo>
                  <a:lnTo>
                    <a:pt x="663" y="3389"/>
                  </a:lnTo>
                  <a:lnTo>
                    <a:pt x="666" y="3416"/>
                  </a:lnTo>
                  <a:lnTo>
                    <a:pt x="672" y="3446"/>
                  </a:lnTo>
                  <a:lnTo>
                    <a:pt x="681" y="3476"/>
                  </a:lnTo>
                  <a:lnTo>
                    <a:pt x="694" y="3505"/>
                  </a:lnTo>
                  <a:lnTo>
                    <a:pt x="712" y="3534"/>
                  </a:lnTo>
                  <a:lnTo>
                    <a:pt x="731" y="3557"/>
                  </a:lnTo>
                  <a:lnTo>
                    <a:pt x="753" y="3573"/>
                  </a:lnTo>
                  <a:lnTo>
                    <a:pt x="775" y="3584"/>
                  </a:lnTo>
                  <a:lnTo>
                    <a:pt x="798" y="3588"/>
                  </a:lnTo>
                  <a:lnTo>
                    <a:pt x="807" y="3587"/>
                  </a:lnTo>
                  <a:lnTo>
                    <a:pt x="815" y="3587"/>
                  </a:lnTo>
                  <a:lnTo>
                    <a:pt x="820" y="3584"/>
                  </a:lnTo>
                  <a:lnTo>
                    <a:pt x="827" y="3584"/>
                  </a:lnTo>
                  <a:lnTo>
                    <a:pt x="851" y="3587"/>
                  </a:lnTo>
                  <a:lnTo>
                    <a:pt x="876" y="3591"/>
                  </a:lnTo>
                  <a:lnTo>
                    <a:pt x="902" y="3601"/>
                  </a:lnTo>
                  <a:lnTo>
                    <a:pt x="925" y="3613"/>
                  </a:lnTo>
                  <a:lnTo>
                    <a:pt x="946" y="3631"/>
                  </a:lnTo>
                  <a:lnTo>
                    <a:pt x="964" y="3651"/>
                  </a:lnTo>
                  <a:lnTo>
                    <a:pt x="975" y="3674"/>
                  </a:lnTo>
                  <a:lnTo>
                    <a:pt x="980" y="3700"/>
                  </a:lnTo>
                  <a:lnTo>
                    <a:pt x="979" y="3726"/>
                  </a:lnTo>
                  <a:lnTo>
                    <a:pt x="971" y="3752"/>
                  </a:lnTo>
                  <a:lnTo>
                    <a:pt x="962" y="3783"/>
                  </a:lnTo>
                  <a:lnTo>
                    <a:pt x="958" y="3813"/>
                  </a:lnTo>
                  <a:lnTo>
                    <a:pt x="960" y="3843"/>
                  </a:lnTo>
                  <a:lnTo>
                    <a:pt x="967" y="3870"/>
                  </a:lnTo>
                  <a:lnTo>
                    <a:pt x="978" y="3895"/>
                  </a:lnTo>
                  <a:lnTo>
                    <a:pt x="991" y="3914"/>
                  </a:lnTo>
                  <a:lnTo>
                    <a:pt x="1009" y="3928"/>
                  </a:lnTo>
                  <a:lnTo>
                    <a:pt x="1031" y="3939"/>
                  </a:lnTo>
                  <a:lnTo>
                    <a:pt x="1056" y="3944"/>
                  </a:lnTo>
                  <a:lnTo>
                    <a:pt x="1105" y="3954"/>
                  </a:lnTo>
                  <a:lnTo>
                    <a:pt x="1151" y="3958"/>
                  </a:lnTo>
                  <a:lnTo>
                    <a:pt x="1198" y="3960"/>
                  </a:lnTo>
                  <a:lnTo>
                    <a:pt x="1245" y="3960"/>
                  </a:lnTo>
                  <a:lnTo>
                    <a:pt x="1384" y="3948"/>
                  </a:lnTo>
                  <a:lnTo>
                    <a:pt x="1525" y="3933"/>
                  </a:lnTo>
                  <a:lnTo>
                    <a:pt x="1667" y="3915"/>
                  </a:lnTo>
                  <a:lnTo>
                    <a:pt x="1808" y="3893"/>
                  </a:lnTo>
                  <a:lnTo>
                    <a:pt x="1897" y="3873"/>
                  </a:lnTo>
                  <a:lnTo>
                    <a:pt x="1966" y="3858"/>
                  </a:lnTo>
                  <a:lnTo>
                    <a:pt x="2031" y="3843"/>
                  </a:lnTo>
                  <a:lnTo>
                    <a:pt x="2071" y="3821"/>
                  </a:lnTo>
                  <a:lnTo>
                    <a:pt x="2114" y="3794"/>
                  </a:lnTo>
                  <a:lnTo>
                    <a:pt x="2158" y="3763"/>
                  </a:lnTo>
                  <a:lnTo>
                    <a:pt x="2201" y="3732"/>
                  </a:lnTo>
                  <a:lnTo>
                    <a:pt x="2245" y="3699"/>
                  </a:lnTo>
                  <a:lnTo>
                    <a:pt x="2315" y="3647"/>
                  </a:lnTo>
                  <a:lnTo>
                    <a:pt x="2341" y="3624"/>
                  </a:lnTo>
                  <a:lnTo>
                    <a:pt x="2369" y="3599"/>
                  </a:lnTo>
                  <a:lnTo>
                    <a:pt x="2399" y="3572"/>
                  </a:lnTo>
                  <a:lnTo>
                    <a:pt x="2430" y="3546"/>
                  </a:lnTo>
                  <a:lnTo>
                    <a:pt x="2463" y="3521"/>
                  </a:lnTo>
                  <a:lnTo>
                    <a:pt x="2499" y="3501"/>
                  </a:lnTo>
                  <a:lnTo>
                    <a:pt x="2537" y="3486"/>
                  </a:lnTo>
                  <a:lnTo>
                    <a:pt x="2574" y="3468"/>
                  </a:lnTo>
                  <a:lnTo>
                    <a:pt x="2613" y="3457"/>
                  </a:lnTo>
                  <a:lnTo>
                    <a:pt x="2650" y="3450"/>
                  </a:lnTo>
                  <a:lnTo>
                    <a:pt x="2686" y="3449"/>
                  </a:lnTo>
                  <a:lnTo>
                    <a:pt x="2721" y="3449"/>
                  </a:lnTo>
                  <a:lnTo>
                    <a:pt x="2776" y="3441"/>
                  </a:lnTo>
                  <a:lnTo>
                    <a:pt x="2824" y="3430"/>
                  </a:lnTo>
                  <a:lnTo>
                    <a:pt x="2867" y="3415"/>
                  </a:lnTo>
                  <a:lnTo>
                    <a:pt x="2903" y="3395"/>
                  </a:lnTo>
                  <a:lnTo>
                    <a:pt x="2934" y="3371"/>
                  </a:lnTo>
                  <a:lnTo>
                    <a:pt x="2962" y="3342"/>
                  </a:lnTo>
                  <a:lnTo>
                    <a:pt x="2985" y="3306"/>
                  </a:lnTo>
                  <a:lnTo>
                    <a:pt x="3003" y="3265"/>
                  </a:lnTo>
                  <a:lnTo>
                    <a:pt x="3020" y="3218"/>
                  </a:lnTo>
                  <a:lnTo>
                    <a:pt x="3038" y="3140"/>
                  </a:lnTo>
                  <a:lnTo>
                    <a:pt x="3049" y="3059"/>
                  </a:lnTo>
                  <a:lnTo>
                    <a:pt x="3057" y="2978"/>
                  </a:lnTo>
                  <a:lnTo>
                    <a:pt x="3060" y="2896"/>
                  </a:lnTo>
                  <a:lnTo>
                    <a:pt x="3061" y="2817"/>
                  </a:lnTo>
                  <a:lnTo>
                    <a:pt x="3061" y="2739"/>
                  </a:lnTo>
                  <a:lnTo>
                    <a:pt x="3060" y="2706"/>
                  </a:lnTo>
                  <a:lnTo>
                    <a:pt x="3060" y="2657"/>
                  </a:lnTo>
                  <a:lnTo>
                    <a:pt x="3058" y="2606"/>
                  </a:lnTo>
                  <a:lnTo>
                    <a:pt x="3056" y="2554"/>
                  </a:lnTo>
                  <a:lnTo>
                    <a:pt x="3052" y="2502"/>
                  </a:lnTo>
                  <a:lnTo>
                    <a:pt x="3045" y="2450"/>
                  </a:lnTo>
                  <a:lnTo>
                    <a:pt x="3035" y="2398"/>
                  </a:lnTo>
                  <a:lnTo>
                    <a:pt x="3023" y="2349"/>
                  </a:lnTo>
                  <a:lnTo>
                    <a:pt x="3005" y="2301"/>
                  </a:lnTo>
                  <a:lnTo>
                    <a:pt x="2983" y="2256"/>
                  </a:lnTo>
                  <a:lnTo>
                    <a:pt x="2965" y="2232"/>
                  </a:lnTo>
                  <a:lnTo>
                    <a:pt x="2943" y="2213"/>
                  </a:lnTo>
                  <a:lnTo>
                    <a:pt x="2918" y="2198"/>
                  </a:lnTo>
                  <a:lnTo>
                    <a:pt x="2889" y="2187"/>
                  </a:lnTo>
                  <a:lnTo>
                    <a:pt x="2857" y="2179"/>
                  </a:lnTo>
                  <a:lnTo>
                    <a:pt x="2824" y="2171"/>
                  </a:lnTo>
                  <a:lnTo>
                    <a:pt x="2788" y="2164"/>
                  </a:lnTo>
                  <a:lnTo>
                    <a:pt x="2721" y="2150"/>
                  </a:lnTo>
                  <a:lnTo>
                    <a:pt x="2659" y="2133"/>
                  </a:lnTo>
                  <a:lnTo>
                    <a:pt x="2601" y="2108"/>
                  </a:lnTo>
                  <a:lnTo>
                    <a:pt x="2545" y="2078"/>
                  </a:lnTo>
                  <a:lnTo>
                    <a:pt x="2493" y="2042"/>
                  </a:lnTo>
                  <a:lnTo>
                    <a:pt x="2482" y="2037"/>
                  </a:lnTo>
                  <a:lnTo>
                    <a:pt x="2470" y="2026"/>
                  </a:lnTo>
                  <a:lnTo>
                    <a:pt x="2460" y="2012"/>
                  </a:lnTo>
                  <a:lnTo>
                    <a:pt x="2435" y="1992"/>
                  </a:lnTo>
                  <a:lnTo>
                    <a:pt x="2412" y="1970"/>
                  </a:lnTo>
                  <a:lnTo>
                    <a:pt x="2390" y="1946"/>
                  </a:lnTo>
                  <a:lnTo>
                    <a:pt x="2370" y="1922"/>
                  </a:lnTo>
                  <a:lnTo>
                    <a:pt x="2288" y="1832"/>
                  </a:lnTo>
                  <a:lnTo>
                    <a:pt x="2210" y="1741"/>
                  </a:lnTo>
                  <a:lnTo>
                    <a:pt x="2136" y="1651"/>
                  </a:lnTo>
                  <a:lnTo>
                    <a:pt x="2067" y="1562"/>
                  </a:lnTo>
                  <a:lnTo>
                    <a:pt x="2004" y="1474"/>
                  </a:lnTo>
                  <a:lnTo>
                    <a:pt x="1935" y="1375"/>
                  </a:lnTo>
                  <a:lnTo>
                    <a:pt x="1895" y="1317"/>
                  </a:lnTo>
                  <a:lnTo>
                    <a:pt x="1855" y="1260"/>
                  </a:lnTo>
                  <a:lnTo>
                    <a:pt x="1816" y="1201"/>
                  </a:lnTo>
                  <a:lnTo>
                    <a:pt x="1780" y="1141"/>
                  </a:lnTo>
                  <a:lnTo>
                    <a:pt x="1747" y="1078"/>
                  </a:lnTo>
                  <a:lnTo>
                    <a:pt x="1717" y="1013"/>
                  </a:lnTo>
                  <a:lnTo>
                    <a:pt x="1691" y="945"/>
                  </a:lnTo>
                  <a:lnTo>
                    <a:pt x="1671" y="875"/>
                  </a:lnTo>
                  <a:lnTo>
                    <a:pt x="1657" y="805"/>
                  </a:lnTo>
                  <a:lnTo>
                    <a:pt x="1648" y="738"/>
                  </a:lnTo>
                  <a:lnTo>
                    <a:pt x="1644" y="671"/>
                  </a:lnTo>
                  <a:lnTo>
                    <a:pt x="1644" y="604"/>
                  </a:lnTo>
                  <a:lnTo>
                    <a:pt x="1645" y="537"/>
                  </a:lnTo>
                  <a:lnTo>
                    <a:pt x="1648" y="466"/>
                  </a:lnTo>
                  <a:lnTo>
                    <a:pt x="1649" y="444"/>
                  </a:lnTo>
                  <a:lnTo>
                    <a:pt x="1651" y="414"/>
                  </a:lnTo>
                  <a:lnTo>
                    <a:pt x="1652" y="385"/>
                  </a:lnTo>
                  <a:lnTo>
                    <a:pt x="1652" y="357"/>
                  </a:lnTo>
                  <a:lnTo>
                    <a:pt x="1651" y="331"/>
                  </a:lnTo>
                  <a:lnTo>
                    <a:pt x="1646" y="306"/>
                  </a:lnTo>
                  <a:lnTo>
                    <a:pt x="1641" y="286"/>
                  </a:lnTo>
                  <a:lnTo>
                    <a:pt x="1633" y="270"/>
                  </a:lnTo>
                  <a:lnTo>
                    <a:pt x="1620" y="258"/>
                  </a:lnTo>
                  <a:lnTo>
                    <a:pt x="1606" y="253"/>
                  </a:lnTo>
                  <a:lnTo>
                    <a:pt x="1601" y="253"/>
                  </a:lnTo>
                  <a:lnTo>
                    <a:pt x="1594" y="253"/>
                  </a:lnTo>
                  <a:close/>
                  <a:moveTo>
                    <a:pt x="1597" y="0"/>
                  </a:moveTo>
                  <a:lnTo>
                    <a:pt x="1644" y="2"/>
                  </a:lnTo>
                  <a:lnTo>
                    <a:pt x="1688" y="11"/>
                  </a:lnTo>
                  <a:lnTo>
                    <a:pt x="1728" y="26"/>
                  </a:lnTo>
                  <a:lnTo>
                    <a:pt x="1765" y="43"/>
                  </a:lnTo>
                  <a:lnTo>
                    <a:pt x="1798" y="68"/>
                  </a:lnTo>
                  <a:lnTo>
                    <a:pt x="1827" y="97"/>
                  </a:lnTo>
                  <a:lnTo>
                    <a:pt x="1853" y="131"/>
                  </a:lnTo>
                  <a:lnTo>
                    <a:pt x="1875" y="169"/>
                  </a:lnTo>
                  <a:lnTo>
                    <a:pt x="1892" y="212"/>
                  </a:lnTo>
                  <a:lnTo>
                    <a:pt x="1906" y="266"/>
                  </a:lnTo>
                  <a:lnTo>
                    <a:pt x="1914" y="321"/>
                  </a:lnTo>
                  <a:lnTo>
                    <a:pt x="1915" y="374"/>
                  </a:lnTo>
                  <a:lnTo>
                    <a:pt x="1914" y="429"/>
                  </a:lnTo>
                  <a:lnTo>
                    <a:pt x="1911" y="485"/>
                  </a:lnTo>
                  <a:lnTo>
                    <a:pt x="1910" y="519"/>
                  </a:lnTo>
                  <a:lnTo>
                    <a:pt x="1908" y="556"/>
                  </a:lnTo>
                  <a:lnTo>
                    <a:pt x="1907" y="630"/>
                  </a:lnTo>
                  <a:lnTo>
                    <a:pt x="1913" y="701"/>
                  </a:lnTo>
                  <a:lnTo>
                    <a:pt x="1921" y="767"/>
                  </a:lnTo>
                  <a:lnTo>
                    <a:pt x="1936" y="830"/>
                  </a:lnTo>
                  <a:lnTo>
                    <a:pt x="1957" y="892"/>
                  </a:lnTo>
                  <a:lnTo>
                    <a:pt x="1991" y="978"/>
                  </a:lnTo>
                  <a:lnTo>
                    <a:pt x="2033" y="1060"/>
                  </a:lnTo>
                  <a:lnTo>
                    <a:pt x="2081" y="1141"/>
                  </a:lnTo>
                  <a:lnTo>
                    <a:pt x="2132" y="1217"/>
                  </a:lnTo>
                  <a:lnTo>
                    <a:pt x="2186" y="1290"/>
                  </a:lnTo>
                  <a:lnTo>
                    <a:pt x="2238" y="1358"/>
                  </a:lnTo>
                  <a:lnTo>
                    <a:pt x="2290" y="1421"/>
                  </a:lnTo>
                  <a:lnTo>
                    <a:pt x="2355" y="1502"/>
                  </a:lnTo>
                  <a:lnTo>
                    <a:pt x="2409" y="1570"/>
                  </a:lnTo>
                  <a:lnTo>
                    <a:pt x="2464" y="1637"/>
                  </a:lnTo>
                  <a:lnTo>
                    <a:pt x="2522" y="1703"/>
                  </a:lnTo>
                  <a:lnTo>
                    <a:pt x="2581" y="1766"/>
                  </a:lnTo>
                  <a:lnTo>
                    <a:pt x="2643" y="1825"/>
                  </a:lnTo>
                  <a:lnTo>
                    <a:pt x="2683" y="1851"/>
                  </a:lnTo>
                  <a:lnTo>
                    <a:pt x="2725" y="1870"/>
                  </a:lnTo>
                  <a:lnTo>
                    <a:pt x="2772" y="1884"/>
                  </a:lnTo>
                  <a:lnTo>
                    <a:pt x="2823" y="1894"/>
                  </a:lnTo>
                  <a:lnTo>
                    <a:pt x="2850" y="1900"/>
                  </a:lnTo>
                  <a:lnTo>
                    <a:pt x="2874" y="1907"/>
                  </a:lnTo>
                  <a:lnTo>
                    <a:pt x="2883" y="1910"/>
                  </a:lnTo>
                  <a:lnTo>
                    <a:pt x="2893" y="1911"/>
                  </a:lnTo>
                  <a:lnTo>
                    <a:pt x="2900" y="1912"/>
                  </a:lnTo>
                  <a:lnTo>
                    <a:pt x="2970" y="1907"/>
                  </a:lnTo>
                  <a:lnTo>
                    <a:pt x="3045" y="1903"/>
                  </a:lnTo>
                  <a:lnTo>
                    <a:pt x="3120" y="1901"/>
                  </a:lnTo>
                  <a:lnTo>
                    <a:pt x="3163" y="1903"/>
                  </a:lnTo>
                  <a:lnTo>
                    <a:pt x="3207" y="1904"/>
                  </a:lnTo>
                  <a:lnTo>
                    <a:pt x="3254" y="1908"/>
                  </a:lnTo>
                  <a:lnTo>
                    <a:pt x="3304" y="1914"/>
                  </a:lnTo>
                  <a:lnTo>
                    <a:pt x="3354" y="1923"/>
                  </a:lnTo>
                  <a:lnTo>
                    <a:pt x="3403" y="1936"/>
                  </a:lnTo>
                  <a:lnTo>
                    <a:pt x="3453" y="1952"/>
                  </a:lnTo>
                  <a:lnTo>
                    <a:pt x="3502" y="1972"/>
                  </a:lnTo>
                  <a:lnTo>
                    <a:pt x="3551" y="1997"/>
                  </a:lnTo>
                  <a:lnTo>
                    <a:pt x="3596" y="2029"/>
                  </a:lnTo>
                  <a:lnTo>
                    <a:pt x="3639" y="2066"/>
                  </a:lnTo>
                  <a:lnTo>
                    <a:pt x="3676" y="2102"/>
                  </a:lnTo>
                  <a:lnTo>
                    <a:pt x="3709" y="2145"/>
                  </a:lnTo>
                  <a:lnTo>
                    <a:pt x="3735" y="2190"/>
                  </a:lnTo>
                  <a:lnTo>
                    <a:pt x="3759" y="2239"/>
                  </a:lnTo>
                  <a:lnTo>
                    <a:pt x="3777" y="2290"/>
                  </a:lnTo>
                  <a:lnTo>
                    <a:pt x="3792" y="2342"/>
                  </a:lnTo>
                  <a:lnTo>
                    <a:pt x="3803" y="2397"/>
                  </a:lnTo>
                  <a:lnTo>
                    <a:pt x="3811" y="2450"/>
                  </a:lnTo>
                  <a:lnTo>
                    <a:pt x="3817" y="2505"/>
                  </a:lnTo>
                  <a:lnTo>
                    <a:pt x="3821" y="2559"/>
                  </a:lnTo>
                  <a:lnTo>
                    <a:pt x="3824" y="2613"/>
                  </a:lnTo>
                  <a:lnTo>
                    <a:pt x="3824" y="2665"/>
                  </a:lnTo>
                  <a:lnTo>
                    <a:pt x="3824" y="2714"/>
                  </a:lnTo>
                  <a:lnTo>
                    <a:pt x="3824" y="2761"/>
                  </a:lnTo>
                  <a:lnTo>
                    <a:pt x="3824" y="2773"/>
                  </a:lnTo>
                  <a:lnTo>
                    <a:pt x="3822" y="2844"/>
                  </a:lnTo>
                  <a:lnTo>
                    <a:pt x="3821" y="2917"/>
                  </a:lnTo>
                  <a:lnTo>
                    <a:pt x="3817" y="2988"/>
                  </a:lnTo>
                  <a:lnTo>
                    <a:pt x="3811" y="3057"/>
                  </a:lnTo>
                  <a:lnTo>
                    <a:pt x="3802" y="3126"/>
                  </a:lnTo>
                  <a:lnTo>
                    <a:pt x="3791" y="3194"/>
                  </a:lnTo>
                  <a:lnTo>
                    <a:pt x="3775" y="3260"/>
                  </a:lnTo>
                  <a:lnTo>
                    <a:pt x="3758" y="3323"/>
                  </a:lnTo>
                  <a:lnTo>
                    <a:pt x="3734" y="3383"/>
                  </a:lnTo>
                  <a:lnTo>
                    <a:pt x="3707" y="3441"/>
                  </a:lnTo>
                  <a:lnTo>
                    <a:pt x="3675" y="3494"/>
                  </a:lnTo>
                  <a:lnTo>
                    <a:pt x="3636" y="3543"/>
                  </a:lnTo>
                  <a:lnTo>
                    <a:pt x="3602" y="3580"/>
                  </a:lnTo>
                  <a:lnTo>
                    <a:pt x="3563" y="3612"/>
                  </a:lnTo>
                  <a:lnTo>
                    <a:pt x="3523" y="3636"/>
                  </a:lnTo>
                  <a:lnTo>
                    <a:pt x="3480" y="3655"/>
                  </a:lnTo>
                  <a:lnTo>
                    <a:pt x="3436" y="3670"/>
                  </a:lnTo>
                  <a:lnTo>
                    <a:pt x="3392" y="3681"/>
                  </a:lnTo>
                  <a:lnTo>
                    <a:pt x="3348" y="3688"/>
                  </a:lnTo>
                  <a:lnTo>
                    <a:pt x="3303" y="3694"/>
                  </a:lnTo>
                  <a:lnTo>
                    <a:pt x="3260" y="3695"/>
                  </a:lnTo>
                  <a:lnTo>
                    <a:pt x="3218" y="3696"/>
                  </a:lnTo>
                  <a:lnTo>
                    <a:pt x="3134" y="3694"/>
                  </a:lnTo>
                  <a:lnTo>
                    <a:pt x="3052" y="3690"/>
                  </a:lnTo>
                  <a:lnTo>
                    <a:pt x="2983" y="3685"/>
                  </a:lnTo>
                  <a:lnTo>
                    <a:pt x="2918" y="3684"/>
                  </a:lnTo>
                  <a:lnTo>
                    <a:pt x="2897" y="3684"/>
                  </a:lnTo>
                  <a:lnTo>
                    <a:pt x="2838" y="3694"/>
                  </a:lnTo>
                  <a:lnTo>
                    <a:pt x="2777" y="3700"/>
                  </a:lnTo>
                  <a:lnTo>
                    <a:pt x="2721" y="3707"/>
                  </a:lnTo>
                  <a:lnTo>
                    <a:pt x="2661" y="3717"/>
                  </a:lnTo>
                  <a:lnTo>
                    <a:pt x="2634" y="3725"/>
                  </a:lnTo>
                  <a:lnTo>
                    <a:pt x="2606" y="3742"/>
                  </a:lnTo>
                  <a:lnTo>
                    <a:pt x="2579" y="3762"/>
                  </a:lnTo>
                  <a:lnTo>
                    <a:pt x="2551" y="3785"/>
                  </a:lnTo>
                  <a:lnTo>
                    <a:pt x="2523" y="3811"/>
                  </a:lnTo>
                  <a:lnTo>
                    <a:pt x="2485" y="3847"/>
                  </a:lnTo>
                  <a:lnTo>
                    <a:pt x="2446" y="3878"/>
                  </a:lnTo>
                  <a:lnTo>
                    <a:pt x="2370" y="3932"/>
                  </a:lnTo>
                  <a:lnTo>
                    <a:pt x="2311" y="3975"/>
                  </a:lnTo>
                  <a:lnTo>
                    <a:pt x="2249" y="4017"/>
                  </a:lnTo>
                  <a:lnTo>
                    <a:pt x="2186" y="4055"/>
                  </a:lnTo>
                  <a:lnTo>
                    <a:pt x="2118" y="4089"/>
                  </a:lnTo>
                  <a:lnTo>
                    <a:pt x="2049" y="4114"/>
                  </a:lnTo>
                  <a:lnTo>
                    <a:pt x="1977" y="4133"/>
                  </a:lnTo>
                  <a:lnTo>
                    <a:pt x="1904" y="4148"/>
                  </a:lnTo>
                  <a:lnTo>
                    <a:pt x="1830" y="4159"/>
                  </a:lnTo>
                  <a:lnTo>
                    <a:pt x="1757" y="4168"/>
                  </a:lnTo>
                  <a:lnTo>
                    <a:pt x="1668" y="4181"/>
                  </a:lnTo>
                  <a:lnTo>
                    <a:pt x="1583" y="4194"/>
                  </a:lnTo>
                  <a:lnTo>
                    <a:pt x="1531" y="4201"/>
                  </a:lnTo>
                  <a:lnTo>
                    <a:pt x="1482" y="4205"/>
                  </a:lnTo>
                  <a:lnTo>
                    <a:pt x="1386" y="4216"/>
                  </a:lnTo>
                  <a:lnTo>
                    <a:pt x="1288" y="4225"/>
                  </a:lnTo>
                  <a:lnTo>
                    <a:pt x="1190" y="4229"/>
                  </a:lnTo>
                  <a:lnTo>
                    <a:pt x="1125" y="4226"/>
                  </a:lnTo>
                  <a:lnTo>
                    <a:pt x="1066" y="4222"/>
                  </a:lnTo>
                  <a:lnTo>
                    <a:pt x="1011" y="4212"/>
                  </a:lnTo>
                  <a:lnTo>
                    <a:pt x="954" y="4193"/>
                  </a:lnTo>
                  <a:lnTo>
                    <a:pt x="902" y="4167"/>
                  </a:lnTo>
                  <a:lnTo>
                    <a:pt x="856" y="4137"/>
                  </a:lnTo>
                  <a:lnTo>
                    <a:pt x="814" y="4103"/>
                  </a:lnTo>
                  <a:lnTo>
                    <a:pt x="778" y="4063"/>
                  </a:lnTo>
                  <a:lnTo>
                    <a:pt x="747" y="4021"/>
                  </a:lnTo>
                  <a:lnTo>
                    <a:pt x="724" y="3974"/>
                  </a:lnTo>
                  <a:lnTo>
                    <a:pt x="706" y="3925"/>
                  </a:lnTo>
                  <a:lnTo>
                    <a:pt x="695" y="3874"/>
                  </a:lnTo>
                  <a:lnTo>
                    <a:pt x="692" y="3821"/>
                  </a:lnTo>
                  <a:lnTo>
                    <a:pt x="644" y="3798"/>
                  </a:lnTo>
                  <a:lnTo>
                    <a:pt x="597" y="3769"/>
                  </a:lnTo>
                  <a:lnTo>
                    <a:pt x="554" y="3732"/>
                  </a:lnTo>
                  <a:lnTo>
                    <a:pt x="514" y="3691"/>
                  </a:lnTo>
                  <a:lnTo>
                    <a:pt x="480" y="3646"/>
                  </a:lnTo>
                  <a:lnTo>
                    <a:pt x="450" y="3595"/>
                  </a:lnTo>
                  <a:lnTo>
                    <a:pt x="426" y="3547"/>
                  </a:lnTo>
                  <a:lnTo>
                    <a:pt x="410" y="3499"/>
                  </a:lnTo>
                  <a:lnTo>
                    <a:pt x="399" y="3451"/>
                  </a:lnTo>
                  <a:lnTo>
                    <a:pt x="393" y="3404"/>
                  </a:lnTo>
                  <a:lnTo>
                    <a:pt x="394" y="3357"/>
                  </a:lnTo>
                  <a:lnTo>
                    <a:pt x="400" y="3312"/>
                  </a:lnTo>
                  <a:lnTo>
                    <a:pt x="352" y="3276"/>
                  </a:lnTo>
                  <a:lnTo>
                    <a:pt x="307" y="3235"/>
                  </a:lnTo>
                  <a:lnTo>
                    <a:pt x="268" y="3192"/>
                  </a:lnTo>
                  <a:lnTo>
                    <a:pt x="234" y="3144"/>
                  </a:lnTo>
                  <a:lnTo>
                    <a:pt x="205" y="3093"/>
                  </a:lnTo>
                  <a:lnTo>
                    <a:pt x="183" y="3040"/>
                  </a:lnTo>
                  <a:lnTo>
                    <a:pt x="167" y="2985"/>
                  </a:lnTo>
                  <a:lnTo>
                    <a:pt x="157" y="2930"/>
                  </a:lnTo>
                  <a:lnTo>
                    <a:pt x="153" y="2875"/>
                  </a:lnTo>
                  <a:lnTo>
                    <a:pt x="157" y="2819"/>
                  </a:lnTo>
                  <a:lnTo>
                    <a:pt x="167" y="2766"/>
                  </a:lnTo>
                  <a:lnTo>
                    <a:pt x="128" y="2735"/>
                  </a:lnTo>
                  <a:lnTo>
                    <a:pt x="94" y="2696"/>
                  </a:lnTo>
                  <a:lnTo>
                    <a:pt x="63" y="2654"/>
                  </a:lnTo>
                  <a:lnTo>
                    <a:pt x="40" y="2606"/>
                  </a:lnTo>
                  <a:lnTo>
                    <a:pt x="21" y="2554"/>
                  </a:lnTo>
                  <a:lnTo>
                    <a:pt x="7" y="2499"/>
                  </a:lnTo>
                  <a:lnTo>
                    <a:pt x="1" y="2444"/>
                  </a:lnTo>
                  <a:lnTo>
                    <a:pt x="0" y="2391"/>
                  </a:lnTo>
                  <a:lnTo>
                    <a:pt x="4" y="2338"/>
                  </a:lnTo>
                  <a:lnTo>
                    <a:pt x="14" y="2286"/>
                  </a:lnTo>
                  <a:lnTo>
                    <a:pt x="29" y="2237"/>
                  </a:lnTo>
                  <a:lnTo>
                    <a:pt x="48" y="2189"/>
                  </a:lnTo>
                  <a:lnTo>
                    <a:pt x="73" y="2143"/>
                  </a:lnTo>
                  <a:lnTo>
                    <a:pt x="101" y="2102"/>
                  </a:lnTo>
                  <a:lnTo>
                    <a:pt x="134" y="2066"/>
                  </a:lnTo>
                  <a:lnTo>
                    <a:pt x="177" y="2030"/>
                  </a:lnTo>
                  <a:lnTo>
                    <a:pt x="222" y="1998"/>
                  </a:lnTo>
                  <a:lnTo>
                    <a:pt x="270" y="1972"/>
                  </a:lnTo>
                  <a:lnTo>
                    <a:pt x="320" y="1951"/>
                  </a:lnTo>
                  <a:lnTo>
                    <a:pt x="371" y="1933"/>
                  </a:lnTo>
                  <a:lnTo>
                    <a:pt x="423" y="1918"/>
                  </a:lnTo>
                  <a:lnTo>
                    <a:pt x="476" y="1904"/>
                  </a:lnTo>
                  <a:lnTo>
                    <a:pt x="528" y="1893"/>
                  </a:lnTo>
                  <a:lnTo>
                    <a:pt x="581" y="1885"/>
                  </a:lnTo>
                  <a:lnTo>
                    <a:pt x="632" y="1875"/>
                  </a:lnTo>
                  <a:lnTo>
                    <a:pt x="710" y="1863"/>
                  </a:lnTo>
                  <a:lnTo>
                    <a:pt x="742" y="1855"/>
                  </a:lnTo>
                  <a:lnTo>
                    <a:pt x="778" y="1847"/>
                  </a:lnTo>
                  <a:lnTo>
                    <a:pt x="829" y="1834"/>
                  </a:lnTo>
                  <a:lnTo>
                    <a:pt x="877" y="1822"/>
                  </a:lnTo>
                  <a:lnTo>
                    <a:pt x="922" y="1808"/>
                  </a:lnTo>
                  <a:lnTo>
                    <a:pt x="964" y="1795"/>
                  </a:lnTo>
                  <a:lnTo>
                    <a:pt x="1002" y="1780"/>
                  </a:lnTo>
                  <a:lnTo>
                    <a:pt x="1038" y="1762"/>
                  </a:lnTo>
                  <a:lnTo>
                    <a:pt x="1069" y="1743"/>
                  </a:lnTo>
                  <a:lnTo>
                    <a:pt x="1096" y="1721"/>
                  </a:lnTo>
                  <a:lnTo>
                    <a:pt x="1120" y="1696"/>
                  </a:lnTo>
                  <a:lnTo>
                    <a:pt x="1138" y="1667"/>
                  </a:lnTo>
                  <a:lnTo>
                    <a:pt x="1151" y="1636"/>
                  </a:lnTo>
                  <a:lnTo>
                    <a:pt x="1160" y="1600"/>
                  </a:lnTo>
                  <a:lnTo>
                    <a:pt x="1162" y="1561"/>
                  </a:lnTo>
                  <a:lnTo>
                    <a:pt x="1160" y="1502"/>
                  </a:lnTo>
                  <a:lnTo>
                    <a:pt x="1150" y="1443"/>
                  </a:lnTo>
                  <a:lnTo>
                    <a:pt x="1138" y="1386"/>
                  </a:lnTo>
                  <a:lnTo>
                    <a:pt x="1121" y="1328"/>
                  </a:lnTo>
                  <a:lnTo>
                    <a:pt x="1102" y="1271"/>
                  </a:lnTo>
                  <a:lnTo>
                    <a:pt x="1081" y="1212"/>
                  </a:lnTo>
                  <a:lnTo>
                    <a:pt x="1060" y="1153"/>
                  </a:lnTo>
                  <a:lnTo>
                    <a:pt x="1040" y="1094"/>
                  </a:lnTo>
                  <a:lnTo>
                    <a:pt x="1022" y="1034"/>
                  </a:lnTo>
                  <a:lnTo>
                    <a:pt x="1007" y="971"/>
                  </a:lnTo>
                  <a:lnTo>
                    <a:pt x="996" y="908"/>
                  </a:lnTo>
                  <a:lnTo>
                    <a:pt x="990" y="841"/>
                  </a:lnTo>
                  <a:lnTo>
                    <a:pt x="990" y="773"/>
                  </a:lnTo>
                  <a:lnTo>
                    <a:pt x="997" y="695"/>
                  </a:lnTo>
                  <a:lnTo>
                    <a:pt x="1009" y="619"/>
                  </a:lnTo>
                  <a:lnTo>
                    <a:pt x="1026" y="545"/>
                  </a:lnTo>
                  <a:lnTo>
                    <a:pt x="1048" y="476"/>
                  </a:lnTo>
                  <a:lnTo>
                    <a:pt x="1074" y="409"/>
                  </a:lnTo>
                  <a:lnTo>
                    <a:pt x="1106" y="346"/>
                  </a:lnTo>
                  <a:lnTo>
                    <a:pt x="1142" y="286"/>
                  </a:lnTo>
                  <a:lnTo>
                    <a:pt x="1180" y="231"/>
                  </a:lnTo>
                  <a:lnTo>
                    <a:pt x="1224" y="182"/>
                  </a:lnTo>
                  <a:lnTo>
                    <a:pt x="1271" y="136"/>
                  </a:lnTo>
                  <a:lnTo>
                    <a:pt x="1322" y="97"/>
                  </a:lnTo>
                  <a:lnTo>
                    <a:pt x="1362" y="69"/>
                  </a:lnTo>
                  <a:lnTo>
                    <a:pt x="1406" y="45"/>
                  </a:lnTo>
                  <a:lnTo>
                    <a:pt x="1453" y="26"/>
                  </a:lnTo>
                  <a:lnTo>
                    <a:pt x="1500" y="12"/>
                  </a:lnTo>
                  <a:lnTo>
                    <a:pt x="1549" y="2"/>
                  </a:lnTo>
                  <a:lnTo>
                    <a:pt x="1597" y="0"/>
                  </a:lnTo>
                  <a:close/>
                </a:path>
              </a:pathLst>
            </a:custGeom>
            <a:solidFill>
              <a:schemeClr val="bg1"/>
            </a:solidFill>
            <a:ln w="0">
              <a:noFill/>
              <a:prstDash val="solid"/>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7" name="任意多边形: 形状 26"/>
            <p:cNvSpPr>
              <a:spLocks/>
            </p:cNvSpPr>
            <p:nvPr/>
          </p:nvSpPr>
          <p:spPr bwMode="auto">
            <a:xfrm>
              <a:off x="5546450" y="2588178"/>
              <a:ext cx="236554" cy="238543"/>
            </a:xfrm>
            <a:custGeom>
              <a:avLst/>
              <a:gdLst>
                <a:gd name="T0" fmla="*/ 100 w 101"/>
                <a:gd name="T1" fmla="*/ 50 h 101"/>
                <a:gd name="T2" fmla="*/ 51 w 101"/>
                <a:gd name="T3" fmla="*/ 100 h 101"/>
                <a:gd name="T4" fmla="*/ 1 w 101"/>
                <a:gd name="T5" fmla="*/ 51 h 101"/>
                <a:gd name="T6" fmla="*/ 50 w 101"/>
                <a:gd name="T7" fmla="*/ 1 h 101"/>
                <a:gd name="T8" fmla="*/ 100 w 101"/>
                <a:gd name="T9" fmla="*/ 50 h 101"/>
                <a:gd name="T10" fmla="*/ 20 w 101"/>
                <a:gd name="T11" fmla="*/ 51 h 101"/>
                <a:gd name="T12" fmla="*/ 23 w 101"/>
                <a:gd name="T13" fmla="*/ 37 h 101"/>
                <a:gd name="T14" fmla="*/ 12 w 101"/>
                <a:gd name="T15" fmla="*/ 31 h 101"/>
                <a:gd name="T16" fmla="*/ 7 w 101"/>
                <a:gd name="T17" fmla="*/ 51 h 101"/>
                <a:gd name="T18" fmla="*/ 12 w 101"/>
                <a:gd name="T19" fmla="*/ 70 h 101"/>
                <a:gd name="T20" fmla="*/ 23 w 101"/>
                <a:gd name="T21" fmla="*/ 64 h 101"/>
                <a:gd name="T22" fmla="*/ 20 w 101"/>
                <a:gd name="T23" fmla="*/ 51 h 101"/>
                <a:gd name="T24" fmla="*/ 74 w 101"/>
                <a:gd name="T25" fmla="*/ 51 h 101"/>
                <a:gd name="T26" fmla="*/ 51 w 101"/>
                <a:gd name="T27" fmla="*/ 27 h 101"/>
                <a:gd name="T28" fmla="*/ 27 w 101"/>
                <a:gd name="T29" fmla="*/ 51 h 101"/>
                <a:gd name="T30" fmla="*/ 51 w 101"/>
                <a:gd name="T31" fmla="*/ 74 h 101"/>
                <a:gd name="T32" fmla="*/ 74 w 101"/>
                <a:gd name="T33" fmla="*/ 51 h 101"/>
                <a:gd name="T34" fmla="*/ 31 w 101"/>
                <a:gd name="T35" fmla="*/ 12 h 101"/>
                <a:gd name="T36" fmla="*/ 37 w 101"/>
                <a:gd name="T37" fmla="*/ 23 h 101"/>
                <a:gd name="T38" fmla="*/ 51 w 101"/>
                <a:gd name="T39" fmla="*/ 20 h 101"/>
                <a:gd name="T40" fmla="*/ 64 w 101"/>
                <a:gd name="T41" fmla="*/ 23 h 101"/>
                <a:gd name="T42" fmla="*/ 70 w 101"/>
                <a:gd name="T43" fmla="*/ 12 h 101"/>
                <a:gd name="T44" fmla="*/ 50 w 101"/>
                <a:gd name="T45" fmla="*/ 7 h 101"/>
                <a:gd name="T46" fmla="*/ 31 w 101"/>
                <a:gd name="T47" fmla="*/ 12 h 101"/>
                <a:gd name="T48" fmla="*/ 70 w 101"/>
                <a:gd name="T49" fmla="*/ 89 h 101"/>
                <a:gd name="T50" fmla="*/ 64 w 101"/>
                <a:gd name="T51" fmla="*/ 78 h 101"/>
                <a:gd name="T52" fmla="*/ 51 w 101"/>
                <a:gd name="T53" fmla="*/ 81 h 101"/>
                <a:gd name="T54" fmla="*/ 37 w 101"/>
                <a:gd name="T55" fmla="*/ 78 h 101"/>
                <a:gd name="T56" fmla="*/ 31 w 101"/>
                <a:gd name="T57" fmla="*/ 89 h 101"/>
                <a:gd name="T58" fmla="*/ 51 w 101"/>
                <a:gd name="T59" fmla="*/ 94 h 101"/>
                <a:gd name="T60" fmla="*/ 70 w 101"/>
                <a:gd name="T61" fmla="*/ 89 h 101"/>
                <a:gd name="T62" fmla="*/ 89 w 101"/>
                <a:gd name="T63" fmla="*/ 70 h 101"/>
                <a:gd name="T64" fmla="*/ 94 w 101"/>
                <a:gd name="T65" fmla="*/ 50 h 101"/>
                <a:gd name="T66" fmla="*/ 89 w 101"/>
                <a:gd name="T67" fmla="*/ 31 h 101"/>
                <a:gd name="T68" fmla="*/ 78 w 101"/>
                <a:gd name="T69" fmla="*/ 37 h 101"/>
                <a:gd name="T70" fmla="*/ 81 w 101"/>
                <a:gd name="T71" fmla="*/ 51 h 101"/>
                <a:gd name="T72" fmla="*/ 78 w 101"/>
                <a:gd name="T73" fmla="*/ 64 h 101"/>
                <a:gd name="T74" fmla="*/ 89 w 101"/>
                <a:gd name="T75" fmla="*/ 7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1">
                  <a:moveTo>
                    <a:pt x="100" y="50"/>
                  </a:moveTo>
                  <a:cubicBezTo>
                    <a:pt x="101" y="77"/>
                    <a:pt x="79" y="100"/>
                    <a:pt x="51" y="100"/>
                  </a:cubicBezTo>
                  <a:cubicBezTo>
                    <a:pt x="24" y="101"/>
                    <a:pt x="1" y="79"/>
                    <a:pt x="1" y="51"/>
                  </a:cubicBezTo>
                  <a:cubicBezTo>
                    <a:pt x="0" y="24"/>
                    <a:pt x="22" y="1"/>
                    <a:pt x="50" y="1"/>
                  </a:cubicBezTo>
                  <a:cubicBezTo>
                    <a:pt x="77" y="0"/>
                    <a:pt x="100" y="22"/>
                    <a:pt x="100" y="50"/>
                  </a:cubicBezTo>
                  <a:close/>
                  <a:moveTo>
                    <a:pt x="20" y="51"/>
                  </a:moveTo>
                  <a:cubicBezTo>
                    <a:pt x="20" y="46"/>
                    <a:pt x="21" y="41"/>
                    <a:pt x="23" y="37"/>
                  </a:cubicBezTo>
                  <a:cubicBezTo>
                    <a:pt x="12" y="31"/>
                    <a:pt x="12" y="31"/>
                    <a:pt x="12" y="31"/>
                  </a:cubicBezTo>
                  <a:cubicBezTo>
                    <a:pt x="9" y="37"/>
                    <a:pt x="7" y="44"/>
                    <a:pt x="7" y="51"/>
                  </a:cubicBezTo>
                  <a:cubicBezTo>
                    <a:pt x="7" y="58"/>
                    <a:pt x="9" y="65"/>
                    <a:pt x="12" y="70"/>
                  </a:cubicBezTo>
                  <a:cubicBezTo>
                    <a:pt x="23" y="64"/>
                    <a:pt x="23" y="64"/>
                    <a:pt x="23" y="64"/>
                  </a:cubicBezTo>
                  <a:cubicBezTo>
                    <a:pt x="21" y="60"/>
                    <a:pt x="20" y="55"/>
                    <a:pt x="20" y="51"/>
                  </a:cubicBezTo>
                  <a:close/>
                  <a:moveTo>
                    <a:pt x="74" y="51"/>
                  </a:moveTo>
                  <a:cubicBezTo>
                    <a:pt x="74" y="37"/>
                    <a:pt x="64" y="27"/>
                    <a:pt x="51" y="27"/>
                  </a:cubicBezTo>
                  <a:cubicBezTo>
                    <a:pt x="37" y="27"/>
                    <a:pt x="27" y="37"/>
                    <a:pt x="27" y="51"/>
                  </a:cubicBezTo>
                  <a:cubicBezTo>
                    <a:pt x="27" y="64"/>
                    <a:pt x="37" y="74"/>
                    <a:pt x="51" y="74"/>
                  </a:cubicBezTo>
                  <a:cubicBezTo>
                    <a:pt x="64" y="74"/>
                    <a:pt x="74" y="64"/>
                    <a:pt x="74" y="51"/>
                  </a:cubicBezTo>
                  <a:close/>
                  <a:moveTo>
                    <a:pt x="31" y="12"/>
                  </a:moveTo>
                  <a:cubicBezTo>
                    <a:pt x="37" y="23"/>
                    <a:pt x="37" y="23"/>
                    <a:pt x="37" y="23"/>
                  </a:cubicBezTo>
                  <a:cubicBezTo>
                    <a:pt x="41" y="21"/>
                    <a:pt x="46" y="20"/>
                    <a:pt x="51" y="20"/>
                  </a:cubicBezTo>
                  <a:cubicBezTo>
                    <a:pt x="55" y="20"/>
                    <a:pt x="60" y="21"/>
                    <a:pt x="64" y="23"/>
                  </a:cubicBezTo>
                  <a:cubicBezTo>
                    <a:pt x="70" y="12"/>
                    <a:pt x="70" y="12"/>
                    <a:pt x="70" y="12"/>
                  </a:cubicBezTo>
                  <a:cubicBezTo>
                    <a:pt x="64" y="9"/>
                    <a:pt x="57" y="7"/>
                    <a:pt x="50" y="7"/>
                  </a:cubicBezTo>
                  <a:cubicBezTo>
                    <a:pt x="43" y="8"/>
                    <a:pt x="36" y="9"/>
                    <a:pt x="31" y="12"/>
                  </a:cubicBezTo>
                  <a:close/>
                  <a:moveTo>
                    <a:pt x="70" y="89"/>
                  </a:moveTo>
                  <a:cubicBezTo>
                    <a:pt x="64" y="78"/>
                    <a:pt x="64" y="78"/>
                    <a:pt x="64" y="78"/>
                  </a:cubicBezTo>
                  <a:cubicBezTo>
                    <a:pt x="60" y="80"/>
                    <a:pt x="55" y="81"/>
                    <a:pt x="51" y="81"/>
                  </a:cubicBezTo>
                  <a:cubicBezTo>
                    <a:pt x="46" y="81"/>
                    <a:pt x="41" y="80"/>
                    <a:pt x="37" y="78"/>
                  </a:cubicBezTo>
                  <a:cubicBezTo>
                    <a:pt x="31" y="89"/>
                    <a:pt x="31" y="89"/>
                    <a:pt x="31" y="89"/>
                  </a:cubicBezTo>
                  <a:cubicBezTo>
                    <a:pt x="37" y="92"/>
                    <a:pt x="44" y="94"/>
                    <a:pt x="51" y="94"/>
                  </a:cubicBezTo>
                  <a:cubicBezTo>
                    <a:pt x="58" y="94"/>
                    <a:pt x="65" y="92"/>
                    <a:pt x="70" y="89"/>
                  </a:cubicBezTo>
                  <a:close/>
                  <a:moveTo>
                    <a:pt x="89" y="70"/>
                  </a:moveTo>
                  <a:cubicBezTo>
                    <a:pt x="92" y="64"/>
                    <a:pt x="94" y="57"/>
                    <a:pt x="94" y="50"/>
                  </a:cubicBezTo>
                  <a:cubicBezTo>
                    <a:pt x="94" y="43"/>
                    <a:pt x="92" y="36"/>
                    <a:pt x="89" y="31"/>
                  </a:cubicBezTo>
                  <a:cubicBezTo>
                    <a:pt x="78" y="37"/>
                    <a:pt x="78" y="37"/>
                    <a:pt x="78" y="37"/>
                  </a:cubicBezTo>
                  <a:cubicBezTo>
                    <a:pt x="80" y="41"/>
                    <a:pt x="81" y="46"/>
                    <a:pt x="81" y="51"/>
                  </a:cubicBezTo>
                  <a:cubicBezTo>
                    <a:pt x="81" y="55"/>
                    <a:pt x="80" y="60"/>
                    <a:pt x="78" y="64"/>
                  </a:cubicBezTo>
                  <a:lnTo>
                    <a:pt x="89" y="70"/>
                  </a:lnTo>
                  <a:close/>
                </a:path>
              </a:pathLst>
            </a:custGeom>
            <a:solidFill>
              <a:schemeClr val="bg1"/>
            </a:solidFill>
            <a:ln>
              <a:noFill/>
            </a:ln>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任意多边形: 形状 27"/>
            <p:cNvSpPr>
              <a:spLocks/>
            </p:cNvSpPr>
            <p:nvPr/>
          </p:nvSpPr>
          <p:spPr bwMode="auto">
            <a:xfrm>
              <a:off x="6884573" y="3319766"/>
              <a:ext cx="258023" cy="255838"/>
            </a:xfrm>
            <a:custGeom>
              <a:avLst/>
              <a:gdLst>
                <a:gd name="T0" fmla="*/ 100 w 100"/>
                <a:gd name="T1" fmla="*/ 39 h 99"/>
                <a:gd name="T2" fmla="*/ 63 w 100"/>
                <a:gd name="T3" fmla="*/ 78 h 99"/>
                <a:gd name="T4" fmla="*/ 33 w 100"/>
                <a:gd name="T5" fmla="*/ 99 h 99"/>
                <a:gd name="T6" fmla="*/ 0 w 100"/>
                <a:gd name="T7" fmla="*/ 66 h 99"/>
                <a:gd name="T8" fmla="*/ 21 w 100"/>
                <a:gd name="T9" fmla="*/ 36 h 99"/>
                <a:gd name="T10" fmla="*/ 60 w 100"/>
                <a:gd name="T11" fmla="*/ 0 h 99"/>
                <a:gd name="T12" fmla="*/ 100 w 100"/>
                <a:gd name="T13" fmla="*/ 39 h 99"/>
                <a:gd name="T14" fmla="*/ 0 w 100"/>
                <a:gd name="T15" fmla="*/ 12 h 99"/>
                <a:gd name="T16" fmla="*/ 11 w 100"/>
                <a:gd name="T17" fmla="*/ 1 h 99"/>
                <a:gd name="T18" fmla="*/ 22 w 100"/>
                <a:gd name="T19" fmla="*/ 12 h 99"/>
                <a:gd name="T20" fmla="*/ 11 w 100"/>
                <a:gd name="T21" fmla="*/ 23 h 99"/>
                <a:gd name="T22" fmla="*/ 0 w 100"/>
                <a:gd name="T23" fmla="*/ 12 h 99"/>
                <a:gd name="T24" fmla="*/ 5 w 100"/>
                <a:gd name="T25" fmla="*/ 12 h 99"/>
                <a:gd name="T26" fmla="*/ 11 w 100"/>
                <a:gd name="T27" fmla="*/ 18 h 99"/>
                <a:gd name="T28" fmla="*/ 17 w 100"/>
                <a:gd name="T29" fmla="*/ 12 h 99"/>
                <a:gd name="T30" fmla="*/ 11 w 100"/>
                <a:gd name="T31" fmla="*/ 6 h 99"/>
                <a:gd name="T32" fmla="*/ 5 w 100"/>
                <a:gd name="T33" fmla="*/ 12 h 99"/>
                <a:gd name="T34" fmla="*/ 52 w 100"/>
                <a:gd name="T35" fmla="*/ 77 h 99"/>
                <a:gd name="T36" fmla="*/ 22 w 100"/>
                <a:gd name="T37" fmla="*/ 48 h 99"/>
                <a:gd name="T38" fmla="*/ 11 w 100"/>
                <a:gd name="T39" fmla="*/ 66 h 99"/>
                <a:gd name="T40" fmla="*/ 33 w 100"/>
                <a:gd name="T41" fmla="*/ 88 h 99"/>
                <a:gd name="T42" fmla="*/ 52 w 100"/>
                <a:gd name="T43" fmla="*/ 77 h 99"/>
                <a:gd name="T44" fmla="*/ 88 w 100"/>
                <a:gd name="T45" fmla="*/ 39 h 99"/>
                <a:gd name="T46" fmla="*/ 60 w 100"/>
                <a:gd name="T47" fmla="*/ 12 h 99"/>
                <a:gd name="T48" fmla="*/ 33 w 100"/>
                <a:gd name="T49" fmla="*/ 34 h 99"/>
                <a:gd name="T50" fmla="*/ 66 w 100"/>
                <a:gd name="T51" fmla="*/ 66 h 99"/>
                <a:gd name="T52" fmla="*/ 88 w 100"/>
                <a:gd name="T53" fmla="*/ 39 h 99"/>
                <a:gd name="T54" fmla="*/ 55 w 100"/>
                <a:gd name="T55" fmla="*/ 66 h 99"/>
                <a:gd name="T56" fmla="*/ 33 w 100"/>
                <a:gd name="T57" fmla="*/ 45 h 99"/>
                <a:gd name="T58" fmla="*/ 55 w 100"/>
                <a:gd name="T59" fmla="*/ 6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 h="99">
                  <a:moveTo>
                    <a:pt x="100" y="39"/>
                  </a:moveTo>
                  <a:cubicBezTo>
                    <a:pt x="100" y="60"/>
                    <a:pt x="84" y="77"/>
                    <a:pt x="63" y="78"/>
                  </a:cubicBezTo>
                  <a:cubicBezTo>
                    <a:pt x="59" y="91"/>
                    <a:pt x="47" y="99"/>
                    <a:pt x="33" y="99"/>
                  </a:cubicBezTo>
                  <a:cubicBezTo>
                    <a:pt x="15" y="99"/>
                    <a:pt x="0" y="84"/>
                    <a:pt x="0" y="66"/>
                  </a:cubicBezTo>
                  <a:cubicBezTo>
                    <a:pt x="0" y="53"/>
                    <a:pt x="9" y="41"/>
                    <a:pt x="21" y="36"/>
                  </a:cubicBezTo>
                  <a:cubicBezTo>
                    <a:pt x="23" y="16"/>
                    <a:pt x="40" y="0"/>
                    <a:pt x="60" y="0"/>
                  </a:cubicBezTo>
                  <a:cubicBezTo>
                    <a:pt x="82" y="0"/>
                    <a:pt x="100" y="18"/>
                    <a:pt x="100" y="39"/>
                  </a:cubicBezTo>
                  <a:close/>
                  <a:moveTo>
                    <a:pt x="0" y="12"/>
                  </a:moveTo>
                  <a:cubicBezTo>
                    <a:pt x="0" y="6"/>
                    <a:pt x="5" y="1"/>
                    <a:pt x="11" y="1"/>
                  </a:cubicBezTo>
                  <a:cubicBezTo>
                    <a:pt x="17" y="1"/>
                    <a:pt x="22" y="6"/>
                    <a:pt x="22" y="12"/>
                  </a:cubicBezTo>
                  <a:cubicBezTo>
                    <a:pt x="22" y="18"/>
                    <a:pt x="17" y="23"/>
                    <a:pt x="11" y="23"/>
                  </a:cubicBezTo>
                  <a:cubicBezTo>
                    <a:pt x="5" y="23"/>
                    <a:pt x="0" y="18"/>
                    <a:pt x="0" y="12"/>
                  </a:cubicBezTo>
                  <a:close/>
                  <a:moveTo>
                    <a:pt x="5" y="12"/>
                  </a:moveTo>
                  <a:cubicBezTo>
                    <a:pt x="5" y="15"/>
                    <a:pt x="8" y="18"/>
                    <a:pt x="11" y="18"/>
                  </a:cubicBezTo>
                  <a:cubicBezTo>
                    <a:pt x="15" y="18"/>
                    <a:pt x="17" y="15"/>
                    <a:pt x="17" y="12"/>
                  </a:cubicBezTo>
                  <a:cubicBezTo>
                    <a:pt x="17" y="8"/>
                    <a:pt x="15" y="6"/>
                    <a:pt x="11" y="6"/>
                  </a:cubicBezTo>
                  <a:cubicBezTo>
                    <a:pt x="8" y="6"/>
                    <a:pt x="5" y="8"/>
                    <a:pt x="5" y="12"/>
                  </a:cubicBezTo>
                  <a:close/>
                  <a:moveTo>
                    <a:pt x="52" y="77"/>
                  </a:moveTo>
                  <a:cubicBezTo>
                    <a:pt x="37" y="74"/>
                    <a:pt x="25" y="62"/>
                    <a:pt x="22" y="48"/>
                  </a:cubicBezTo>
                  <a:cubicBezTo>
                    <a:pt x="15" y="51"/>
                    <a:pt x="11" y="58"/>
                    <a:pt x="11" y="66"/>
                  </a:cubicBezTo>
                  <a:cubicBezTo>
                    <a:pt x="11" y="78"/>
                    <a:pt x="21" y="88"/>
                    <a:pt x="33" y="88"/>
                  </a:cubicBezTo>
                  <a:cubicBezTo>
                    <a:pt x="41" y="88"/>
                    <a:pt x="48" y="84"/>
                    <a:pt x="52" y="77"/>
                  </a:cubicBezTo>
                  <a:close/>
                  <a:moveTo>
                    <a:pt x="88" y="39"/>
                  </a:moveTo>
                  <a:cubicBezTo>
                    <a:pt x="88" y="24"/>
                    <a:pt x="75" y="12"/>
                    <a:pt x="60" y="12"/>
                  </a:cubicBezTo>
                  <a:cubicBezTo>
                    <a:pt x="47" y="12"/>
                    <a:pt x="36" y="21"/>
                    <a:pt x="33" y="34"/>
                  </a:cubicBezTo>
                  <a:cubicBezTo>
                    <a:pt x="51" y="34"/>
                    <a:pt x="65" y="48"/>
                    <a:pt x="66" y="66"/>
                  </a:cubicBezTo>
                  <a:cubicBezTo>
                    <a:pt x="78" y="64"/>
                    <a:pt x="88" y="52"/>
                    <a:pt x="88" y="39"/>
                  </a:cubicBezTo>
                  <a:close/>
                  <a:moveTo>
                    <a:pt x="55" y="66"/>
                  </a:moveTo>
                  <a:cubicBezTo>
                    <a:pt x="55" y="54"/>
                    <a:pt x="45" y="45"/>
                    <a:pt x="33" y="45"/>
                  </a:cubicBezTo>
                  <a:cubicBezTo>
                    <a:pt x="35" y="55"/>
                    <a:pt x="44" y="64"/>
                    <a:pt x="55" y="66"/>
                  </a:cubicBezTo>
                  <a:close/>
                </a:path>
              </a:pathLst>
            </a:custGeom>
            <a:solidFill>
              <a:schemeClr val="bg1"/>
            </a:solidFill>
            <a:ln>
              <a:noFill/>
            </a:ln>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任意多边形: 形状 28"/>
            <p:cNvSpPr>
              <a:spLocks/>
            </p:cNvSpPr>
            <p:nvPr/>
          </p:nvSpPr>
          <p:spPr bwMode="auto">
            <a:xfrm>
              <a:off x="6414783" y="2559342"/>
              <a:ext cx="258898" cy="286638"/>
            </a:xfrm>
            <a:custGeom>
              <a:avLst/>
              <a:gdLst>
                <a:gd name="T0" fmla="*/ 7 w 71"/>
                <a:gd name="T1" fmla="*/ 53 h 76"/>
                <a:gd name="T2" fmla="*/ 6 w 71"/>
                <a:gd name="T3" fmla="*/ 50 h 76"/>
                <a:gd name="T4" fmla="*/ 21 w 71"/>
                <a:gd name="T5" fmla="*/ 13 h 76"/>
                <a:gd name="T6" fmla="*/ 24 w 71"/>
                <a:gd name="T7" fmla="*/ 11 h 76"/>
                <a:gd name="T8" fmla="*/ 17 w 71"/>
                <a:gd name="T9" fmla="*/ 7 h 76"/>
                <a:gd name="T10" fmla="*/ 9 w 71"/>
                <a:gd name="T11" fmla="*/ 33 h 76"/>
                <a:gd name="T12" fmla="*/ 2 w 71"/>
                <a:gd name="T13" fmla="*/ 36 h 76"/>
                <a:gd name="T14" fmla="*/ 35 w 71"/>
                <a:gd name="T15" fmla="*/ 10 h 76"/>
                <a:gd name="T16" fmla="*/ 35 w 71"/>
                <a:gd name="T17" fmla="*/ 0 h 76"/>
                <a:gd name="T18" fmla="*/ 35 w 71"/>
                <a:gd name="T19" fmla="*/ 10 h 76"/>
                <a:gd name="T20" fmla="*/ 50 w 71"/>
                <a:gd name="T21" fmla="*/ 13 h 76"/>
                <a:gd name="T22" fmla="*/ 51 w 71"/>
                <a:gd name="T23" fmla="*/ 5 h 76"/>
                <a:gd name="T24" fmla="*/ 58 w 71"/>
                <a:gd name="T25" fmla="*/ 23 h 76"/>
                <a:gd name="T26" fmla="*/ 66 w 71"/>
                <a:gd name="T27" fmla="*/ 17 h 76"/>
                <a:gd name="T28" fmla="*/ 57 w 71"/>
                <a:gd name="T29" fmla="*/ 22 h 76"/>
                <a:gd name="T30" fmla="*/ 62 w 71"/>
                <a:gd name="T31" fmla="*/ 33 h 76"/>
                <a:gd name="T32" fmla="*/ 69 w 71"/>
                <a:gd name="T33" fmla="*/ 36 h 76"/>
                <a:gd name="T34" fmla="*/ 13 w 71"/>
                <a:gd name="T35" fmla="*/ 20 h 76"/>
                <a:gd name="T36" fmla="*/ 6 w 71"/>
                <a:gd name="T37" fmla="*/ 19 h 76"/>
                <a:gd name="T38" fmla="*/ 14 w 71"/>
                <a:gd name="T39" fmla="*/ 22 h 76"/>
                <a:gd name="T40" fmla="*/ 49 w 71"/>
                <a:gd name="T41" fmla="*/ 49 h 76"/>
                <a:gd name="T42" fmla="*/ 45 w 71"/>
                <a:gd name="T43" fmla="*/ 61 h 76"/>
                <a:gd name="T44" fmla="*/ 46 w 71"/>
                <a:gd name="T45" fmla="*/ 66 h 76"/>
                <a:gd name="T46" fmla="*/ 42 w 71"/>
                <a:gd name="T47" fmla="*/ 73 h 76"/>
                <a:gd name="T48" fmla="*/ 33 w 71"/>
                <a:gd name="T49" fmla="*/ 76 h 76"/>
                <a:gd name="T50" fmla="*/ 25 w 71"/>
                <a:gd name="T51" fmla="*/ 70 h 76"/>
                <a:gd name="T52" fmla="*/ 26 w 71"/>
                <a:gd name="T53" fmla="*/ 65 h 76"/>
                <a:gd name="T54" fmla="*/ 25 w 71"/>
                <a:gd name="T55" fmla="*/ 59 h 76"/>
                <a:gd name="T56" fmla="*/ 16 w 71"/>
                <a:gd name="T57" fmla="*/ 35 h 76"/>
                <a:gd name="T58" fmla="*/ 41 w 71"/>
                <a:gd name="T59" fmla="*/ 73 h 76"/>
                <a:gd name="T60" fmla="*/ 30 w 71"/>
                <a:gd name="T61" fmla="*/ 73 h 76"/>
                <a:gd name="T62" fmla="*/ 41 w 71"/>
                <a:gd name="T63" fmla="*/ 73 h 76"/>
                <a:gd name="T64" fmla="*/ 30 w 71"/>
                <a:gd name="T65" fmla="*/ 69 h 76"/>
                <a:gd name="T66" fmla="*/ 33 w 71"/>
                <a:gd name="T67" fmla="*/ 71 h 76"/>
                <a:gd name="T68" fmla="*/ 44 w 71"/>
                <a:gd name="T69" fmla="*/ 70 h 76"/>
                <a:gd name="T70" fmla="*/ 30 w 71"/>
                <a:gd name="T71" fmla="*/ 66 h 76"/>
                <a:gd name="T72" fmla="*/ 41 w 71"/>
                <a:gd name="T73" fmla="*/ 67 h 76"/>
                <a:gd name="T74" fmla="*/ 41 w 71"/>
                <a:gd name="T75" fmla="*/ 62 h 76"/>
                <a:gd name="T76" fmla="*/ 30 w 71"/>
                <a:gd name="T77" fmla="*/ 64 h 76"/>
                <a:gd name="T78" fmla="*/ 44 w 71"/>
                <a:gd name="T79" fmla="*/ 59 h 76"/>
                <a:gd name="T80" fmla="*/ 28 w 71"/>
                <a:gd name="T81" fmla="*/ 59 h 76"/>
                <a:gd name="T82" fmla="*/ 30 w 71"/>
                <a:gd name="T83" fmla="*/ 60 h 76"/>
                <a:gd name="T84" fmla="*/ 52 w 71"/>
                <a:gd name="T85" fmla="*/ 35 h 76"/>
                <a:gd name="T86" fmla="*/ 24 w 71"/>
                <a:gd name="T87" fmla="*/ 47 h 76"/>
                <a:gd name="T88" fmla="*/ 28 w 71"/>
                <a:gd name="T89" fmla="*/ 39 h 76"/>
                <a:gd name="T90" fmla="*/ 33 w 71"/>
                <a:gd name="T91" fmla="*/ 56 h 76"/>
                <a:gd name="T92" fmla="*/ 42 w 71"/>
                <a:gd name="T93" fmla="*/ 38 h 76"/>
                <a:gd name="T94" fmla="*/ 42 w 71"/>
                <a:gd name="T95" fmla="*/ 56 h 76"/>
                <a:gd name="T96" fmla="*/ 65 w 71"/>
                <a:gd name="T97" fmla="*/ 50 h 76"/>
                <a:gd name="T98" fmla="*/ 58 w 71"/>
                <a:gd name="T99" fmla="*/ 50 h 76"/>
                <a:gd name="T100" fmla="*/ 66 w 71"/>
                <a:gd name="T101" fmla="*/ 53 h 76"/>
                <a:gd name="T102" fmla="*/ 21 w 71"/>
                <a:gd name="T103" fmla="*/ 57 h 76"/>
                <a:gd name="T104" fmla="*/ 19 w 71"/>
                <a:gd name="T105" fmla="*/ 66 h 76"/>
                <a:gd name="T106" fmla="*/ 23 w 71"/>
                <a:gd name="T107" fmla="*/ 57 h 76"/>
                <a:gd name="T108" fmla="*/ 47 w 71"/>
                <a:gd name="T109" fmla="*/ 59 h 76"/>
                <a:gd name="T110" fmla="*/ 53 w 71"/>
                <a:gd name="T111" fmla="*/ 6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6">
                  <a:moveTo>
                    <a:pt x="14" y="47"/>
                  </a:moveTo>
                  <a:cubicBezTo>
                    <a:pt x="14" y="48"/>
                    <a:pt x="14" y="49"/>
                    <a:pt x="13" y="50"/>
                  </a:cubicBezTo>
                  <a:cubicBezTo>
                    <a:pt x="7" y="53"/>
                    <a:pt x="7" y="53"/>
                    <a:pt x="7" y="53"/>
                  </a:cubicBezTo>
                  <a:cubicBezTo>
                    <a:pt x="7" y="53"/>
                    <a:pt x="7" y="53"/>
                    <a:pt x="6" y="53"/>
                  </a:cubicBezTo>
                  <a:cubicBezTo>
                    <a:pt x="6" y="53"/>
                    <a:pt x="5" y="53"/>
                    <a:pt x="5" y="53"/>
                  </a:cubicBezTo>
                  <a:cubicBezTo>
                    <a:pt x="5" y="52"/>
                    <a:pt x="5" y="51"/>
                    <a:pt x="6" y="50"/>
                  </a:cubicBezTo>
                  <a:cubicBezTo>
                    <a:pt x="12" y="47"/>
                    <a:pt x="12" y="47"/>
                    <a:pt x="12" y="47"/>
                  </a:cubicBezTo>
                  <a:cubicBezTo>
                    <a:pt x="12" y="47"/>
                    <a:pt x="13" y="47"/>
                    <a:pt x="14" y="47"/>
                  </a:cubicBezTo>
                  <a:close/>
                  <a:moveTo>
                    <a:pt x="21" y="13"/>
                  </a:moveTo>
                  <a:cubicBezTo>
                    <a:pt x="21" y="13"/>
                    <a:pt x="22" y="14"/>
                    <a:pt x="22" y="14"/>
                  </a:cubicBezTo>
                  <a:cubicBezTo>
                    <a:pt x="22" y="14"/>
                    <a:pt x="23" y="13"/>
                    <a:pt x="23" y="13"/>
                  </a:cubicBezTo>
                  <a:cubicBezTo>
                    <a:pt x="24" y="13"/>
                    <a:pt x="24" y="12"/>
                    <a:pt x="24" y="11"/>
                  </a:cubicBezTo>
                  <a:cubicBezTo>
                    <a:pt x="20" y="5"/>
                    <a:pt x="20" y="5"/>
                    <a:pt x="20" y="5"/>
                  </a:cubicBezTo>
                  <a:cubicBezTo>
                    <a:pt x="20" y="4"/>
                    <a:pt x="19" y="4"/>
                    <a:pt x="18" y="5"/>
                  </a:cubicBezTo>
                  <a:cubicBezTo>
                    <a:pt x="17" y="5"/>
                    <a:pt x="17" y="6"/>
                    <a:pt x="17" y="7"/>
                  </a:cubicBezTo>
                  <a:lnTo>
                    <a:pt x="21" y="13"/>
                  </a:lnTo>
                  <a:close/>
                  <a:moveTo>
                    <a:pt x="10" y="35"/>
                  </a:moveTo>
                  <a:cubicBezTo>
                    <a:pt x="10" y="34"/>
                    <a:pt x="10" y="33"/>
                    <a:pt x="9" y="33"/>
                  </a:cubicBezTo>
                  <a:cubicBezTo>
                    <a:pt x="2" y="33"/>
                    <a:pt x="2" y="33"/>
                    <a:pt x="2" y="33"/>
                  </a:cubicBezTo>
                  <a:cubicBezTo>
                    <a:pt x="1" y="33"/>
                    <a:pt x="0" y="34"/>
                    <a:pt x="0" y="35"/>
                  </a:cubicBezTo>
                  <a:cubicBezTo>
                    <a:pt x="0" y="36"/>
                    <a:pt x="1" y="36"/>
                    <a:pt x="2" y="36"/>
                  </a:cubicBezTo>
                  <a:cubicBezTo>
                    <a:pt x="9" y="36"/>
                    <a:pt x="9" y="36"/>
                    <a:pt x="9" y="36"/>
                  </a:cubicBezTo>
                  <a:cubicBezTo>
                    <a:pt x="10" y="36"/>
                    <a:pt x="10" y="36"/>
                    <a:pt x="10" y="35"/>
                  </a:cubicBezTo>
                  <a:close/>
                  <a:moveTo>
                    <a:pt x="35" y="10"/>
                  </a:moveTo>
                  <a:cubicBezTo>
                    <a:pt x="36" y="10"/>
                    <a:pt x="37" y="9"/>
                    <a:pt x="37" y="8"/>
                  </a:cubicBezTo>
                  <a:cubicBezTo>
                    <a:pt x="37" y="1"/>
                    <a:pt x="37" y="1"/>
                    <a:pt x="37" y="1"/>
                  </a:cubicBezTo>
                  <a:cubicBezTo>
                    <a:pt x="37" y="1"/>
                    <a:pt x="36" y="0"/>
                    <a:pt x="35" y="0"/>
                  </a:cubicBezTo>
                  <a:cubicBezTo>
                    <a:pt x="35" y="0"/>
                    <a:pt x="34" y="1"/>
                    <a:pt x="34" y="1"/>
                  </a:cubicBezTo>
                  <a:cubicBezTo>
                    <a:pt x="34" y="8"/>
                    <a:pt x="34" y="8"/>
                    <a:pt x="34" y="8"/>
                  </a:cubicBezTo>
                  <a:cubicBezTo>
                    <a:pt x="34" y="9"/>
                    <a:pt x="35" y="10"/>
                    <a:pt x="35" y="10"/>
                  </a:cubicBezTo>
                  <a:close/>
                  <a:moveTo>
                    <a:pt x="48" y="13"/>
                  </a:moveTo>
                  <a:cubicBezTo>
                    <a:pt x="48" y="13"/>
                    <a:pt x="48" y="14"/>
                    <a:pt x="49" y="14"/>
                  </a:cubicBezTo>
                  <a:cubicBezTo>
                    <a:pt x="49" y="14"/>
                    <a:pt x="50" y="13"/>
                    <a:pt x="50" y="13"/>
                  </a:cubicBezTo>
                  <a:cubicBezTo>
                    <a:pt x="54" y="7"/>
                    <a:pt x="54" y="7"/>
                    <a:pt x="54" y="7"/>
                  </a:cubicBezTo>
                  <a:cubicBezTo>
                    <a:pt x="54" y="6"/>
                    <a:pt x="54" y="5"/>
                    <a:pt x="53" y="5"/>
                  </a:cubicBezTo>
                  <a:cubicBezTo>
                    <a:pt x="52" y="4"/>
                    <a:pt x="51" y="4"/>
                    <a:pt x="51" y="5"/>
                  </a:cubicBezTo>
                  <a:cubicBezTo>
                    <a:pt x="47" y="11"/>
                    <a:pt x="47" y="11"/>
                    <a:pt x="47" y="11"/>
                  </a:cubicBezTo>
                  <a:cubicBezTo>
                    <a:pt x="47" y="12"/>
                    <a:pt x="47" y="13"/>
                    <a:pt x="48" y="13"/>
                  </a:cubicBezTo>
                  <a:close/>
                  <a:moveTo>
                    <a:pt x="58" y="23"/>
                  </a:moveTo>
                  <a:cubicBezTo>
                    <a:pt x="59" y="23"/>
                    <a:pt x="59" y="23"/>
                    <a:pt x="59" y="23"/>
                  </a:cubicBezTo>
                  <a:cubicBezTo>
                    <a:pt x="65" y="19"/>
                    <a:pt x="65" y="19"/>
                    <a:pt x="65" y="19"/>
                  </a:cubicBezTo>
                  <a:cubicBezTo>
                    <a:pt x="66" y="19"/>
                    <a:pt x="66" y="18"/>
                    <a:pt x="66" y="17"/>
                  </a:cubicBezTo>
                  <a:cubicBezTo>
                    <a:pt x="65" y="17"/>
                    <a:pt x="65" y="16"/>
                    <a:pt x="64" y="17"/>
                  </a:cubicBezTo>
                  <a:cubicBezTo>
                    <a:pt x="58" y="20"/>
                    <a:pt x="58" y="20"/>
                    <a:pt x="58" y="20"/>
                  </a:cubicBezTo>
                  <a:cubicBezTo>
                    <a:pt x="57" y="21"/>
                    <a:pt x="57" y="22"/>
                    <a:pt x="57" y="22"/>
                  </a:cubicBezTo>
                  <a:cubicBezTo>
                    <a:pt x="57" y="23"/>
                    <a:pt x="58" y="23"/>
                    <a:pt x="58" y="23"/>
                  </a:cubicBezTo>
                  <a:close/>
                  <a:moveTo>
                    <a:pt x="69" y="33"/>
                  </a:moveTo>
                  <a:cubicBezTo>
                    <a:pt x="62" y="33"/>
                    <a:pt x="62" y="33"/>
                    <a:pt x="62" y="33"/>
                  </a:cubicBezTo>
                  <a:cubicBezTo>
                    <a:pt x="61" y="33"/>
                    <a:pt x="60" y="34"/>
                    <a:pt x="60" y="35"/>
                  </a:cubicBezTo>
                  <a:cubicBezTo>
                    <a:pt x="60" y="36"/>
                    <a:pt x="61" y="36"/>
                    <a:pt x="62" y="36"/>
                  </a:cubicBezTo>
                  <a:cubicBezTo>
                    <a:pt x="69" y="36"/>
                    <a:pt x="69" y="36"/>
                    <a:pt x="69" y="36"/>
                  </a:cubicBezTo>
                  <a:cubicBezTo>
                    <a:pt x="70" y="36"/>
                    <a:pt x="71" y="36"/>
                    <a:pt x="71" y="35"/>
                  </a:cubicBezTo>
                  <a:cubicBezTo>
                    <a:pt x="71" y="34"/>
                    <a:pt x="70" y="33"/>
                    <a:pt x="69" y="33"/>
                  </a:cubicBezTo>
                  <a:close/>
                  <a:moveTo>
                    <a:pt x="13" y="20"/>
                  </a:moveTo>
                  <a:cubicBezTo>
                    <a:pt x="7" y="17"/>
                    <a:pt x="7" y="17"/>
                    <a:pt x="7" y="17"/>
                  </a:cubicBezTo>
                  <a:cubicBezTo>
                    <a:pt x="6" y="16"/>
                    <a:pt x="5" y="17"/>
                    <a:pt x="5" y="17"/>
                  </a:cubicBezTo>
                  <a:cubicBezTo>
                    <a:pt x="5" y="18"/>
                    <a:pt x="5" y="19"/>
                    <a:pt x="6" y="19"/>
                  </a:cubicBezTo>
                  <a:cubicBezTo>
                    <a:pt x="12" y="23"/>
                    <a:pt x="12" y="23"/>
                    <a:pt x="12" y="23"/>
                  </a:cubicBezTo>
                  <a:cubicBezTo>
                    <a:pt x="12" y="23"/>
                    <a:pt x="12" y="23"/>
                    <a:pt x="13" y="23"/>
                  </a:cubicBezTo>
                  <a:cubicBezTo>
                    <a:pt x="13" y="23"/>
                    <a:pt x="14" y="23"/>
                    <a:pt x="14" y="22"/>
                  </a:cubicBezTo>
                  <a:cubicBezTo>
                    <a:pt x="14" y="22"/>
                    <a:pt x="14" y="21"/>
                    <a:pt x="13" y="20"/>
                  </a:cubicBezTo>
                  <a:close/>
                  <a:moveTo>
                    <a:pt x="55" y="35"/>
                  </a:moveTo>
                  <a:cubicBezTo>
                    <a:pt x="55" y="41"/>
                    <a:pt x="53" y="46"/>
                    <a:pt x="49" y="49"/>
                  </a:cubicBezTo>
                  <a:cubicBezTo>
                    <a:pt x="46" y="53"/>
                    <a:pt x="45" y="56"/>
                    <a:pt x="45" y="58"/>
                  </a:cubicBezTo>
                  <a:cubicBezTo>
                    <a:pt x="45" y="58"/>
                    <a:pt x="46" y="59"/>
                    <a:pt x="46" y="59"/>
                  </a:cubicBezTo>
                  <a:cubicBezTo>
                    <a:pt x="46" y="60"/>
                    <a:pt x="45" y="61"/>
                    <a:pt x="45" y="61"/>
                  </a:cubicBezTo>
                  <a:cubicBezTo>
                    <a:pt x="45" y="62"/>
                    <a:pt x="46" y="62"/>
                    <a:pt x="46" y="63"/>
                  </a:cubicBezTo>
                  <a:cubicBezTo>
                    <a:pt x="46" y="64"/>
                    <a:pt x="45" y="64"/>
                    <a:pt x="45" y="65"/>
                  </a:cubicBezTo>
                  <a:cubicBezTo>
                    <a:pt x="45" y="65"/>
                    <a:pt x="46" y="66"/>
                    <a:pt x="46" y="66"/>
                  </a:cubicBezTo>
                  <a:cubicBezTo>
                    <a:pt x="46" y="67"/>
                    <a:pt x="45" y="68"/>
                    <a:pt x="45" y="68"/>
                  </a:cubicBezTo>
                  <a:cubicBezTo>
                    <a:pt x="45" y="69"/>
                    <a:pt x="46" y="69"/>
                    <a:pt x="46" y="70"/>
                  </a:cubicBezTo>
                  <a:cubicBezTo>
                    <a:pt x="46" y="71"/>
                    <a:pt x="44" y="72"/>
                    <a:pt x="42" y="73"/>
                  </a:cubicBezTo>
                  <a:cubicBezTo>
                    <a:pt x="42" y="73"/>
                    <a:pt x="43" y="73"/>
                    <a:pt x="43" y="73"/>
                  </a:cubicBezTo>
                  <a:cubicBezTo>
                    <a:pt x="43" y="75"/>
                    <a:pt x="41" y="76"/>
                    <a:pt x="38" y="76"/>
                  </a:cubicBezTo>
                  <a:cubicBezTo>
                    <a:pt x="33" y="76"/>
                    <a:pt x="33" y="76"/>
                    <a:pt x="33" y="76"/>
                  </a:cubicBezTo>
                  <a:cubicBezTo>
                    <a:pt x="30" y="76"/>
                    <a:pt x="28" y="75"/>
                    <a:pt x="28" y="73"/>
                  </a:cubicBezTo>
                  <a:cubicBezTo>
                    <a:pt x="28" y="73"/>
                    <a:pt x="29" y="73"/>
                    <a:pt x="29" y="73"/>
                  </a:cubicBezTo>
                  <a:cubicBezTo>
                    <a:pt x="27" y="72"/>
                    <a:pt x="25" y="71"/>
                    <a:pt x="25" y="70"/>
                  </a:cubicBezTo>
                  <a:cubicBezTo>
                    <a:pt x="25" y="69"/>
                    <a:pt x="26" y="69"/>
                    <a:pt x="26" y="68"/>
                  </a:cubicBezTo>
                  <a:cubicBezTo>
                    <a:pt x="26" y="68"/>
                    <a:pt x="25" y="67"/>
                    <a:pt x="25" y="66"/>
                  </a:cubicBezTo>
                  <a:cubicBezTo>
                    <a:pt x="25" y="66"/>
                    <a:pt x="26" y="65"/>
                    <a:pt x="26" y="65"/>
                  </a:cubicBezTo>
                  <a:cubicBezTo>
                    <a:pt x="26" y="64"/>
                    <a:pt x="25" y="64"/>
                    <a:pt x="25" y="63"/>
                  </a:cubicBezTo>
                  <a:cubicBezTo>
                    <a:pt x="25" y="62"/>
                    <a:pt x="26" y="62"/>
                    <a:pt x="26" y="61"/>
                  </a:cubicBezTo>
                  <a:cubicBezTo>
                    <a:pt x="26" y="61"/>
                    <a:pt x="25" y="60"/>
                    <a:pt x="25" y="59"/>
                  </a:cubicBezTo>
                  <a:cubicBezTo>
                    <a:pt x="25" y="59"/>
                    <a:pt x="26" y="58"/>
                    <a:pt x="26" y="58"/>
                  </a:cubicBezTo>
                  <a:cubicBezTo>
                    <a:pt x="26" y="56"/>
                    <a:pt x="25" y="53"/>
                    <a:pt x="22" y="49"/>
                  </a:cubicBezTo>
                  <a:cubicBezTo>
                    <a:pt x="18" y="46"/>
                    <a:pt x="16" y="41"/>
                    <a:pt x="16" y="35"/>
                  </a:cubicBezTo>
                  <a:cubicBezTo>
                    <a:pt x="16" y="24"/>
                    <a:pt x="25" y="16"/>
                    <a:pt x="35" y="16"/>
                  </a:cubicBezTo>
                  <a:cubicBezTo>
                    <a:pt x="46" y="16"/>
                    <a:pt x="55" y="24"/>
                    <a:pt x="55" y="35"/>
                  </a:cubicBezTo>
                  <a:close/>
                  <a:moveTo>
                    <a:pt x="41" y="73"/>
                  </a:moveTo>
                  <a:cubicBezTo>
                    <a:pt x="40" y="73"/>
                    <a:pt x="40" y="73"/>
                    <a:pt x="38" y="73"/>
                  </a:cubicBezTo>
                  <a:cubicBezTo>
                    <a:pt x="33" y="73"/>
                    <a:pt x="33" y="73"/>
                    <a:pt x="33" y="73"/>
                  </a:cubicBezTo>
                  <a:cubicBezTo>
                    <a:pt x="31" y="73"/>
                    <a:pt x="30" y="73"/>
                    <a:pt x="30" y="73"/>
                  </a:cubicBezTo>
                  <a:cubicBezTo>
                    <a:pt x="30" y="74"/>
                    <a:pt x="31" y="74"/>
                    <a:pt x="33" y="74"/>
                  </a:cubicBezTo>
                  <a:cubicBezTo>
                    <a:pt x="38" y="74"/>
                    <a:pt x="38" y="74"/>
                    <a:pt x="38" y="74"/>
                  </a:cubicBezTo>
                  <a:cubicBezTo>
                    <a:pt x="40" y="74"/>
                    <a:pt x="40" y="74"/>
                    <a:pt x="41" y="73"/>
                  </a:cubicBezTo>
                  <a:close/>
                  <a:moveTo>
                    <a:pt x="44" y="70"/>
                  </a:moveTo>
                  <a:cubicBezTo>
                    <a:pt x="44" y="70"/>
                    <a:pt x="43" y="69"/>
                    <a:pt x="41" y="69"/>
                  </a:cubicBezTo>
                  <a:cubicBezTo>
                    <a:pt x="30" y="69"/>
                    <a:pt x="30" y="69"/>
                    <a:pt x="30" y="69"/>
                  </a:cubicBezTo>
                  <a:cubicBezTo>
                    <a:pt x="28" y="69"/>
                    <a:pt x="27" y="70"/>
                    <a:pt x="27" y="70"/>
                  </a:cubicBezTo>
                  <a:cubicBezTo>
                    <a:pt x="27" y="70"/>
                    <a:pt x="28" y="71"/>
                    <a:pt x="30" y="71"/>
                  </a:cubicBezTo>
                  <a:cubicBezTo>
                    <a:pt x="33" y="71"/>
                    <a:pt x="33" y="71"/>
                    <a:pt x="33" y="71"/>
                  </a:cubicBezTo>
                  <a:cubicBezTo>
                    <a:pt x="38" y="71"/>
                    <a:pt x="38" y="71"/>
                    <a:pt x="38" y="71"/>
                  </a:cubicBezTo>
                  <a:cubicBezTo>
                    <a:pt x="41" y="71"/>
                    <a:pt x="41" y="71"/>
                    <a:pt x="41" y="71"/>
                  </a:cubicBezTo>
                  <a:cubicBezTo>
                    <a:pt x="43" y="71"/>
                    <a:pt x="44" y="70"/>
                    <a:pt x="44" y="70"/>
                  </a:cubicBezTo>
                  <a:close/>
                  <a:moveTo>
                    <a:pt x="44" y="66"/>
                  </a:moveTo>
                  <a:cubicBezTo>
                    <a:pt x="44" y="66"/>
                    <a:pt x="43" y="66"/>
                    <a:pt x="41" y="66"/>
                  </a:cubicBezTo>
                  <a:cubicBezTo>
                    <a:pt x="30" y="66"/>
                    <a:pt x="30" y="66"/>
                    <a:pt x="30" y="66"/>
                  </a:cubicBezTo>
                  <a:cubicBezTo>
                    <a:pt x="28" y="66"/>
                    <a:pt x="27" y="66"/>
                    <a:pt x="27" y="66"/>
                  </a:cubicBezTo>
                  <a:cubicBezTo>
                    <a:pt x="27" y="67"/>
                    <a:pt x="28" y="67"/>
                    <a:pt x="30" y="67"/>
                  </a:cubicBezTo>
                  <a:cubicBezTo>
                    <a:pt x="41" y="67"/>
                    <a:pt x="41" y="67"/>
                    <a:pt x="41" y="67"/>
                  </a:cubicBezTo>
                  <a:cubicBezTo>
                    <a:pt x="43" y="67"/>
                    <a:pt x="44" y="67"/>
                    <a:pt x="44" y="66"/>
                  </a:cubicBezTo>
                  <a:close/>
                  <a:moveTo>
                    <a:pt x="44" y="63"/>
                  </a:moveTo>
                  <a:cubicBezTo>
                    <a:pt x="44" y="63"/>
                    <a:pt x="43" y="62"/>
                    <a:pt x="41" y="62"/>
                  </a:cubicBezTo>
                  <a:cubicBezTo>
                    <a:pt x="30" y="62"/>
                    <a:pt x="30" y="62"/>
                    <a:pt x="30" y="62"/>
                  </a:cubicBezTo>
                  <a:cubicBezTo>
                    <a:pt x="28" y="62"/>
                    <a:pt x="27" y="63"/>
                    <a:pt x="27" y="63"/>
                  </a:cubicBezTo>
                  <a:cubicBezTo>
                    <a:pt x="27" y="63"/>
                    <a:pt x="28" y="64"/>
                    <a:pt x="30" y="64"/>
                  </a:cubicBezTo>
                  <a:cubicBezTo>
                    <a:pt x="41" y="64"/>
                    <a:pt x="41" y="64"/>
                    <a:pt x="41" y="64"/>
                  </a:cubicBezTo>
                  <a:cubicBezTo>
                    <a:pt x="43" y="64"/>
                    <a:pt x="44" y="63"/>
                    <a:pt x="44" y="63"/>
                  </a:cubicBezTo>
                  <a:close/>
                  <a:moveTo>
                    <a:pt x="44" y="59"/>
                  </a:moveTo>
                  <a:cubicBezTo>
                    <a:pt x="44" y="59"/>
                    <a:pt x="43" y="59"/>
                    <a:pt x="43" y="59"/>
                  </a:cubicBezTo>
                  <a:cubicBezTo>
                    <a:pt x="43" y="59"/>
                    <a:pt x="43" y="59"/>
                    <a:pt x="43" y="59"/>
                  </a:cubicBezTo>
                  <a:cubicBezTo>
                    <a:pt x="28" y="59"/>
                    <a:pt x="28" y="59"/>
                    <a:pt x="28" y="59"/>
                  </a:cubicBezTo>
                  <a:cubicBezTo>
                    <a:pt x="28" y="59"/>
                    <a:pt x="28" y="59"/>
                    <a:pt x="28" y="59"/>
                  </a:cubicBezTo>
                  <a:cubicBezTo>
                    <a:pt x="27" y="59"/>
                    <a:pt x="27" y="59"/>
                    <a:pt x="27" y="59"/>
                  </a:cubicBezTo>
                  <a:cubicBezTo>
                    <a:pt x="27" y="60"/>
                    <a:pt x="28" y="60"/>
                    <a:pt x="30" y="60"/>
                  </a:cubicBezTo>
                  <a:cubicBezTo>
                    <a:pt x="41" y="60"/>
                    <a:pt x="41" y="60"/>
                    <a:pt x="41" y="60"/>
                  </a:cubicBezTo>
                  <a:cubicBezTo>
                    <a:pt x="43" y="60"/>
                    <a:pt x="44" y="60"/>
                    <a:pt x="44" y="59"/>
                  </a:cubicBezTo>
                  <a:close/>
                  <a:moveTo>
                    <a:pt x="52" y="35"/>
                  </a:moveTo>
                  <a:cubicBezTo>
                    <a:pt x="52" y="26"/>
                    <a:pt x="45" y="19"/>
                    <a:pt x="35" y="19"/>
                  </a:cubicBezTo>
                  <a:cubicBezTo>
                    <a:pt x="26" y="19"/>
                    <a:pt x="19" y="26"/>
                    <a:pt x="19" y="35"/>
                  </a:cubicBezTo>
                  <a:cubicBezTo>
                    <a:pt x="19" y="40"/>
                    <a:pt x="21" y="44"/>
                    <a:pt x="24" y="47"/>
                  </a:cubicBezTo>
                  <a:cubicBezTo>
                    <a:pt x="27" y="50"/>
                    <a:pt x="28" y="53"/>
                    <a:pt x="29" y="56"/>
                  </a:cubicBezTo>
                  <a:cubicBezTo>
                    <a:pt x="31" y="56"/>
                    <a:pt x="31" y="56"/>
                    <a:pt x="31" y="56"/>
                  </a:cubicBezTo>
                  <a:cubicBezTo>
                    <a:pt x="28" y="39"/>
                    <a:pt x="28" y="39"/>
                    <a:pt x="28" y="39"/>
                  </a:cubicBezTo>
                  <a:cubicBezTo>
                    <a:pt x="28" y="38"/>
                    <a:pt x="29" y="38"/>
                    <a:pt x="29" y="38"/>
                  </a:cubicBezTo>
                  <a:cubicBezTo>
                    <a:pt x="30" y="38"/>
                    <a:pt x="30" y="38"/>
                    <a:pt x="30" y="39"/>
                  </a:cubicBezTo>
                  <a:cubicBezTo>
                    <a:pt x="33" y="56"/>
                    <a:pt x="33" y="56"/>
                    <a:pt x="33" y="56"/>
                  </a:cubicBezTo>
                  <a:cubicBezTo>
                    <a:pt x="38" y="56"/>
                    <a:pt x="38" y="56"/>
                    <a:pt x="38" y="56"/>
                  </a:cubicBezTo>
                  <a:cubicBezTo>
                    <a:pt x="41" y="39"/>
                    <a:pt x="41" y="39"/>
                    <a:pt x="41" y="39"/>
                  </a:cubicBezTo>
                  <a:cubicBezTo>
                    <a:pt x="41" y="38"/>
                    <a:pt x="41" y="38"/>
                    <a:pt x="42" y="38"/>
                  </a:cubicBezTo>
                  <a:cubicBezTo>
                    <a:pt x="42" y="38"/>
                    <a:pt x="43" y="38"/>
                    <a:pt x="43" y="39"/>
                  </a:cubicBezTo>
                  <a:cubicBezTo>
                    <a:pt x="40" y="56"/>
                    <a:pt x="40" y="56"/>
                    <a:pt x="40" y="56"/>
                  </a:cubicBezTo>
                  <a:cubicBezTo>
                    <a:pt x="42" y="56"/>
                    <a:pt x="42" y="56"/>
                    <a:pt x="42" y="56"/>
                  </a:cubicBezTo>
                  <a:cubicBezTo>
                    <a:pt x="43" y="53"/>
                    <a:pt x="44" y="50"/>
                    <a:pt x="47" y="47"/>
                  </a:cubicBezTo>
                  <a:cubicBezTo>
                    <a:pt x="50" y="44"/>
                    <a:pt x="52" y="40"/>
                    <a:pt x="52" y="35"/>
                  </a:cubicBezTo>
                  <a:close/>
                  <a:moveTo>
                    <a:pt x="65" y="50"/>
                  </a:moveTo>
                  <a:cubicBezTo>
                    <a:pt x="59" y="47"/>
                    <a:pt x="59" y="47"/>
                    <a:pt x="59" y="47"/>
                  </a:cubicBezTo>
                  <a:cubicBezTo>
                    <a:pt x="58" y="47"/>
                    <a:pt x="58" y="47"/>
                    <a:pt x="57" y="47"/>
                  </a:cubicBezTo>
                  <a:cubicBezTo>
                    <a:pt x="57" y="48"/>
                    <a:pt x="57" y="49"/>
                    <a:pt x="58" y="50"/>
                  </a:cubicBezTo>
                  <a:cubicBezTo>
                    <a:pt x="64" y="53"/>
                    <a:pt x="64" y="53"/>
                    <a:pt x="64" y="53"/>
                  </a:cubicBezTo>
                  <a:cubicBezTo>
                    <a:pt x="64" y="53"/>
                    <a:pt x="64" y="53"/>
                    <a:pt x="65" y="53"/>
                  </a:cubicBezTo>
                  <a:cubicBezTo>
                    <a:pt x="65" y="53"/>
                    <a:pt x="66" y="53"/>
                    <a:pt x="66" y="53"/>
                  </a:cubicBezTo>
                  <a:cubicBezTo>
                    <a:pt x="66" y="52"/>
                    <a:pt x="66" y="51"/>
                    <a:pt x="65" y="50"/>
                  </a:cubicBezTo>
                  <a:close/>
                  <a:moveTo>
                    <a:pt x="23" y="57"/>
                  </a:moveTo>
                  <a:cubicBezTo>
                    <a:pt x="22" y="56"/>
                    <a:pt x="21" y="56"/>
                    <a:pt x="21" y="57"/>
                  </a:cubicBezTo>
                  <a:cubicBezTo>
                    <a:pt x="17" y="63"/>
                    <a:pt x="17" y="63"/>
                    <a:pt x="17" y="63"/>
                  </a:cubicBezTo>
                  <a:cubicBezTo>
                    <a:pt x="17" y="64"/>
                    <a:pt x="17" y="65"/>
                    <a:pt x="18" y="65"/>
                  </a:cubicBezTo>
                  <a:cubicBezTo>
                    <a:pt x="18" y="66"/>
                    <a:pt x="18" y="66"/>
                    <a:pt x="19" y="66"/>
                  </a:cubicBezTo>
                  <a:cubicBezTo>
                    <a:pt x="19" y="66"/>
                    <a:pt x="20" y="65"/>
                    <a:pt x="20" y="65"/>
                  </a:cubicBezTo>
                  <a:cubicBezTo>
                    <a:pt x="24" y="59"/>
                    <a:pt x="24" y="59"/>
                    <a:pt x="24" y="59"/>
                  </a:cubicBezTo>
                  <a:cubicBezTo>
                    <a:pt x="24" y="58"/>
                    <a:pt x="24" y="57"/>
                    <a:pt x="23" y="57"/>
                  </a:cubicBezTo>
                  <a:close/>
                  <a:moveTo>
                    <a:pt x="50" y="57"/>
                  </a:moveTo>
                  <a:cubicBezTo>
                    <a:pt x="50" y="56"/>
                    <a:pt x="49" y="56"/>
                    <a:pt x="48" y="57"/>
                  </a:cubicBezTo>
                  <a:cubicBezTo>
                    <a:pt x="47" y="57"/>
                    <a:pt x="47" y="58"/>
                    <a:pt x="47" y="59"/>
                  </a:cubicBezTo>
                  <a:cubicBezTo>
                    <a:pt x="51" y="65"/>
                    <a:pt x="51" y="65"/>
                    <a:pt x="51" y="65"/>
                  </a:cubicBezTo>
                  <a:cubicBezTo>
                    <a:pt x="51" y="65"/>
                    <a:pt x="52" y="66"/>
                    <a:pt x="52" y="66"/>
                  </a:cubicBezTo>
                  <a:cubicBezTo>
                    <a:pt x="53" y="66"/>
                    <a:pt x="53" y="66"/>
                    <a:pt x="53" y="65"/>
                  </a:cubicBezTo>
                  <a:cubicBezTo>
                    <a:pt x="54" y="65"/>
                    <a:pt x="54" y="64"/>
                    <a:pt x="54" y="63"/>
                  </a:cubicBezTo>
                  <a:lnTo>
                    <a:pt x="50" y="57"/>
                  </a:lnTo>
                  <a:close/>
                </a:path>
              </a:pathLst>
            </a:custGeom>
            <a:solidFill>
              <a:schemeClr val="bg1"/>
            </a:solidFill>
            <a:ln>
              <a:noFill/>
            </a:ln>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任意多边形: 形状 29"/>
            <p:cNvSpPr>
              <a:spLocks/>
            </p:cNvSpPr>
            <p:nvPr/>
          </p:nvSpPr>
          <p:spPr bwMode="auto">
            <a:xfrm>
              <a:off x="5081881" y="3330665"/>
              <a:ext cx="235241" cy="217963"/>
            </a:xfrm>
            <a:custGeom>
              <a:avLst/>
              <a:gdLst>
                <a:gd name="T0" fmla="*/ 69 w 75"/>
                <a:gd name="T1" fmla="*/ 35 h 67"/>
                <a:gd name="T2" fmla="*/ 67 w 75"/>
                <a:gd name="T3" fmla="*/ 35 h 67"/>
                <a:gd name="T4" fmla="*/ 56 w 75"/>
                <a:gd name="T5" fmla="*/ 10 h 67"/>
                <a:gd name="T6" fmla="*/ 21 w 75"/>
                <a:gd name="T7" fmla="*/ 7 h 67"/>
                <a:gd name="T8" fmla="*/ 8 w 75"/>
                <a:gd name="T9" fmla="*/ 33 h 67"/>
                <a:gd name="T10" fmla="*/ 6 w 75"/>
                <a:gd name="T11" fmla="*/ 35 h 67"/>
                <a:gd name="T12" fmla="*/ 0 w 75"/>
                <a:gd name="T13" fmla="*/ 48 h 67"/>
                <a:gd name="T14" fmla="*/ 6 w 75"/>
                <a:gd name="T15" fmla="*/ 61 h 67"/>
                <a:gd name="T16" fmla="*/ 17 w 75"/>
                <a:gd name="T17" fmla="*/ 59 h 67"/>
                <a:gd name="T18" fmla="*/ 15 w 75"/>
                <a:gd name="T19" fmla="*/ 35 h 67"/>
                <a:gd name="T20" fmla="*/ 12 w 75"/>
                <a:gd name="T21" fmla="*/ 33 h 67"/>
                <a:gd name="T22" fmla="*/ 23 w 75"/>
                <a:gd name="T23" fmla="*/ 13 h 67"/>
                <a:gd name="T24" fmla="*/ 50 w 75"/>
                <a:gd name="T25" fmla="*/ 13 h 67"/>
                <a:gd name="T26" fmla="*/ 63 w 75"/>
                <a:gd name="T27" fmla="*/ 33 h 67"/>
                <a:gd name="T28" fmla="*/ 60 w 75"/>
                <a:gd name="T29" fmla="*/ 35 h 67"/>
                <a:gd name="T30" fmla="*/ 58 w 75"/>
                <a:gd name="T31" fmla="*/ 58 h 67"/>
                <a:gd name="T32" fmla="*/ 45 w 75"/>
                <a:gd name="T33" fmla="*/ 64 h 67"/>
                <a:gd name="T34" fmla="*/ 43 w 75"/>
                <a:gd name="T35" fmla="*/ 60 h 67"/>
                <a:gd name="T36" fmla="*/ 35 w 75"/>
                <a:gd name="T37" fmla="*/ 62 h 67"/>
                <a:gd name="T38" fmla="*/ 36 w 75"/>
                <a:gd name="T39" fmla="*/ 67 h 67"/>
                <a:gd name="T40" fmla="*/ 49 w 75"/>
                <a:gd name="T41" fmla="*/ 67 h 67"/>
                <a:gd name="T42" fmla="*/ 59 w 75"/>
                <a:gd name="T43" fmla="*/ 61 h 67"/>
                <a:gd name="T44" fmla="*/ 69 w 75"/>
                <a:gd name="T45" fmla="*/ 61 h 67"/>
                <a:gd name="T46" fmla="*/ 75 w 75"/>
                <a:gd name="T47" fmla="*/ 48 h 67"/>
                <a:gd name="T48" fmla="*/ 5 w 75"/>
                <a:gd name="T49" fmla="*/ 40 h 67"/>
                <a:gd name="T50" fmla="*/ 3 w 75"/>
                <a:gd name="T51" fmla="*/ 48 h 67"/>
                <a:gd name="T52" fmla="*/ 8 w 75"/>
                <a:gd name="T53" fmla="*/ 58 h 67"/>
                <a:gd name="T54" fmla="*/ 14 w 75"/>
                <a:gd name="T55" fmla="*/ 38 h 67"/>
                <a:gd name="T56" fmla="*/ 38 w 75"/>
                <a:gd name="T57" fmla="*/ 64 h 67"/>
                <a:gd name="T58" fmla="*/ 42 w 75"/>
                <a:gd name="T59" fmla="*/ 63 h 67"/>
                <a:gd name="T60" fmla="*/ 38 w 75"/>
                <a:gd name="T61" fmla="*/ 64 h 67"/>
                <a:gd name="T62" fmla="*/ 70 w 75"/>
                <a:gd name="T63" fmla="*/ 56 h 67"/>
                <a:gd name="T64" fmla="*/ 72 w 75"/>
                <a:gd name="T65" fmla="*/ 48 h 67"/>
                <a:gd name="T66" fmla="*/ 67 w 75"/>
                <a:gd name="T67" fmla="*/ 58 h 67"/>
                <a:gd name="T68" fmla="*/ 67 w 75"/>
                <a:gd name="T69" fmla="*/ 56 h 67"/>
                <a:gd name="T70" fmla="*/ 61 w 75"/>
                <a:gd name="T71" fmla="*/ 55 h 67"/>
                <a:gd name="T72" fmla="*/ 67 w 75"/>
                <a:gd name="T73"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 h="67">
                  <a:moveTo>
                    <a:pt x="75" y="48"/>
                  </a:moveTo>
                  <a:cubicBezTo>
                    <a:pt x="75" y="42"/>
                    <a:pt x="73" y="36"/>
                    <a:pt x="69" y="35"/>
                  </a:cubicBezTo>
                  <a:cubicBezTo>
                    <a:pt x="69" y="35"/>
                    <a:pt x="69" y="35"/>
                    <a:pt x="69" y="35"/>
                  </a:cubicBezTo>
                  <a:cubicBezTo>
                    <a:pt x="67" y="35"/>
                    <a:pt x="67" y="35"/>
                    <a:pt x="67" y="35"/>
                  </a:cubicBezTo>
                  <a:cubicBezTo>
                    <a:pt x="67" y="33"/>
                    <a:pt x="67" y="33"/>
                    <a:pt x="67" y="33"/>
                  </a:cubicBezTo>
                  <a:cubicBezTo>
                    <a:pt x="67" y="23"/>
                    <a:pt x="63" y="15"/>
                    <a:pt x="56" y="10"/>
                  </a:cubicBezTo>
                  <a:cubicBezTo>
                    <a:pt x="56" y="8"/>
                    <a:pt x="55" y="7"/>
                    <a:pt x="54" y="7"/>
                  </a:cubicBezTo>
                  <a:cubicBezTo>
                    <a:pt x="44" y="0"/>
                    <a:pt x="31" y="0"/>
                    <a:pt x="21" y="7"/>
                  </a:cubicBezTo>
                  <a:cubicBezTo>
                    <a:pt x="20" y="7"/>
                    <a:pt x="19" y="8"/>
                    <a:pt x="19" y="10"/>
                  </a:cubicBezTo>
                  <a:cubicBezTo>
                    <a:pt x="12" y="15"/>
                    <a:pt x="8" y="23"/>
                    <a:pt x="8" y="33"/>
                  </a:cubicBezTo>
                  <a:cubicBezTo>
                    <a:pt x="8" y="35"/>
                    <a:pt x="8" y="35"/>
                    <a:pt x="8" y="35"/>
                  </a:cubicBezTo>
                  <a:cubicBezTo>
                    <a:pt x="6" y="35"/>
                    <a:pt x="6" y="35"/>
                    <a:pt x="6" y="35"/>
                  </a:cubicBezTo>
                  <a:cubicBezTo>
                    <a:pt x="6" y="35"/>
                    <a:pt x="6" y="35"/>
                    <a:pt x="6" y="35"/>
                  </a:cubicBezTo>
                  <a:cubicBezTo>
                    <a:pt x="2" y="36"/>
                    <a:pt x="0" y="42"/>
                    <a:pt x="0" y="48"/>
                  </a:cubicBezTo>
                  <a:cubicBezTo>
                    <a:pt x="0" y="54"/>
                    <a:pt x="2" y="60"/>
                    <a:pt x="6" y="61"/>
                  </a:cubicBezTo>
                  <a:cubicBezTo>
                    <a:pt x="6" y="61"/>
                    <a:pt x="6" y="61"/>
                    <a:pt x="6" y="61"/>
                  </a:cubicBezTo>
                  <a:cubicBezTo>
                    <a:pt x="15" y="61"/>
                    <a:pt x="15" y="61"/>
                    <a:pt x="15" y="61"/>
                  </a:cubicBezTo>
                  <a:cubicBezTo>
                    <a:pt x="16" y="61"/>
                    <a:pt x="17" y="60"/>
                    <a:pt x="17" y="59"/>
                  </a:cubicBezTo>
                  <a:cubicBezTo>
                    <a:pt x="17" y="37"/>
                    <a:pt x="17" y="37"/>
                    <a:pt x="17" y="37"/>
                  </a:cubicBezTo>
                  <a:cubicBezTo>
                    <a:pt x="17" y="36"/>
                    <a:pt x="16" y="35"/>
                    <a:pt x="15" y="35"/>
                  </a:cubicBezTo>
                  <a:cubicBezTo>
                    <a:pt x="12" y="35"/>
                    <a:pt x="12" y="35"/>
                    <a:pt x="12" y="35"/>
                  </a:cubicBezTo>
                  <a:cubicBezTo>
                    <a:pt x="12" y="33"/>
                    <a:pt x="12" y="33"/>
                    <a:pt x="12" y="33"/>
                  </a:cubicBezTo>
                  <a:cubicBezTo>
                    <a:pt x="12" y="25"/>
                    <a:pt x="16" y="18"/>
                    <a:pt x="22" y="13"/>
                  </a:cubicBezTo>
                  <a:cubicBezTo>
                    <a:pt x="22" y="13"/>
                    <a:pt x="22" y="13"/>
                    <a:pt x="23" y="13"/>
                  </a:cubicBezTo>
                  <a:cubicBezTo>
                    <a:pt x="23" y="13"/>
                    <a:pt x="24" y="13"/>
                    <a:pt x="25" y="13"/>
                  </a:cubicBezTo>
                  <a:cubicBezTo>
                    <a:pt x="32" y="8"/>
                    <a:pt x="43" y="8"/>
                    <a:pt x="50" y="13"/>
                  </a:cubicBezTo>
                  <a:cubicBezTo>
                    <a:pt x="51" y="13"/>
                    <a:pt x="52" y="13"/>
                    <a:pt x="53" y="13"/>
                  </a:cubicBezTo>
                  <a:cubicBezTo>
                    <a:pt x="59" y="18"/>
                    <a:pt x="63" y="25"/>
                    <a:pt x="63" y="33"/>
                  </a:cubicBezTo>
                  <a:cubicBezTo>
                    <a:pt x="63" y="35"/>
                    <a:pt x="63" y="35"/>
                    <a:pt x="63" y="35"/>
                  </a:cubicBezTo>
                  <a:cubicBezTo>
                    <a:pt x="60" y="35"/>
                    <a:pt x="60" y="35"/>
                    <a:pt x="60" y="35"/>
                  </a:cubicBezTo>
                  <a:cubicBezTo>
                    <a:pt x="59" y="35"/>
                    <a:pt x="58" y="36"/>
                    <a:pt x="58" y="37"/>
                  </a:cubicBezTo>
                  <a:cubicBezTo>
                    <a:pt x="58" y="58"/>
                    <a:pt x="58" y="58"/>
                    <a:pt x="58" y="58"/>
                  </a:cubicBezTo>
                  <a:cubicBezTo>
                    <a:pt x="49" y="64"/>
                    <a:pt x="49" y="64"/>
                    <a:pt x="49" y="64"/>
                  </a:cubicBezTo>
                  <a:cubicBezTo>
                    <a:pt x="45" y="64"/>
                    <a:pt x="45" y="64"/>
                    <a:pt x="45" y="64"/>
                  </a:cubicBezTo>
                  <a:cubicBezTo>
                    <a:pt x="45" y="62"/>
                    <a:pt x="45" y="62"/>
                    <a:pt x="45" y="62"/>
                  </a:cubicBezTo>
                  <a:cubicBezTo>
                    <a:pt x="45" y="61"/>
                    <a:pt x="44" y="60"/>
                    <a:pt x="43" y="60"/>
                  </a:cubicBezTo>
                  <a:cubicBezTo>
                    <a:pt x="36" y="60"/>
                    <a:pt x="36" y="60"/>
                    <a:pt x="36" y="60"/>
                  </a:cubicBezTo>
                  <a:cubicBezTo>
                    <a:pt x="36" y="60"/>
                    <a:pt x="35" y="61"/>
                    <a:pt x="35" y="62"/>
                  </a:cubicBezTo>
                  <a:cubicBezTo>
                    <a:pt x="35" y="65"/>
                    <a:pt x="35" y="65"/>
                    <a:pt x="35" y="65"/>
                  </a:cubicBezTo>
                  <a:cubicBezTo>
                    <a:pt x="35" y="66"/>
                    <a:pt x="36" y="67"/>
                    <a:pt x="36" y="67"/>
                  </a:cubicBezTo>
                  <a:cubicBezTo>
                    <a:pt x="43" y="67"/>
                    <a:pt x="43" y="67"/>
                    <a:pt x="43" y="67"/>
                  </a:cubicBezTo>
                  <a:cubicBezTo>
                    <a:pt x="49" y="67"/>
                    <a:pt x="49" y="67"/>
                    <a:pt x="49" y="67"/>
                  </a:cubicBezTo>
                  <a:cubicBezTo>
                    <a:pt x="49" y="67"/>
                    <a:pt x="50" y="67"/>
                    <a:pt x="50" y="67"/>
                  </a:cubicBezTo>
                  <a:cubicBezTo>
                    <a:pt x="59" y="61"/>
                    <a:pt x="59" y="61"/>
                    <a:pt x="59" y="61"/>
                  </a:cubicBezTo>
                  <a:cubicBezTo>
                    <a:pt x="59" y="61"/>
                    <a:pt x="59" y="61"/>
                    <a:pt x="60" y="61"/>
                  </a:cubicBezTo>
                  <a:cubicBezTo>
                    <a:pt x="69" y="61"/>
                    <a:pt x="69" y="61"/>
                    <a:pt x="69" y="61"/>
                  </a:cubicBezTo>
                  <a:cubicBezTo>
                    <a:pt x="69" y="61"/>
                    <a:pt x="69" y="61"/>
                    <a:pt x="69" y="61"/>
                  </a:cubicBezTo>
                  <a:cubicBezTo>
                    <a:pt x="73" y="60"/>
                    <a:pt x="75" y="54"/>
                    <a:pt x="75" y="48"/>
                  </a:cubicBezTo>
                  <a:close/>
                  <a:moveTo>
                    <a:pt x="3" y="48"/>
                  </a:moveTo>
                  <a:cubicBezTo>
                    <a:pt x="3" y="44"/>
                    <a:pt x="4" y="41"/>
                    <a:pt x="5" y="40"/>
                  </a:cubicBezTo>
                  <a:cubicBezTo>
                    <a:pt x="5" y="56"/>
                    <a:pt x="5" y="56"/>
                    <a:pt x="5" y="56"/>
                  </a:cubicBezTo>
                  <a:cubicBezTo>
                    <a:pt x="4" y="55"/>
                    <a:pt x="3" y="52"/>
                    <a:pt x="3" y="48"/>
                  </a:cubicBezTo>
                  <a:close/>
                  <a:moveTo>
                    <a:pt x="14" y="58"/>
                  </a:moveTo>
                  <a:cubicBezTo>
                    <a:pt x="8" y="58"/>
                    <a:pt x="8" y="58"/>
                    <a:pt x="8" y="58"/>
                  </a:cubicBezTo>
                  <a:cubicBezTo>
                    <a:pt x="8" y="38"/>
                    <a:pt x="8" y="38"/>
                    <a:pt x="8" y="38"/>
                  </a:cubicBezTo>
                  <a:cubicBezTo>
                    <a:pt x="14" y="38"/>
                    <a:pt x="14" y="38"/>
                    <a:pt x="14" y="38"/>
                  </a:cubicBezTo>
                  <a:lnTo>
                    <a:pt x="14" y="58"/>
                  </a:lnTo>
                  <a:close/>
                  <a:moveTo>
                    <a:pt x="38" y="64"/>
                  </a:moveTo>
                  <a:cubicBezTo>
                    <a:pt x="38" y="63"/>
                    <a:pt x="38" y="63"/>
                    <a:pt x="38" y="63"/>
                  </a:cubicBezTo>
                  <a:cubicBezTo>
                    <a:pt x="42" y="63"/>
                    <a:pt x="42" y="63"/>
                    <a:pt x="42" y="63"/>
                  </a:cubicBezTo>
                  <a:cubicBezTo>
                    <a:pt x="42" y="64"/>
                    <a:pt x="42" y="64"/>
                    <a:pt x="42" y="64"/>
                  </a:cubicBezTo>
                  <a:lnTo>
                    <a:pt x="38" y="64"/>
                  </a:lnTo>
                  <a:close/>
                  <a:moveTo>
                    <a:pt x="72" y="48"/>
                  </a:moveTo>
                  <a:cubicBezTo>
                    <a:pt x="72" y="52"/>
                    <a:pt x="71" y="55"/>
                    <a:pt x="70" y="56"/>
                  </a:cubicBezTo>
                  <a:cubicBezTo>
                    <a:pt x="70" y="40"/>
                    <a:pt x="70" y="40"/>
                    <a:pt x="70" y="40"/>
                  </a:cubicBezTo>
                  <a:cubicBezTo>
                    <a:pt x="71" y="41"/>
                    <a:pt x="72" y="44"/>
                    <a:pt x="72" y="48"/>
                  </a:cubicBezTo>
                  <a:close/>
                  <a:moveTo>
                    <a:pt x="67" y="38"/>
                  </a:moveTo>
                  <a:cubicBezTo>
                    <a:pt x="67" y="58"/>
                    <a:pt x="67" y="58"/>
                    <a:pt x="67" y="58"/>
                  </a:cubicBezTo>
                  <a:cubicBezTo>
                    <a:pt x="65" y="58"/>
                    <a:pt x="65" y="58"/>
                    <a:pt x="65" y="58"/>
                  </a:cubicBezTo>
                  <a:cubicBezTo>
                    <a:pt x="66" y="57"/>
                    <a:pt x="67" y="57"/>
                    <a:pt x="67" y="56"/>
                  </a:cubicBezTo>
                  <a:cubicBezTo>
                    <a:pt x="67" y="54"/>
                    <a:pt x="65" y="53"/>
                    <a:pt x="64" y="53"/>
                  </a:cubicBezTo>
                  <a:cubicBezTo>
                    <a:pt x="62" y="53"/>
                    <a:pt x="61" y="54"/>
                    <a:pt x="61" y="55"/>
                  </a:cubicBezTo>
                  <a:cubicBezTo>
                    <a:pt x="61" y="38"/>
                    <a:pt x="61" y="38"/>
                    <a:pt x="61" y="38"/>
                  </a:cubicBezTo>
                  <a:lnTo>
                    <a:pt x="67" y="38"/>
                  </a:lnTo>
                  <a:close/>
                </a:path>
              </a:pathLst>
            </a:custGeom>
            <a:solidFill>
              <a:schemeClr val="bg1"/>
            </a:solidFill>
            <a:ln>
              <a:noFill/>
            </a:ln>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任意多边形: 形状 30"/>
            <p:cNvSpPr>
              <a:spLocks/>
            </p:cNvSpPr>
            <p:nvPr/>
          </p:nvSpPr>
          <p:spPr bwMode="auto">
            <a:xfrm>
              <a:off x="5547553" y="4022483"/>
              <a:ext cx="204673" cy="244545"/>
            </a:xfrm>
            <a:custGeom>
              <a:avLst/>
              <a:gdLst>
                <a:gd name="T0" fmla="*/ 65 w 65"/>
                <a:gd name="T1" fmla="*/ 3 h 75"/>
                <a:gd name="T2" fmla="*/ 65 w 65"/>
                <a:gd name="T3" fmla="*/ 1 h 75"/>
                <a:gd name="T4" fmla="*/ 64 w 65"/>
                <a:gd name="T5" fmla="*/ 0 h 75"/>
                <a:gd name="T6" fmla="*/ 1 w 65"/>
                <a:gd name="T7" fmla="*/ 0 h 75"/>
                <a:gd name="T8" fmla="*/ 0 w 65"/>
                <a:gd name="T9" fmla="*/ 1 h 75"/>
                <a:gd name="T10" fmla="*/ 0 w 65"/>
                <a:gd name="T11" fmla="*/ 3 h 75"/>
                <a:gd name="T12" fmla="*/ 1 w 65"/>
                <a:gd name="T13" fmla="*/ 4 h 75"/>
                <a:gd name="T14" fmla="*/ 1 w 65"/>
                <a:gd name="T15" fmla="*/ 48 h 75"/>
                <a:gd name="T16" fmla="*/ 0 w 65"/>
                <a:gd name="T17" fmla="*/ 49 h 75"/>
                <a:gd name="T18" fmla="*/ 0 w 65"/>
                <a:gd name="T19" fmla="*/ 52 h 75"/>
                <a:gd name="T20" fmla="*/ 1 w 65"/>
                <a:gd name="T21" fmla="*/ 53 h 75"/>
                <a:gd name="T22" fmla="*/ 26 w 65"/>
                <a:gd name="T23" fmla="*/ 53 h 75"/>
                <a:gd name="T24" fmla="*/ 16 w 65"/>
                <a:gd name="T25" fmla="*/ 73 h 75"/>
                <a:gd name="T26" fmla="*/ 17 w 65"/>
                <a:gd name="T27" fmla="*/ 75 h 75"/>
                <a:gd name="T28" fmla="*/ 18 w 65"/>
                <a:gd name="T29" fmla="*/ 75 h 75"/>
                <a:gd name="T30" fmla="*/ 19 w 65"/>
                <a:gd name="T31" fmla="*/ 74 h 75"/>
                <a:gd name="T32" fmla="*/ 29 w 65"/>
                <a:gd name="T33" fmla="*/ 53 h 75"/>
                <a:gd name="T34" fmla="*/ 37 w 65"/>
                <a:gd name="T35" fmla="*/ 53 h 75"/>
                <a:gd name="T36" fmla="*/ 46 w 65"/>
                <a:gd name="T37" fmla="*/ 74 h 75"/>
                <a:gd name="T38" fmla="*/ 48 w 65"/>
                <a:gd name="T39" fmla="*/ 75 h 75"/>
                <a:gd name="T40" fmla="*/ 48 w 65"/>
                <a:gd name="T41" fmla="*/ 75 h 75"/>
                <a:gd name="T42" fmla="*/ 49 w 65"/>
                <a:gd name="T43" fmla="*/ 73 h 75"/>
                <a:gd name="T44" fmla="*/ 40 w 65"/>
                <a:gd name="T45" fmla="*/ 53 h 75"/>
                <a:gd name="T46" fmla="*/ 64 w 65"/>
                <a:gd name="T47" fmla="*/ 53 h 75"/>
                <a:gd name="T48" fmla="*/ 65 w 65"/>
                <a:gd name="T49" fmla="*/ 52 h 75"/>
                <a:gd name="T50" fmla="*/ 65 w 65"/>
                <a:gd name="T51" fmla="*/ 49 h 75"/>
                <a:gd name="T52" fmla="*/ 65 w 65"/>
                <a:gd name="T53" fmla="*/ 48 h 75"/>
                <a:gd name="T54" fmla="*/ 65 w 65"/>
                <a:gd name="T55" fmla="*/ 4 h 75"/>
                <a:gd name="T56" fmla="*/ 65 w 65"/>
                <a:gd name="T57" fmla="*/ 3 h 75"/>
                <a:gd name="T58" fmla="*/ 62 w 65"/>
                <a:gd name="T59" fmla="*/ 48 h 75"/>
                <a:gd name="T60" fmla="*/ 4 w 65"/>
                <a:gd name="T61" fmla="*/ 48 h 75"/>
                <a:gd name="T62" fmla="*/ 4 w 65"/>
                <a:gd name="T63" fmla="*/ 5 h 75"/>
                <a:gd name="T64" fmla="*/ 62 w 65"/>
                <a:gd name="T65" fmla="*/ 5 h 75"/>
                <a:gd name="T66" fmla="*/ 62 w 65"/>
                <a:gd name="T67" fmla="*/ 48 h 75"/>
                <a:gd name="T68" fmla="*/ 46 w 65"/>
                <a:gd name="T69" fmla="*/ 42 h 75"/>
                <a:gd name="T70" fmla="*/ 46 w 65"/>
                <a:gd name="T71" fmla="*/ 13 h 75"/>
                <a:gd name="T72" fmla="*/ 46 w 65"/>
                <a:gd name="T73" fmla="*/ 12 h 75"/>
                <a:gd name="T74" fmla="*/ 56 w 65"/>
                <a:gd name="T75" fmla="*/ 12 h 75"/>
                <a:gd name="T76" fmla="*/ 56 w 65"/>
                <a:gd name="T77" fmla="*/ 13 h 75"/>
                <a:gd name="T78" fmla="*/ 56 w 65"/>
                <a:gd name="T79" fmla="*/ 42 h 75"/>
                <a:gd name="T80" fmla="*/ 56 w 65"/>
                <a:gd name="T81" fmla="*/ 42 h 75"/>
                <a:gd name="T82" fmla="*/ 46 w 65"/>
                <a:gd name="T83" fmla="*/ 42 h 75"/>
                <a:gd name="T84" fmla="*/ 46 w 65"/>
                <a:gd name="T85" fmla="*/ 42 h 75"/>
                <a:gd name="T86" fmla="*/ 27 w 65"/>
                <a:gd name="T87" fmla="*/ 42 h 75"/>
                <a:gd name="T88" fmla="*/ 27 w 65"/>
                <a:gd name="T89" fmla="*/ 21 h 75"/>
                <a:gd name="T90" fmla="*/ 28 w 65"/>
                <a:gd name="T91" fmla="*/ 20 h 75"/>
                <a:gd name="T92" fmla="*/ 38 w 65"/>
                <a:gd name="T93" fmla="*/ 20 h 75"/>
                <a:gd name="T94" fmla="*/ 38 w 65"/>
                <a:gd name="T95" fmla="*/ 21 h 75"/>
                <a:gd name="T96" fmla="*/ 38 w 65"/>
                <a:gd name="T97" fmla="*/ 42 h 75"/>
                <a:gd name="T98" fmla="*/ 38 w 65"/>
                <a:gd name="T99" fmla="*/ 42 h 75"/>
                <a:gd name="T100" fmla="*/ 28 w 65"/>
                <a:gd name="T101" fmla="*/ 42 h 75"/>
                <a:gd name="T102" fmla="*/ 27 w 65"/>
                <a:gd name="T103" fmla="*/ 42 h 75"/>
                <a:gd name="T104" fmla="*/ 9 w 65"/>
                <a:gd name="T105" fmla="*/ 42 h 75"/>
                <a:gd name="T106" fmla="*/ 9 w 65"/>
                <a:gd name="T107" fmla="*/ 28 h 75"/>
                <a:gd name="T108" fmla="*/ 10 w 65"/>
                <a:gd name="T109" fmla="*/ 28 h 75"/>
                <a:gd name="T110" fmla="*/ 20 w 65"/>
                <a:gd name="T111" fmla="*/ 28 h 75"/>
                <a:gd name="T112" fmla="*/ 20 w 65"/>
                <a:gd name="T113" fmla="*/ 28 h 75"/>
                <a:gd name="T114" fmla="*/ 20 w 65"/>
                <a:gd name="T115" fmla="*/ 42 h 75"/>
                <a:gd name="T116" fmla="*/ 20 w 65"/>
                <a:gd name="T117" fmla="*/ 42 h 75"/>
                <a:gd name="T118" fmla="*/ 10 w 65"/>
                <a:gd name="T119" fmla="*/ 42 h 75"/>
                <a:gd name="T120" fmla="*/ 9 w 65"/>
                <a:gd name="T121" fmla="*/ 4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 h="75">
                  <a:moveTo>
                    <a:pt x="65" y="3"/>
                  </a:moveTo>
                  <a:cubicBezTo>
                    <a:pt x="65" y="1"/>
                    <a:pt x="65" y="1"/>
                    <a:pt x="65" y="1"/>
                  </a:cubicBezTo>
                  <a:cubicBezTo>
                    <a:pt x="65" y="1"/>
                    <a:pt x="65" y="0"/>
                    <a:pt x="64" y="0"/>
                  </a:cubicBezTo>
                  <a:cubicBezTo>
                    <a:pt x="1" y="0"/>
                    <a:pt x="1" y="0"/>
                    <a:pt x="1" y="0"/>
                  </a:cubicBezTo>
                  <a:cubicBezTo>
                    <a:pt x="1" y="0"/>
                    <a:pt x="0" y="1"/>
                    <a:pt x="0" y="1"/>
                  </a:cubicBezTo>
                  <a:cubicBezTo>
                    <a:pt x="0" y="3"/>
                    <a:pt x="0" y="3"/>
                    <a:pt x="0" y="3"/>
                  </a:cubicBezTo>
                  <a:cubicBezTo>
                    <a:pt x="0" y="4"/>
                    <a:pt x="1" y="4"/>
                    <a:pt x="1" y="4"/>
                  </a:cubicBezTo>
                  <a:cubicBezTo>
                    <a:pt x="1" y="48"/>
                    <a:pt x="1" y="48"/>
                    <a:pt x="1" y="48"/>
                  </a:cubicBezTo>
                  <a:cubicBezTo>
                    <a:pt x="1" y="49"/>
                    <a:pt x="0" y="49"/>
                    <a:pt x="0" y="49"/>
                  </a:cubicBezTo>
                  <a:cubicBezTo>
                    <a:pt x="0" y="52"/>
                    <a:pt x="0" y="52"/>
                    <a:pt x="0" y="52"/>
                  </a:cubicBezTo>
                  <a:cubicBezTo>
                    <a:pt x="0" y="52"/>
                    <a:pt x="1" y="53"/>
                    <a:pt x="1" y="53"/>
                  </a:cubicBezTo>
                  <a:cubicBezTo>
                    <a:pt x="26" y="53"/>
                    <a:pt x="26" y="53"/>
                    <a:pt x="26" y="53"/>
                  </a:cubicBezTo>
                  <a:cubicBezTo>
                    <a:pt x="16" y="73"/>
                    <a:pt x="16" y="73"/>
                    <a:pt x="16" y="73"/>
                  </a:cubicBezTo>
                  <a:cubicBezTo>
                    <a:pt x="16" y="74"/>
                    <a:pt x="16" y="75"/>
                    <a:pt x="17" y="75"/>
                  </a:cubicBezTo>
                  <a:cubicBezTo>
                    <a:pt x="17" y="75"/>
                    <a:pt x="18" y="75"/>
                    <a:pt x="18" y="75"/>
                  </a:cubicBezTo>
                  <a:cubicBezTo>
                    <a:pt x="18" y="75"/>
                    <a:pt x="19" y="75"/>
                    <a:pt x="19" y="74"/>
                  </a:cubicBezTo>
                  <a:cubicBezTo>
                    <a:pt x="29" y="53"/>
                    <a:pt x="29" y="53"/>
                    <a:pt x="29" y="53"/>
                  </a:cubicBezTo>
                  <a:cubicBezTo>
                    <a:pt x="37" y="53"/>
                    <a:pt x="37" y="53"/>
                    <a:pt x="37" y="53"/>
                  </a:cubicBezTo>
                  <a:cubicBezTo>
                    <a:pt x="46" y="74"/>
                    <a:pt x="46" y="74"/>
                    <a:pt x="46" y="74"/>
                  </a:cubicBezTo>
                  <a:cubicBezTo>
                    <a:pt x="47" y="75"/>
                    <a:pt x="47" y="75"/>
                    <a:pt x="48" y="75"/>
                  </a:cubicBezTo>
                  <a:cubicBezTo>
                    <a:pt x="48" y="75"/>
                    <a:pt x="48" y="75"/>
                    <a:pt x="48" y="75"/>
                  </a:cubicBezTo>
                  <a:cubicBezTo>
                    <a:pt x="49" y="75"/>
                    <a:pt x="50" y="74"/>
                    <a:pt x="49" y="73"/>
                  </a:cubicBezTo>
                  <a:cubicBezTo>
                    <a:pt x="40" y="53"/>
                    <a:pt x="40" y="53"/>
                    <a:pt x="40" y="53"/>
                  </a:cubicBezTo>
                  <a:cubicBezTo>
                    <a:pt x="64" y="53"/>
                    <a:pt x="64" y="53"/>
                    <a:pt x="64" y="53"/>
                  </a:cubicBezTo>
                  <a:cubicBezTo>
                    <a:pt x="65" y="53"/>
                    <a:pt x="65" y="52"/>
                    <a:pt x="65" y="52"/>
                  </a:cubicBezTo>
                  <a:cubicBezTo>
                    <a:pt x="65" y="49"/>
                    <a:pt x="65" y="49"/>
                    <a:pt x="65" y="49"/>
                  </a:cubicBezTo>
                  <a:cubicBezTo>
                    <a:pt x="65" y="49"/>
                    <a:pt x="65" y="49"/>
                    <a:pt x="65" y="48"/>
                  </a:cubicBezTo>
                  <a:cubicBezTo>
                    <a:pt x="65" y="4"/>
                    <a:pt x="65" y="4"/>
                    <a:pt x="65" y="4"/>
                  </a:cubicBezTo>
                  <a:cubicBezTo>
                    <a:pt x="65" y="4"/>
                    <a:pt x="65" y="4"/>
                    <a:pt x="65" y="3"/>
                  </a:cubicBezTo>
                  <a:close/>
                  <a:moveTo>
                    <a:pt x="62" y="48"/>
                  </a:moveTo>
                  <a:cubicBezTo>
                    <a:pt x="4" y="48"/>
                    <a:pt x="4" y="48"/>
                    <a:pt x="4" y="48"/>
                  </a:cubicBezTo>
                  <a:cubicBezTo>
                    <a:pt x="4" y="5"/>
                    <a:pt x="4" y="5"/>
                    <a:pt x="4" y="5"/>
                  </a:cubicBezTo>
                  <a:cubicBezTo>
                    <a:pt x="62" y="5"/>
                    <a:pt x="62" y="5"/>
                    <a:pt x="62" y="5"/>
                  </a:cubicBezTo>
                  <a:lnTo>
                    <a:pt x="62" y="48"/>
                  </a:lnTo>
                  <a:close/>
                  <a:moveTo>
                    <a:pt x="46" y="42"/>
                  </a:moveTo>
                  <a:cubicBezTo>
                    <a:pt x="46" y="13"/>
                    <a:pt x="46" y="13"/>
                    <a:pt x="46" y="13"/>
                  </a:cubicBezTo>
                  <a:cubicBezTo>
                    <a:pt x="46" y="13"/>
                    <a:pt x="46" y="12"/>
                    <a:pt x="46" y="12"/>
                  </a:cubicBezTo>
                  <a:cubicBezTo>
                    <a:pt x="56" y="12"/>
                    <a:pt x="56" y="12"/>
                    <a:pt x="56" y="12"/>
                  </a:cubicBezTo>
                  <a:cubicBezTo>
                    <a:pt x="56" y="12"/>
                    <a:pt x="56" y="13"/>
                    <a:pt x="56" y="13"/>
                  </a:cubicBezTo>
                  <a:cubicBezTo>
                    <a:pt x="56" y="42"/>
                    <a:pt x="56" y="42"/>
                    <a:pt x="56" y="42"/>
                  </a:cubicBezTo>
                  <a:cubicBezTo>
                    <a:pt x="56" y="42"/>
                    <a:pt x="56" y="42"/>
                    <a:pt x="56" y="42"/>
                  </a:cubicBezTo>
                  <a:cubicBezTo>
                    <a:pt x="46" y="42"/>
                    <a:pt x="46" y="42"/>
                    <a:pt x="46" y="42"/>
                  </a:cubicBezTo>
                  <a:cubicBezTo>
                    <a:pt x="46" y="42"/>
                    <a:pt x="46" y="42"/>
                    <a:pt x="46" y="42"/>
                  </a:cubicBezTo>
                  <a:close/>
                  <a:moveTo>
                    <a:pt x="27" y="42"/>
                  </a:moveTo>
                  <a:cubicBezTo>
                    <a:pt x="27" y="21"/>
                    <a:pt x="27" y="21"/>
                    <a:pt x="27" y="21"/>
                  </a:cubicBezTo>
                  <a:cubicBezTo>
                    <a:pt x="27" y="20"/>
                    <a:pt x="28" y="20"/>
                    <a:pt x="28" y="20"/>
                  </a:cubicBezTo>
                  <a:cubicBezTo>
                    <a:pt x="38" y="20"/>
                    <a:pt x="38" y="20"/>
                    <a:pt x="38" y="20"/>
                  </a:cubicBezTo>
                  <a:cubicBezTo>
                    <a:pt x="38" y="20"/>
                    <a:pt x="38" y="20"/>
                    <a:pt x="38" y="21"/>
                  </a:cubicBezTo>
                  <a:cubicBezTo>
                    <a:pt x="38" y="42"/>
                    <a:pt x="38" y="42"/>
                    <a:pt x="38" y="42"/>
                  </a:cubicBezTo>
                  <a:cubicBezTo>
                    <a:pt x="38" y="42"/>
                    <a:pt x="38" y="42"/>
                    <a:pt x="38" y="42"/>
                  </a:cubicBezTo>
                  <a:cubicBezTo>
                    <a:pt x="28" y="42"/>
                    <a:pt x="28" y="42"/>
                    <a:pt x="28" y="42"/>
                  </a:cubicBezTo>
                  <a:cubicBezTo>
                    <a:pt x="28" y="42"/>
                    <a:pt x="27" y="42"/>
                    <a:pt x="27" y="42"/>
                  </a:cubicBezTo>
                  <a:close/>
                  <a:moveTo>
                    <a:pt x="9" y="42"/>
                  </a:moveTo>
                  <a:cubicBezTo>
                    <a:pt x="9" y="28"/>
                    <a:pt x="9" y="28"/>
                    <a:pt x="9" y="28"/>
                  </a:cubicBezTo>
                  <a:cubicBezTo>
                    <a:pt x="9" y="28"/>
                    <a:pt x="9" y="28"/>
                    <a:pt x="10" y="28"/>
                  </a:cubicBezTo>
                  <a:cubicBezTo>
                    <a:pt x="20" y="28"/>
                    <a:pt x="20" y="28"/>
                    <a:pt x="20" y="28"/>
                  </a:cubicBezTo>
                  <a:cubicBezTo>
                    <a:pt x="20" y="28"/>
                    <a:pt x="20" y="28"/>
                    <a:pt x="20" y="28"/>
                  </a:cubicBezTo>
                  <a:cubicBezTo>
                    <a:pt x="20" y="42"/>
                    <a:pt x="20" y="42"/>
                    <a:pt x="20" y="42"/>
                  </a:cubicBezTo>
                  <a:cubicBezTo>
                    <a:pt x="20" y="42"/>
                    <a:pt x="20" y="42"/>
                    <a:pt x="20" y="42"/>
                  </a:cubicBezTo>
                  <a:cubicBezTo>
                    <a:pt x="10" y="42"/>
                    <a:pt x="10" y="42"/>
                    <a:pt x="10" y="42"/>
                  </a:cubicBezTo>
                  <a:cubicBezTo>
                    <a:pt x="9" y="42"/>
                    <a:pt x="9" y="42"/>
                    <a:pt x="9" y="42"/>
                  </a:cubicBezTo>
                  <a:close/>
                </a:path>
              </a:pathLst>
            </a:custGeom>
            <a:solidFill>
              <a:schemeClr val="bg1"/>
            </a:solidFill>
            <a:ln>
              <a:noFill/>
            </a:ln>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xmlns="" val="938587710"/>
      </p:ext>
    </p:extLst>
  </p:cSld>
  <p:clrMapOvr>
    <a:masterClrMapping/>
  </p:clrMapOvr>
  <mc:AlternateContent xmlns:mc="http://schemas.openxmlformats.org/markup-compatibility/2006">
    <mc:Choice xmlns:p14="http://schemas.microsoft.com/office/powerpoint/2010/main" xmlns=""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fltVal val="0"/>
                                          </p:val>
                                        </p:tav>
                                        <p:tav tm="100000">
                                          <p:val>
                                            <p:strVal val="#ppt_w"/>
                                          </p:val>
                                        </p:tav>
                                      </p:tavLst>
                                    </p:anim>
                                    <p:anim calcmode="lin" valueType="num">
                                      <p:cBhvr>
                                        <p:cTn id="8" dur="1000" fill="hold"/>
                                        <p:tgtEl>
                                          <p:spTgt spid="22"/>
                                        </p:tgtEl>
                                        <p:attrNameLst>
                                          <p:attrName>ppt_h</p:attrName>
                                        </p:attrNameLst>
                                      </p:cBhvr>
                                      <p:tavLst>
                                        <p:tav tm="0">
                                          <p:val>
                                            <p:fltVal val="0"/>
                                          </p:val>
                                        </p:tav>
                                        <p:tav tm="100000">
                                          <p:val>
                                            <p:strVal val="#ppt_h"/>
                                          </p:val>
                                        </p:tav>
                                      </p:tavLst>
                                    </p:anim>
                                    <p:anim calcmode="lin" valueType="num">
                                      <p:cBhvr>
                                        <p:cTn id="9" dur="1000" fill="hold"/>
                                        <p:tgtEl>
                                          <p:spTgt spid="22"/>
                                        </p:tgtEl>
                                        <p:attrNameLst>
                                          <p:attrName>style.rotation</p:attrName>
                                        </p:attrNameLst>
                                      </p:cBhvr>
                                      <p:tavLst>
                                        <p:tav tm="0">
                                          <p:val>
                                            <p:fltVal val="90"/>
                                          </p:val>
                                        </p:tav>
                                        <p:tav tm="100000">
                                          <p:val>
                                            <p:fltVal val="0"/>
                                          </p:val>
                                        </p:tav>
                                      </p:tavLst>
                                    </p:anim>
                                    <p:animEffect transition="in" filter="fade">
                                      <p:cBhvr>
                                        <p:cTn id="10" dur="1000"/>
                                        <p:tgtEl>
                                          <p:spTgt spid="22"/>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 calcmode="lin" valueType="num">
                                      <p:cBhvr>
                                        <p:cTn id="14" dur="500" fill="hold"/>
                                        <p:tgtEl>
                                          <p:spTgt spid="39"/>
                                        </p:tgtEl>
                                        <p:attrNameLst>
                                          <p:attrName>ppt_w</p:attrName>
                                        </p:attrNameLst>
                                      </p:cBhvr>
                                      <p:tavLst>
                                        <p:tav tm="0">
                                          <p:val>
                                            <p:fltVal val="0"/>
                                          </p:val>
                                        </p:tav>
                                        <p:tav tm="100000">
                                          <p:val>
                                            <p:strVal val="#ppt_w"/>
                                          </p:val>
                                        </p:tav>
                                      </p:tavLst>
                                    </p:anim>
                                    <p:anim calcmode="lin" valueType="num">
                                      <p:cBhvr>
                                        <p:cTn id="15" dur="500" fill="hold"/>
                                        <p:tgtEl>
                                          <p:spTgt spid="39"/>
                                        </p:tgtEl>
                                        <p:attrNameLst>
                                          <p:attrName>ppt_h</p:attrName>
                                        </p:attrNameLst>
                                      </p:cBhvr>
                                      <p:tavLst>
                                        <p:tav tm="0">
                                          <p:val>
                                            <p:fltVal val="0"/>
                                          </p:val>
                                        </p:tav>
                                        <p:tav tm="100000">
                                          <p:val>
                                            <p:strVal val="#ppt_h"/>
                                          </p:val>
                                        </p:tav>
                                      </p:tavLst>
                                    </p:anim>
                                    <p:animEffect transition="in" filter="fade">
                                      <p:cBhvr>
                                        <p:cTn id="1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284132" y="1614169"/>
            <a:ext cx="4426539" cy="845007"/>
            <a:chOff x="5463099" y="1210626"/>
            <a:chExt cx="3319904" cy="633755"/>
          </a:xfrm>
        </p:grpSpPr>
        <p:grpSp>
          <p:nvGrpSpPr>
            <p:cNvPr id="39" name="Group 4"/>
            <p:cNvGrpSpPr/>
            <p:nvPr/>
          </p:nvGrpSpPr>
          <p:grpSpPr>
            <a:xfrm>
              <a:off x="5463099" y="1300172"/>
              <a:ext cx="671917" cy="454663"/>
              <a:chOff x="750278" y="1571840"/>
              <a:chExt cx="895890" cy="606217"/>
            </a:xfrm>
          </p:grpSpPr>
          <p:sp>
            <p:nvSpPr>
              <p:cNvPr id="55" name="Arrow: Pentagon 76"/>
              <p:cNvSpPr/>
              <p:nvPr/>
            </p:nvSpPr>
            <p:spPr>
              <a:xfrm>
                <a:off x="750278" y="1571840"/>
                <a:ext cx="895890" cy="606217"/>
              </a:xfrm>
              <a:prstGeom prst="homePlate">
                <a:avLst/>
              </a:prstGeom>
              <a:solidFill>
                <a:schemeClr val="accent1"/>
              </a:solidFill>
              <a:ln w="50800">
                <a:solidFill>
                  <a:schemeClr val="accent1">
                    <a:lumMod val="20000"/>
                    <a:lumOff val="80000"/>
                  </a:schemeClr>
                </a:solid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56" name="Freeform: Shape 85"/>
              <p:cNvSpPr>
                <a:spLocks/>
              </p:cNvSpPr>
              <p:nvPr/>
            </p:nvSpPr>
            <p:spPr bwMode="auto">
              <a:xfrm>
                <a:off x="845332" y="1654506"/>
                <a:ext cx="454895" cy="454895"/>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a:ex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42" name="Group 50"/>
            <p:cNvGrpSpPr/>
            <p:nvPr/>
          </p:nvGrpSpPr>
          <p:grpSpPr>
            <a:xfrm>
              <a:off x="6135016" y="1210626"/>
              <a:ext cx="2647987" cy="633755"/>
              <a:chOff x="6832871" y="1856672"/>
              <a:chExt cx="4560847" cy="845007"/>
            </a:xfrm>
          </p:grpSpPr>
          <p:sp>
            <p:nvSpPr>
              <p:cNvPr id="49" name="TextBox 64"/>
              <p:cNvSpPr txBox="1">
                <a:spLocks/>
              </p:cNvSpPr>
              <p:nvPr/>
            </p:nvSpPr>
            <p:spPr bwMode="auto">
              <a:xfrm>
                <a:off x="6832871" y="1856672"/>
                <a:ext cx="4560846" cy="322898"/>
              </a:xfrm>
              <a:prstGeom prst="rect">
                <a:avLst/>
              </a:prstGeom>
              <a:noFill/>
              <a:ln w="9525">
                <a:noFill/>
                <a:miter lim="800000"/>
                <a:headEnd/>
                <a:tailEnd/>
              </a:ln>
            </p:spPr>
            <p:txBody>
              <a:bodyPr wrap="none" lIns="480000" tIns="0" rIns="0" bIns="0" anchor="ctr" anchorCtr="0">
                <a:normAutofit/>
                <a:scene3d>
                  <a:camera prst="orthographicFront"/>
                  <a:lightRig rig="threePt" dir="t"/>
                </a:scene3d>
                <a:sp3d>
                  <a:bevelT w="0" h="0"/>
                </a:sp3d>
              </a:bodyPr>
              <a:lstStyle/>
              <a:p>
                <a:pPr algn="l">
                  <a:buClr>
                    <a:prstClr val="white"/>
                  </a:buClr>
                  <a:defRPr/>
                </a:pPr>
                <a:r>
                  <a:rPr lang="zh-CN" altLang="en-US" sz="1467"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50" name="TextBox 88"/>
              <p:cNvSpPr txBox="1">
                <a:spLocks/>
              </p:cNvSpPr>
              <p:nvPr/>
            </p:nvSpPr>
            <p:spPr bwMode="auto">
              <a:xfrm>
                <a:off x="6832872" y="2179571"/>
                <a:ext cx="4560846" cy="522108"/>
              </a:xfrm>
              <a:prstGeom prst="rect">
                <a:avLst/>
              </a:prstGeom>
              <a:noFill/>
              <a:ln w="9525">
                <a:noFill/>
                <a:miter lim="800000"/>
                <a:headEnd/>
                <a:tailEnd/>
              </a:ln>
            </p:spPr>
            <p:txBody>
              <a:bodyPr wrap="square" lIns="480000" tIns="0" rIns="0" bIns="0" anchor="t" anchorCtr="0">
                <a:normAutofit/>
                <a:scene3d>
                  <a:camera prst="orthographicFront"/>
                  <a:lightRig rig="threePt" dir="t"/>
                </a:scene3d>
                <a:sp3d>
                  <a:bevelT w="0" h="0"/>
                </a:sp3d>
              </a:bodyPr>
              <a:lstStyle/>
              <a:p>
                <a:pPr algn="l">
                  <a:lnSpc>
                    <a:spcPct val="120000"/>
                  </a:lnSpc>
                  <a:defRPr/>
                </a:pPr>
                <a:r>
                  <a:rPr lang="zh-CN" altLang="en-US" sz="1067"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dirty="0">
                    <a:solidFill>
                      <a:schemeClr val="bg1">
                        <a:lumMod val="50000"/>
                      </a:schemeClr>
                    </a:solidFill>
                    <a:latin typeface="微软雅黑" panose="020B0503020204020204" pitchFamily="34" charset="-122"/>
                    <a:ea typeface="微软雅黑" panose="020B0503020204020204" pitchFamily="34" charset="-122"/>
                  </a:rPr>
                </a:br>
                <a:r>
                  <a:rPr lang="zh-CN" altLang="en-US" sz="1067"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grpSp>
        <p:nvGrpSpPr>
          <p:cNvPr id="58" name="组合 57"/>
          <p:cNvGrpSpPr/>
          <p:nvPr/>
        </p:nvGrpSpPr>
        <p:grpSpPr>
          <a:xfrm>
            <a:off x="7289954" y="2724275"/>
            <a:ext cx="4420717" cy="845007"/>
            <a:chOff x="5467465" y="2043206"/>
            <a:chExt cx="3315538" cy="633755"/>
          </a:xfrm>
        </p:grpSpPr>
        <p:grpSp>
          <p:nvGrpSpPr>
            <p:cNvPr id="40" name="Group 3"/>
            <p:cNvGrpSpPr/>
            <p:nvPr/>
          </p:nvGrpSpPr>
          <p:grpSpPr>
            <a:xfrm>
              <a:off x="5467465" y="2132752"/>
              <a:ext cx="671917" cy="454663"/>
              <a:chOff x="756099" y="2643991"/>
              <a:chExt cx="895890" cy="606217"/>
            </a:xfrm>
          </p:grpSpPr>
          <p:sp>
            <p:nvSpPr>
              <p:cNvPr id="53" name="Arrow: Pentagon 81"/>
              <p:cNvSpPr/>
              <p:nvPr/>
            </p:nvSpPr>
            <p:spPr>
              <a:xfrm>
                <a:off x="756099" y="2643991"/>
                <a:ext cx="895890" cy="606217"/>
              </a:xfrm>
              <a:prstGeom prst="homePlate">
                <a:avLst/>
              </a:prstGeom>
              <a:solidFill>
                <a:schemeClr val="accent2"/>
              </a:solidFill>
              <a:ln w="50800">
                <a:solidFill>
                  <a:schemeClr val="accent2">
                    <a:lumMod val="20000"/>
                    <a:lumOff val="80000"/>
                  </a:schemeClr>
                </a:solid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54" name="Freeform: Shape 86"/>
              <p:cNvSpPr>
                <a:spLocks/>
              </p:cNvSpPr>
              <p:nvPr/>
            </p:nvSpPr>
            <p:spPr bwMode="auto">
              <a:xfrm>
                <a:off x="845332" y="2727678"/>
                <a:ext cx="454895" cy="454895"/>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a:ex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43" name="Group 89"/>
            <p:cNvGrpSpPr/>
            <p:nvPr/>
          </p:nvGrpSpPr>
          <p:grpSpPr>
            <a:xfrm>
              <a:off x="6135016" y="2043206"/>
              <a:ext cx="2647987" cy="633755"/>
              <a:chOff x="6832871" y="1856672"/>
              <a:chExt cx="4560847" cy="845007"/>
            </a:xfrm>
          </p:grpSpPr>
          <p:sp>
            <p:nvSpPr>
              <p:cNvPr id="47" name="TextBox 90"/>
              <p:cNvSpPr txBox="1">
                <a:spLocks/>
              </p:cNvSpPr>
              <p:nvPr/>
            </p:nvSpPr>
            <p:spPr bwMode="auto">
              <a:xfrm>
                <a:off x="6832871" y="1856672"/>
                <a:ext cx="4560846" cy="322898"/>
              </a:xfrm>
              <a:prstGeom prst="rect">
                <a:avLst/>
              </a:prstGeom>
              <a:noFill/>
              <a:ln w="9525">
                <a:noFill/>
                <a:miter lim="800000"/>
                <a:headEnd/>
                <a:tailEnd/>
              </a:ln>
            </p:spPr>
            <p:txBody>
              <a:bodyPr wrap="none" lIns="480000" tIns="0" rIns="0" bIns="0" anchor="ctr" anchorCtr="0">
                <a:normAutofit/>
                <a:scene3d>
                  <a:camera prst="orthographicFront"/>
                  <a:lightRig rig="threePt" dir="t"/>
                </a:scene3d>
                <a:sp3d>
                  <a:bevelT w="0" h="0"/>
                </a:sp3d>
              </a:bodyPr>
              <a:lstStyle/>
              <a:p>
                <a:pPr algn="l">
                  <a:buClr>
                    <a:prstClr val="white"/>
                  </a:buClr>
                  <a:defRPr/>
                </a:pPr>
                <a:r>
                  <a:rPr lang="zh-CN" altLang="en-US" sz="146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48" name="TextBox 91"/>
              <p:cNvSpPr txBox="1">
                <a:spLocks/>
              </p:cNvSpPr>
              <p:nvPr/>
            </p:nvSpPr>
            <p:spPr bwMode="auto">
              <a:xfrm>
                <a:off x="6832872" y="2179571"/>
                <a:ext cx="4560846" cy="522108"/>
              </a:xfrm>
              <a:prstGeom prst="rect">
                <a:avLst/>
              </a:prstGeom>
              <a:noFill/>
              <a:ln w="9525">
                <a:noFill/>
                <a:miter lim="800000"/>
                <a:headEnd/>
                <a:tailEnd/>
              </a:ln>
            </p:spPr>
            <p:txBody>
              <a:bodyPr wrap="square" lIns="480000" tIns="0" rIns="0" bIns="0" anchor="t" anchorCtr="0">
                <a:normAutofit/>
                <a:scene3d>
                  <a:camera prst="orthographicFront"/>
                  <a:lightRig rig="threePt" dir="t"/>
                </a:scene3d>
                <a:sp3d>
                  <a:bevelT w="0" h="0"/>
                </a:sp3d>
              </a:bodyPr>
              <a:lstStyle/>
              <a:p>
                <a:pPr algn="l">
                  <a:lnSpc>
                    <a:spcPct val="120000"/>
                  </a:lnSpc>
                  <a:defRPr/>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grpSp>
        <p:nvGrpSpPr>
          <p:cNvPr id="59" name="组合 58"/>
          <p:cNvGrpSpPr/>
          <p:nvPr/>
        </p:nvGrpSpPr>
        <p:grpSpPr>
          <a:xfrm>
            <a:off x="7289954" y="3834382"/>
            <a:ext cx="4420717" cy="845007"/>
            <a:chOff x="5467465" y="2875786"/>
            <a:chExt cx="3315538" cy="633755"/>
          </a:xfrm>
        </p:grpSpPr>
        <p:grpSp>
          <p:nvGrpSpPr>
            <p:cNvPr id="41" name="Group 2"/>
            <p:cNvGrpSpPr/>
            <p:nvPr/>
          </p:nvGrpSpPr>
          <p:grpSpPr>
            <a:xfrm>
              <a:off x="5467465" y="2965332"/>
              <a:ext cx="671917" cy="454663"/>
              <a:chOff x="756099" y="3797767"/>
              <a:chExt cx="895890" cy="606217"/>
            </a:xfrm>
          </p:grpSpPr>
          <p:sp>
            <p:nvSpPr>
              <p:cNvPr id="51" name="Arrow: Pentagon 84"/>
              <p:cNvSpPr/>
              <p:nvPr/>
            </p:nvSpPr>
            <p:spPr>
              <a:xfrm>
                <a:off x="756099" y="3797767"/>
                <a:ext cx="895890" cy="606217"/>
              </a:xfrm>
              <a:prstGeom prst="homePlate">
                <a:avLst/>
              </a:prstGeom>
              <a:solidFill>
                <a:schemeClr val="accent3"/>
              </a:solidFill>
              <a:ln w="50800">
                <a:solidFill>
                  <a:schemeClr val="accent3">
                    <a:lumMod val="20000"/>
                    <a:lumOff val="80000"/>
                  </a:schemeClr>
                </a:solid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52" name="Freeform: Shape 87"/>
              <p:cNvSpPr>
                <a:spLocks/>
              </p:cNvSpPr>
              <p:nvPr/>
            </p:nvSpPr>
            <p:spPr bwMode="auto">
              <a:xfrm>
                <a:off x="845332" y="3866388"/>
                <a:ext cx="454895" cy="454895"/>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chemeClr val="bg1"/>
              </a:solidFill>
              <a:ln>
                <a:noFill/>
              </a:ln>
              <a:ex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44" name="Group 92"/>
            <p:cNvGrpSpPr/>
            <p:nvPr/>
          </p:nvGrpSpPr>
          <p:grpSpPr>
            <a:xfrm>
              <a:off x="6135016" y="2875786"/>
              <a:ext cx="2647987" cy="633755"/>
              <a:chOff x="6832871" y="1856672"/>
              <a:chExt cx="4560847" cy="845007"/>
            </a:xfrm>
          </p:grpSpPr>
          <p:sp>
            <p:nvSpPr>
              <p:cNvPr id="45" name="TextBox 93"/>
              <p:cNvSpPr txBox="1">
                <a:spLocks/>
              </p:cNvSpPr>
              <p:nvPr/>
            </p:nvSpPr>
            <p:spPr bwMode="auto">
              <a:xfrm>
                <a:off x="6832871" y="1856672"/>
                <a:ext cx="4560846" cy="322898"/>
              </a:xfrm>
              <a:prstGeom prst="rect">
                <a:avLst/>
              </a:prstGeom>
              <a:noFill/>
              <a:ln w="9525">
                <a:noFill/>
                <a:miter lim="800000"/>
                <a:headEnd/>
                <a:tailEnd/>
              </a:ln>
            </p:spPr>
            <p:txBody>
              <a:bodyPr wrap="none" lIns="480000" tIns="0" rIns="0" bIns="0" anchor="ctr" anchorCtr="0">
                <a:normAutofit/>
                <a:scene3d>
                  <a:camera prst="orthographicFront"/>
                  <a:lightRig rig="threePt" dir="t"/>
                </a:scene3d>
                <a:sp3d>
                  <a:bevelT w="0" h="0"/>
                </a:sp3d>
              </a:bodyPr>
              <a:lstStyle/>
              <a:p>
                <a:pPr algn="l">
                  <a:buClr>
                    <a:prstClr val="white"/>
                  </a:buClr>
                  <a:defRPr/>
                </a:pPr>
                <a:r>
                  <a:rPr lang="zh-CN" altLang="en-US" sz="146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46" name="TextBox 94"/>
              <p:cNvSpPr txBox="1">
                <a:spLocks/>
              </p:cNvSpPr>
              <p:nvPr/>
            </p:nvSpPr>
            <p:spPr bwMode="auto">
              <a:xfrm>
                <a:off x="6832872" y="2179571"/>
                <a:ext cx="4560846" cy="522108"/>
              </a:xfrm>
              <a:prstGeom prst="rect">
                <a:avLst/>
              </a:prstGeom>
              <a:noFill/>
              <a:ln w="9525">
                <a:noFill/>
                <a:miter lim="800000"/>
                <a:headEnd/>
                <a:tailEnd/>
              </a:ln>
            </p:spPr>
            <p:txBody>
              <a:bodyPr wrap="square" lIns="480000" tIns="0" rIns="0" bIns="0" anchor="t" anchorCtr="0">
                <a:normAutofit/>
                <a:scene3d>
                  <a:camera prst="orthographicFront"/>
                  <a:lightRig rig="threePt" dir="t"/>
                </a:scene3d>
                <a:sp3d>
                  <a:bevelT w="0" h="0"/>
                </a:sp3d>
              </a:bodyPr>
              <a:lstStyle/>
              <a:p>
                <a:pPr algn="l">
                  <a:lnSpc>
                    <a:spcPct val="120000"/>
                  </a:lnSpc>
                  <a:defRPr/>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grpSp>
        <p:nvGrpSpPr>
          <p:cNvPr id="5" name="Group 1"/>
          <p:cNvGrpSpPr/>
          <p:nvPr/>
        </p:nvGrpSpPr>
        <p:grpSpPr>
          <a:xfrm>
            <a:off x="1244037" y="1523059"/>
            <a:ext cx="5197319" cy="4341605"/>
            <a:chOff x="6200828" y="1719475"/>
            <a:chExt cx="5197319" cy="4341606"/>
          </a:xfrm>
        </p:grpSpPr>
        <p:sp>
          <p:nvSpPr>
            <p:cNvPr id="6" name="Arrow: Pentagon 40"/>
            <p:cNvSpPr/>
            <p:nvPr/>
          </p:nvSpPr>
          <p:spPr>
            <a:xfrm flipH="1">
              <a:off x="6564052" y="1909015"/>
              <a:ext cx="2136900" cy="606217"/>
            </a:xfrm>
            <a:prstGeom prst="homePlate">
              <a:avLst/>
            </a:prstGeom>
            <a:solidFill>
              <a:schemeClr val="accent2"/>
            </a:solidFill>
            <a:ln w="50800">
              <a:solidFill>
                <a:schemeClr val="accent2">
                  <a:lumMod val="20000"/>
                  <a:lumOff val="80000"/>
                </a:schemeClr>
              </a:solidFill>
            </a:ln>
          </p:spPr>
          <p:txBody>
            <a:bodyPr anchor="ctr"/>
            <a:lstStyle/>
            <a:p>
              <a:pPr algn="ctr"/>
              <a:endParaRPr sz="2400"/>
            </a:p>
          </p:txBody>
        </p:sp>
        <p:sp>
          <p:nvSpPr>
            <p:cNvPr id="7" name="TextBox 41"/>
            <p:cNvSpPr txBox="1">
              <a:spLocks/>
            </p:cNvSpPr>
            <p:nvPr/>
          </p:nvSpPr>
          <p:spPr bwMode="auto">
            <a:xfrm>
              <a:off x="7507857" y="2124754"/>
              <a:ext cx="1077218" cy="193899"/>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r">
                <a:buClr>
                  <a:prstClr val="white"/>
                </a:buClr>
                <a:defRPr/>
              </a:pPr>
              <a:r>
                <a:rPr lang="zh-CN" altLang="en-US" sz="1867" b="1" dirty="0">
                  <a:solidFill>
                    <a:schemeClr val="bg1"/>
                  </a:solidFill>
                </a:rPr>
                <a:t>标题文本预设</a:t>
              </a:r>
            </a:p>
          </p:txBody>
        </p:sp>
        <p:sp>
          <p:nvSpPr>
            <p:cNvPr id="8" name="TextBox 42"/>
            <p:cNvSpPr txBox="1">
              <a:spLocks/>
            </p:cNvSpPr>
            <p:nvPr/>
          </p:nvSpPr>
          <p:spPr bwMode="auto">
            <a:xfrm>
              <a:off x="6404116" y="2515232"/>
              <a:ext cx="2296836" cy="632290"/>
            </a:xfrm>
            <a:prstGeom prst="rect">
              <a:avLst/>
            </a:prstGeom>
          </p:spPr>
          <p:txBody>
            <a:bodyPr wrap="square" lIns="0" tIns="0" rIns="288000" bIns="0" anchor="ctr" anchorCtr="0">
              <a:normAutofit/>
              <a:scene3d>
                <a:camera prst="orthographicFront"/>
                <a:lightRig rig="threePt" dir="t"/>
              </a:scene3d>
              <a:sp3d>
                <a:bevelT w="0" h="0"/>
              </a:sp3d>
            </a:bodyPr>
            <a:lstStyle/>
            <a:p>
              <a:pPr algn="r">
                <a:lnSpc>
                  <a:spcPct val="120000"/>
                </a:lnSpc>
                <a:spcBef>
                  <a:spcPct val="0"/>
                </a:spcBef>
                <a:defRPr/>
              </a:pPr>
              <a:r>
                <a:rPr lang="zh-CN" altLang="en-US" sz="1067"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dirty="0">
                  <a:solidFill>
                    <a:schemeClr val="bg1">
                      <a:lumMod val="50000"/>
                    </a:schemeClr>
                  </a:solidFill>
                  <a:latin typeface="微软雅黑" panose="020B0503020204020204" pitchFamily="34" charset="-122"/>
                  <a:ea typeface="微软雅黑" panose="020B0503020204020204" pitchFamily="34" charset="-122"/>
                </a:rPr>
              </a:br>
              <a:r>
                <a:rPr lang="zh-CN" altLang="en-US" sz="1067"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9" name="TextBox 43"/>
            <p:cNvSpPr txBox="1">
              <a:spLocks/>
            </p:cNvSpPr>
            <p:nvPr/>
          </p:nvSpPr>
          <p:spPr bwMode="auto">
            <a:xfrm>
              <a:off x="6919766" y="2002075"/>
              <a:ext cx="484107" cy="470898"/>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ctr">
                <a:buClr>
                  <a:prstClr val="white"/>
                </a:buClr>
                <a:defRPr/>
              </a:pPr>
              <a:r>
                <a:rPr lang="en-US" altLang="ko-KR" sz="4533" b="1">
                  <a:solidFill>
                    <a:schemeClr val="bg1"/>
                  </a:solidFill>
                </a:rPr>
                <a:t>01</a:t>
              </a:r>
            </a:p>
          </p:txBody>
        </p:sp>
        <p:sp>
          <p:nvSpPr>
            <p:cNvPr id="10" name="Arrow: Pentagon 44"/>
            <p:cNvSpPr/>
            <p:nvPr/>
          </p:nvSpPr>
          <p:spPr>
            <a:xfrm flipH="1">
              <a:off x="6200828" y="3250135"/>
              <a:ext cx="2500124" cy="606217"/>
            </a:xfrm>
            <a:prstGeom prst="homePlate">
              <a:avLst/>
            </a:prstGeom>
            <a:solidFill>
              <a:schemeClr val="accent3"/>
            </a:solidFill>
            <a:ln w="50800">
              <a:solidFill>
                <a:schemeClr val="accent3">
                  <a:lumMod val="20000"/>
                  <a:lumOff val="80000"/>
                </a:schemeClr>
              </a:solidFill>
            </a:ln>
          </p:spPr>
          <p:txBody>
            <a:bodyPr anchor="ctr"/>
            <a:lstStyle/>
            <a:p>
              <a:pPr algn="ctr"/>
              <a:endParaRPr sz="2400"/>
            </a:p>
          </p:txBody>
        </p:sp>
        <p:sp>
          <p:nvSpPr>
            <p:cNvPr id="11" name="TextBox 45"/>
            <p:cNvSpPr txBox="1">
              <a:spLocks/>
            </p:cNvSpPr>
            <p:nvPr/>
          </p:nvSpPr>
          <p:spPr bwMode="auto">
            <a:xfrm>
              <a:off x="7425811" y="3465874"/>
              <a:ext cx="1077218" cy="193899"/>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r">
                <a:buClr>
                  <a:prstClr val="white"/>
                </a:buClr>
                <a:defRPr/>
              </a:pPr>
              <a:r>
                <a:rPr lang="zh-CN" altLang="en-US" sz="1867" b="1">
                  <a:solidFill>
                    <a:schemeClr val="bg1"/>
                  </a:solidFill>
                </a:rPr>
                <a:t>标题文本预设</a:t>
              </a:r>
            </a:p>
          </p:txBody>
        </p:sp>
        <p:sp>
          <p:nvSpPr>
            <p:cNvPr id="12" name="TextBox 47"/>
            <p:cNvSpPr txBox="1">
              <a:spLocks/>
            </p:cNvSpPr>
            <p:nvPr/>
          </p:nvSpPr>
          <p:spPr bwMode="auto">
            <a:xfrm>
              <a:off x="6547914" y="3343195"/>
              <a:ext cx="484107" cy="470898"/>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ctr">
                <a:buClr>
                  <a:prstClr val="white"/>
                </a:buClr>
                <a:defRPr/>
              </a:pPr>
              <a:r>
                <a:rPr lang="en-US" altLang="ko-KR" sz="4533" b="1">
                  <a:solidFill>
                    <a:schemeClr val="bg1"/>
                  </a:solidFill>
                </a:rPr>
                <a:t>02</a:t>
              </a:r>
            </a:p>
          </p:txBody>
        </p:sp>
        <p:sp>
          <p:nvSpPr>
            <p:cNvPr id="13" name="Arrow: Pentagon 48"/>
            <p:cNvSpPr/>
            <p:nvPr/>
          </p:nvSpPr>
          <p:spPr>
            <a:xfrm>
              <a:off x="8876724" y="2204864"/>
              <a:ext cx="2136900" cy="606217"/>
            </a:xfrm>
            <a:prstGeom prst="homePlate">
              <a:avLst/>
            </a:prstGeom>
            <a:solidFill>
              <a:schemeClr val="accent1"/>
            </a:solidFill>
            <a:ln w="50800">
              <a:solidFill>
                <a:schemeClr val="accent1">
                  <a:lumMod val="20000"/>
                  <a:lumOff val="80000"/>
                </a:schemeClr>
              </a:solidFill>
            </a:ln>
          </p:spPr>
          <p:txBody>
            <a:bodyPr anchor="ctr"/>
            <a:lstStyle/>
            <a:p>
              <a:pPr algn="ctr"/>
              <a:endParaRPr sz="2400"/>
            </a:p>
          </p:txBody>
        </p:sp>
        <p:sp>
          <p:nvSpPr>
            <p:cNvPr id="14" name="TextBox 49"/>
            <p:cNvSpPr txBox="1">
              <a:spLocks/>
            </p:cNvSpPr>
            <p:nvPr/>
          </p:nvSpPr>
          <p:spPr bwMode="auto">
            <a:xfrm>
              <a:off x="10206077" y="2297924"/>
              <a:ext cx="484107" cy="470898"/>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ctr">
                <a:buClr>
                  <a:prstClr val="white"/>
                </a:buClr>
                <a:defRPr/>
              </a:pPr>
              <a:r>
                <a:rPr lang="en-US" altLang="ko-KR" sz="4533" b="1">
                  <a:solidFill>
                    <a:schemeClr val="bg1"/>
                  </a:solidFill>
                </a:rPr>
                <a:t>03</a:t>
              </a:r>
            </a:p>
          </p:txBody>
        </p:sp>
        <p:grpSp>
          <p:nvGrpSpPr>
            <p:cNvPr id="15" name="Group 51"/>
            <p:cNvGrpSpPr/>
            <p:nvPr/>
          </p:nvGrpSpPr>
          <p:grpSpPr>
            <a:xfrm>
              <a:off x="10474461" y="4284751"/>
              <a:ext cx="655421" cy="1563811"/>
              <a:chOff x="5310189" y="1930400"/>
              <a:chExt cx="995363" cy="2374900"/>
            </a:xfrm>
          </p:grpSpPr>
          <p:sp>
            <p:nvSpPr>
              <p:cNvPr id="34" name="Freeform: Shape 52"/>
              <p:cNvSpPr>
                <a:spLocks/>
              </p:cNvSpPr>
              <p:nvPr/>
            </p:nvSpPr>
            <p:spPr bwMode="auto">
              <a:xfrm>
                <a:off x="5340350" y="1968500"/>
                <a:ext cx="933450" cy="2305050"/>
              </a:xfrm>
              <a:custGeom>
                <a:avLst/>
                <a:gdLst>
                  <a:gd name="T0" fmla="*/ 937 w 1176"/>
                  <a:gd name="T1" fmla="*/ 1835 h 2904"/>
                  <a:gd name="T2" fmla="*/ 1107 w 1176"/>
                  <a:gd name="T3" fmla="*/ 1699 h 2904"/>
                  <a:gd name="T4" fmla="*/ 1172 w 1176"/>
                  <a:gd name="T5" fmla="*/ 1536 h 2904"/>
                  <a:gd name="T6" fmla="*/ 1159 w 1176"/>
                  <a:gd name="T7" fmla="*/ 1398 h 2904"/>
                  <a:gd name="T8" fmla="*/ 1034 w 1176"/>
                  <a:gd name="T9" fmla="*/ 1223 h 2904"/>
                  <a:gd name="T10" fmla="*/ 860 w 1176"/>
                  <a:gd name="T11" fmla="*/ 1120 h 2904"/>
                  <a:gd name="T12" fmla="*/ 674 w 1176"/>
                  <a:gd name="T13" fmla="*/ 1034 h 2904"/>
                  <a:gd name="T14" fmla="*/ 965 w 1176"/>
                  <a:gd name="T15" fmla="*/ 948 h 2904"/>
                  <a:gd name="T16" fmla="*/ 1071 w 1176"/>
                  <a:gd name="T17" fmla="*/ 844 h 2904"/>
                  <a:gd name="T18" fmla="*/ 1135 w 1176"/>
                  <a:gd name="T19" fmla="*/ 695 h 2904"/>
                  <a:gd name="T20" fmla="*/ 1148 w 1176"/>
                  <a:gd name="T21" fmla="*/ 530 h 2904"/>
                  <a:gd name="T22" fmla="*/ 1107 w 1176"/>
                  <a:gd name="T23" fmla="*/ 344 h 2904"/>
                  <a:gd name="T24" fmla="*/ 1008 w 1176"/>
                  <a:gd name="T25" fmla="*/ 185 h 2904"/>
                  <a:gd name="T26" fmla="*/ 864 w 1176"/>
                  <a:gd name="T27" fmla="*/ 68 h 2904"/>
                  <a:gd name="T28" fmla="*/ 685 w 1176"/>
                  <a:gd name="T29" fmla="*/ 6 h 2904"/>
                  <a:gd name="T30" fmla="*/ 517 w 1176"/>
                  <a:gd name="T31" fmla="*/ 6 h 2904"/>
                  <a:gd name="T32" fmla="*/ 336 w 1176"/>
                  <a:gd name="T33" fmla="*/ 66 h 2904"/>
                  <a:gd name="T34" fmla="*/ 191 w 1176"/>
                  <a:gd name="T35" fmla="*/ 181 h 2904"/>
                  <a:gd name="T36" fmla="*/ 90 w 1176"/>
                  <a:gd name="T37" fmla="*/ 338 h 2904"/>
                  <a:gd name="T38" fmla="*/ 47 w 1176"/>
                  <a:gd name="T39" fmla="*/ 525 h 2904"/>
                  <a:gd name="T40" fmla="*/ 67 w 1176"/>
                  <a:gd name="T41" fmla="*/ 695 h 2904"/>
                  <a:gd name="T42" fmla="*/ 41 w 1176"/>
                  <a:gd name="T43" fmla="*/ 823 h 2904"/>
                  <a:gd name="T44" fmla="*/ 2 w 1176"/>
                  <a:gd name="T45" fmla="*/ 975 h 2904"/>
                  <a:gd name="T46" fmla="*/ 88 w 1176"/>
                  <a:gd name="T47" fmla="*/ 1122 h 2904"/>
                  <a:gd name="T48" fmla="*/ 11 w 1176"/>
                  <a:gd name="T49" fmla="*/ 1374 h 2904"/>
                  <a:gd name="T50" fmla="*/ 38 w 1176"/>
                  <a:gd name="T51" fmla="*/ 1497 h 2904"/>
                  <a:gd name="T52" fmla="*/ 138 w 1176"/>
                  <a:gd name="T53" fmla="*/ 1549 h 2904"/>
                  <a:gd name="T54" fmla="*/ 271 w 1176"/>
                  <a:gd name="T55" fmla="*/ 1518 h 2904"/>
                  <a:gd name="T56" fmla="*/ 293 w 1176"/>
                  <a:gd name="T57" fmla="*/ 1753 h 2904"/>
                  <a:gd name="T58" fmla="*/ 230 w 1176"/>
                  <a:gd name="T59" fmla="*/ 2606 h 2904"/>
                  <a:gd name="T60" fmla="*/ 82 w 1176"/>
                  <a:gd name="T61" fmla="*/ 2671 h 2904"/>
                  <a:gd name="T62" fmla="*/ 41 w 1176"/>
                  <a:gd name="T63" fmla="*/ 2757 h 2904"/>
                  <a:gd name="T64" fmla="*/ 56 w 1176"/>
                  <a:gd name="T65" fmla="*/ 2839 h 2904"/>
                  <a:gd name="T66" fmla="*/ 159 w 1176"/>
                  <a:gd name="T67" fmla="*/ 2891 h 2904"/>
                  <a:gd name="T68" fmla="*/ 375 w 1176"/>
                  <a:gd name="T69" fmla="*/ 2900 h 2904"/>
                  <a:gd name="T70" fmla="*/ 519 w 1176"/>
                  <a:gd name="T71" fmla="*/ 2835 h 2904"/>
                  <a:gd name="T72" fmla="*/ 588 w 1176"/>
                  <a:gd name="T73" fmla="*/ 2712 h 2904"/>
                  <a:gd name="T74" fmla="*/ 629 w 1176"/>
                  <a:gd name="T75" fmla="*/ 2824 h 2904"/>
                  <a:gd name="T76" fmla="*/ 732 w 1176"/>
                  <a:gd name="T77" fmla="*/ 2876 h 2904"/>
                  <a:gd name="T78" fmla="*/ 1032 w 1176"/>
                  <a:gd name="T79" fmla="*/ 2871 h 2904"/>
                  <a:gd name="T80" fmla="*/ 1099 w 1176"/>
                  <a:gd name="T81" fmla="*/ 2816 h 2904"/>
                  <a:gd name="T82" fmla="*/ 1084 w 1176"/>
                  <a:gd name="T83" fmla="*/ 2718 h 2904"/>
                  <a:gd name="T84" fmla="*/ 993 w 1176"/>
                  <a:gd name="T85" fmla="*/ 2621 h 2904"/>
                  <a:gd name="T86" fmla="*/ 330 w 1176"/>
                  <a:gd name="T87" fmla="*/ 1346 h 2904"/>
                  <a:gd name="T88" fmla="*/ 302 w 1176"/>
                  <a:gd name="T89" fmla="*/ 1139 h 2904"/>
                  <a:gd name="T90" fmla="*/ 474 w 1176"/>
                  <a:gd name="T91" fmla="*/ 1029 h 2904"/>
                  <a:gd name="T92" fmla="*/ 332 w 1176"/>
                  <a:gd name="T93" fmla="*/ 1396 h 2904"/>
                  <a:gd name="T94" fmla="*/ 502 w 1176"/>
                  <a:gd name="T95" fmla="*/ 2283 h 2904"/>
                  <a:gd name="T96" fmla="*/ 532 w 1176"/>
                  <a:gd name="T97" fmla="*/ 2040 h 2904"/>
                  <a:gd name="T98" fmla="*/ 573 w 1176"/>
                  <a:gd name="T99" fmla="*/ 2008 h 2904"/>
                  <a:gd name="T100" fmla="*/ 614 w 1176"/>
                  <a:gd name="T101" fmla="*/ 2152 h 2904"/>
                  <a:gd name="T102" fmla="*/ 601 w 1176"/>
                  <a:gd name="T103" fmla="*/ 2667 h 2904"/>
                  <a:gd name="T104" fmla="*/ 851 w 1176"/>
                  <a:gd name="T105" fmla="*/ 1372 h 2904"/>
                  <a:gd name="T106" fmla="*/ 926 w 1176"/>
                  <a:gd name="T107" fmla="*/ 1447 h 2904"/>
                  <a:gd name="T108" fmla="*/ 935 w 1176"/>
                  <a:gd name="T109" fmla="*/ 1516 h 2904"/>
                  <a:gd name="T110" fmla="*/ 844 w 1176"/>
                  <a:gd name="T111" fmla="*/ 1607 h 2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76" h="2904">
                    <a:moveTo>
                      <a:pt x="834" y="2581"/>
                    </a:moveTo>
                    <a:lnTo>
                      <a:pt x="814" y="1883"/>
                    </a:lnTo>
                    <a:lnTo>
                      <a:pt x="814" y="1883"/>
                    </a:lnTo>
                    <a:lnTo>
                      <a:pt x="831" y="1878"/>
                    </a:lnTo>
                    <a:lnTo>
                      <a:pt x="875" y="1863"/>
                    </a:lnTo>
                    <a:lnTo>
                      <a:pt x="905" y="1850"/>
                    </a:lnTo>
                    <a:lnTo>
                      <a:pt x="937" y="1835"/>
                    </a:lnTo>
                    <a:lnTo>
                      <a:pt x="972" y="1816"/>
                    </a:lnTo>
                    <a:lnTo>
                      <a:pt x="1008" y="1792"/>
                    </a:lnTo>
                    <a:lnTo>
                      <a:pt x="1043" y="1766"/>
                    </a:lnTo>
                    <a:lnTo>
                      <a:pt x="1060" y="1751"/>
                    </a:lnTo>
                    <a:lnTo>
                      <a:pt x="1077" y="1734"/>
                    </a:lnTo>
                    <a:lnTo>
                      <a:pt x="1092" y="1717"/>
                    </a:lnTo>
                    <a:lnTo>
                      <a:pt x="1107" y="1699"/>
                    </a:lnTo>
                    <a:lnTo>
                      <a:pt x="1120" y="1680"/>
                    </a:lnTo>
                    <a:lnTo>
                      <a:pt x="1133" y="1659"/>
                    </a:lnTo>
                    <a:lnTo>
                      <a:pt x="1144" y="1637"/>
                    </a:lnTo>
                    <a:lnTo>
                      <a:pt x="1153" y="1613"/>
                    </a:lnTo>
                    <a:lnTo>
                      <a:pt x="1163" y="1589"/>
                    </a:lnTo>
                    <a:lnTo>
                      <a:pt x="1168" y="1564"/>
                    </a:lnTo>
                    <a:lnTo>
                      <a:pt x="1172" y="1536"/>
                    </a:lnTo>
                    <a:lnTo>
                      <a:pt x="1176" y="1508"/>
                    </a:lnTo>
                    <a:lnTo>
                      <a:pt x="1176" y="1478"/>
                    </a:lnTo>
                    <a:lnTo>
                      <a:pt x="1174" y="1447"/>
                    </a:lnTo>
                    <a:lnTo>
                      <a:pt x="1174" y="1447"/>
                    </a:lnTo>
                    <a:lnTo>
                      <a:pt x="1170" y="1434"/>
                    </a:lnTo>
                    <a:lnTo>
                      <a:pt x="1166" y="1419"/>
                    </a:lnTo>
                    <a:lnTo>
                      <a:pt x="1159" y="1398"/>
                    </a:lnTo>
                    <a:lnTo>
                      <a:pt x="1150" y="1376"/>
                    </a:lnTo>
                    <a:lnTo>
                      <a:pt x="1137" y="1348"/>
                    </a:lnTo>
                    <a:lnTo>
                      <a:pt x="1120" y="1318"/>
                    </a:lnTo>
                    <a:lnTo>
                      <a:pt x="1097" y="1288"/>
                    </a:lnTo>
                    <a:lnTo>
                      <a:pt x="1069" y="1254"/>
                    </a:lnTo>
                    <a:lnTo>
                      <a:pt x="1053" y="1240"/>
                    </a:lnTo>
                    <a:lnTo>
                      <a:pt x="1034" y="1223"/>
                    </a:lnTo>
                    <a:lnTo>
                      <a:pt x="1015" y="1208"/>
                    </a:lnTo>
                    <a:lnTo>
                      <a:pt x="995" y="1191"/>
                    </a:lnTo>
                    <a:lnTo>
                      <a:pt x="970" y="1176"/>
                    </a:lnTo>
                    <a:lnTo>
                      <a:pt x="946" y="1161"/>
                    </a:lnTo>
                    <a:lnTo>
                      <a:pt x="920" y="1146"/>
                    </a:lnTo>
                    <a:lnTo>
                      <a:pt x="892" y="1133"/>
                    </a:lnTo>
                    <a:lnTo>
                      <a:pt x="860" y="1120"/>
                    </a:lnTo>
                    <a:lnTo>
                      <a:pt x="827" y="1109"/>
                    </a:lnTo>
                    <a:lnTo>
                      <a:pt x="793" y="1098"/>
                    </a:lnTo>
                    <a:lnTo>
                      <a:pt x="756" y="1087"/>
                    </a:lnTo>
                    <a:lnTo>
                      <a:pt x="715" y="1077"/>
                    </a:lnTo>
                    <a:lnTo>
                      <a:pt x="674" y="1070"/>
                    </a:lnTo>
                    <a:lnTo>
                      <a:pt x="674" y="1034"/>
                    </a:lnTo>
                    <a:lnTo>
                      <a:pt x="674" y="1034"/>
                    </a:lnTo>
                    <a:lnTo>
                      <a:pt x="724" y="1029"/>
                    </a:lnTo>
                    <a:lnTo>
                      <a:pt x="773" y="1021"/>
                    </a:lnTo>
                    <a:lnTo>
                      <a:pt x="821" y="1012"/>
                    </a:lnTo>
                    <a:lnTo>
                      <a:pt x="864" y="997"/>
                    </a:lnTo>
                    <a:lnTo>
                      <a:pt x="907" y="980"/>
                    </a:lnTo>
                    <a:lnTo>
                      <a:pt x="946" y="960"/>
                    </a:lnTo>
                    <a:lnTo>
                      <a:pt x="965" y="948"/>
                    </a:lnTo>
                    <a:lnTo>
                      <a:pt x="982" y="935"/>
                    </a:lnTo>
                    <a:lnTo>
                      <a:pt x="998" y="922"/>
                    </a:lnTo>
                    <a:lnTo>
                      <a:pt x="1015" y="909"/>
                    </a:lnTo>
                    <a:lnTo>
                      <a:pt x="1030" y="894"/>
                    </a:lnTo>
                    <a:lnTo>
                      <a:pt x="1045" y="878"/>
                    </a:lnTo>
                    <a:lnTo>
                      <a:pt x="1058" y="861"/>
                    </a:lnTo>
                    <a:lnTo>
                      <a:pt x="1071" y="844"/>
                    </a:lnTo>
                    <a:lnTo>
                      <a:pt x="1084" y="825"/>
                    </a:lnTo>
                    <a:lnTo>
                      <a:pt x="1096" y="807"/>
                    </a:lnTo>
                    <a:lnTo>
                      <a:pt x="1105" y="786"/>
                    </a:lnTo>
                    <a:lnTo>
                      <a:pt x="1114" y="764"/>
                    </a:lnTo>
                    <a:lnTo>
                      <a:pt x="1122" y="741"/>
                    </a:lnTo>
                    <a:lnTo>
                      <a:pt x="1129" y="719"/>
                    </a:lnTo>
                    <a:lnTo>
                      <a:pt x="1135" y="695"/>
                    </a:lnTo>
                    <a:lnTo>
                      <a:pt x="1140" y="670"/>
                    </a:lnTo>
                    <a:lnTo>
                      <a:pt x="1144" y="644"/>
                    </a:lnTo>
                    <a:lnTo>
                      <a:pt x="1148" y="616"/>
                    </a:lnTo>
                    <a:lnTo>
                      <a:pt x="1150" y="588"/>
                    </a:lnTo>
                    <a:lnTo>
                      <a:pt x="1150" y="560"/>
                    </a:lnTo>
                    <a:lnTo>
                      <a:pt x="1150" y="560"/>
                    </a:lnTo>
                    <a:lnTo>
                      <a:pt x="1148" y="530"/>
                    </a:lnTo>
                    <a:lnTo>
                      <a:pt x="1146" y="502"/>
                    </a:lnTo>
                    <a:lnTo>
                      <a:pt x="1144" y="474"/>
                    </a:lnTo>
                    <a:lnTo>
                      <a:pt x="1138" y="448"/>
                    </a:lnTo>
                    <a:lnTo>
                      <a:pt x="1133" y="420"/>
                    </a:lnTo>
                    <a:lnTo>
                      <a:pt x="1125" y="394"/>
                    </a:lnTo>
                    <a:lnTo>
                      <a:pt x="1116" y="368"/>
                    </a:lnTo>
                    <a:lnTo>
                      <a:pt x="1107" y="344"/>
                    </a:lnTo>
                    <a:lnTo>
                      <a:pt x="1096" y="318"/>
                    </a:lnTo>
                    <a:lnTo>
                      <a:pt x="1084" y="293"/>
                    </a:lnTo>
                    <a:lnTo>
                      <a:pt x="1071" y="271"/>
                    </a:lnTo>
                    <a:lnTo>
                      <a:pt x="1056" y="249"/>
                    </a:lnTo>
                    <a:lnTo>
                      <a:pt x="1041" y="226"/>
                    </a:lnTo>
                    <a:lnTo>
                      <a:pt x="1025" y="204"/>
                    </a:lnTo>
                    <a:lnTo>
                      <a:pt x="1008" y="185"/>
                    </a:lnTo>
                    <a:lnTo>
                      <a:pt x="989" y="165"/>
                    </a:lnTo>
                    <a:lnTo>
                      <a:pt x="970" y="146"/>
                    </a:lnTo>
                    <a:lnTo>
                      <a:pt x="952" y="129"/>
                    </a:lnTo>
                    <a:lnTo>
                      <a:pt x="931" y="112"/>
                    </a:lnTo>
                    <a:lnTo>
                      <a:pt x="909" y="96"/>
                    </a:lnTo>
                    <a:lnTo>
                      <a:pt x="887" y="81"/>
                    </a:lnTo>
                    <a:lnTo>
                      <a:pt x="864" y="68"/>
                    </a:lnTo>
                    <a:lnTo>
                      <a:pt x="840" y="55"/>
                    </a:lnTo>
                    <a:lnTo>
                      <a:pt x="816" y="43"/>
                    </a:lnTo>
                    <a:lnTo>
                      <a:pt x="791" y="34"/>
                    </a:lnTo>
                    <a:lnTo>
                      <a:pt x="765" y="25"/>
                    </a:lnTo>
                    <a:lnTo>
                      <a:pt x="739" y="17"/>
                    </a:lnTo>
                    <a:lnTo>
                      <a:pt x="713" y="12"/>
                    </a:lnTo>
                    <a:lnTo>
                      <a:pt x="685" y="6"/>
                    </a:lnTo>
                    <a:lnTo>
                      <a:pt x="657" y="2"/>
                    </a:lnTo>
                    <a:lnTo>
                      <a:pt x="629" y="0"/>
                    </a:lnTo>
                    <a:lnTo>
                      <a:pt x="601" y="0"/>
                    </a:lnTo>
                    <a:lnTo>
                      <a:pt x="601" y="0"/>
                    </a:lnTo>
                    <a:lnTo>
                      <a:pt x="573" y="0"/>
                    </a:lnTo>
                    <a:lnTo>
                      <a:pt x="545" y="2"/>
                    </a:lnTo>
                    <a:lnTo>
                      <a:pt x="517" y="6"/>
                    </a:lnTo>
                    <a:lnTo>
                      <a:pt x="489" y="12"/>
                    </a:lnTo>
                    <a:lnTo>
                      <a:pt x="463" y="17"/>
                    </a:lnTo>
                    <a:lnTo>
                      <a:pt x="437" y="25"/>
                    </a:lnTo>
                    <a:lnTo>
                      <a:pt x="411" y="34"/>
                    </a:lnTo>
                    <a:lnTo>
                      <a:pt x="385" y="43"/>
                    </a:lnTo>
                    <a:lnTo>
                      <a:pt x="360" y="55"/>
                    </a:lnTo>
                    <a:lnTo>
                      <a:pt x="336" y="66"/>
                    </a:lnTo>
                    <a:lnTo>
                      <a:pt x="314" y="81"/>
                    </a:lnTo>
                    <a:lnTo>
                      <a:pt x="291" y="94"/>
                    </a:lnTo>
                    <a:lnTo>
                      <a:pt x="269" y="111"/>
                    </a:lnTo>
                    <a:lnTo>
                      <a:pt x="248" y="125"/>
                    </a:lnTo>
                    <a:lnTo>
                      <a:pt x="228" y="144"/>
                    </a:lnTo>
                    <a:lnTo>
                      <a:pt x="209" y="163"/>
                    </a:lnTo>
                    <a:lnTo>
                      <a:pt x="191" y="181"/>
                    </a:lnTo>
                    <a:lnTo>
                      <a:pt x="174" y="202"/>
                    </a:lnTo>
                    <a:lnTo>
                      <a:pt x="157" y="222"/>
                    </a:lnTo>
                    <a:lnTo>
                      <a:pt x="142" y="243"/>
                    </a:lnTo>
                    <a:lnTo>
                      <a:pt x="127" y="267"/>
                    </a:lnTo>
                    <a:lnTo>
                      <a:pt x="114" y="290"/>
                    </a:lnTo>
                    <a:lnTo>
                      <a:pt x="101" y="314"/>
                    </a:lnTo>
                    <a:lnTo>
                      <a:pt x="90" y="338"/>
                    </a:lnTo>
                    <a:lnTo>
                      <a:pt x="80" y="362"/>
                    </a:lnTo>
                    <a:lnTo>
                      <a:pt x="71" y="389"/>
                    </a:lnTo>
                    <a:lnTo>
                      <a:pt x="64" y="415"/>
                    </a:lnTo>
                    <a:lnTo>
                      <a:pt x="58" y="443"/>
                    </a:lnTo>
                    <a:lnTo>
                      <a:pt x="52" y="469"/>
                    </a:lnTo>
                    <a:lnTo>
                      <a:pt x="51" y="497"/>
                    </a:lnTo>
                    <a:lnTo>
                      <a:pt x="47" y="525"/>
                    </a:lnTo>
                    <a:lnTo>
                      <a:pt x="47" y="555"/>
                    </a:lnTo>
                    <a:lnTo>
                      <a:pt x="47" y="555"/>
                    </a:lnTo>
                    <a:lnTo>
                      <a:pt x="49" y="585"/>
                    </a:lnTo>
                    <a:lnTo>
                      <a:pt x="51" y="613"/>
                    </a:lnTo>
                    <a:lnTo>
                      <a:pt x="54" y="641"/>
                    </a:lnTo>
                    <a:lnTo>
                      <a:pt x="60" y="669"/>
                    </a:lnTo>
                    <a:lnTo>
                      <a:pt x="67" y="695"/>
                    </a:lnTo>
                    <a:lnTo>
                      <a:pt x="77" y="721"/>
                    </a:lnTo>
                    <a:lnTo>
                      <a:pt x="88" y="745"/>
                    </a:lnTo>
                    <a:lnTo>
                      <a:pt x="99" y="769"/>
                    </a:lnTo>
                    <a:lnTo>
                      <a:pt x="99" y="769"/>
                    </a:lnTo>
                    <a:lnTo>
                      <a:pt x="77" y="784"/>
                    </a:lnTo>
                    <a:lnTo>
                      <a:pt x="58" y="803"/>
                    </a:lnTo>
                    <a:lnTo>
                      <a:pt x="41" y="823"/>
                    </a:lnTo>
                    <a:lnTo>
                      <a:pt x="26" y="844"/>
                    </a:lnTo>
                    <a:lnTo>
                      <a:pt x="15" y="868"/>
                    </a:lnTo>
                    <a:lnTo>
                      <a:pt x="8" y="894"/>
                    </a:lnTo>
                    <a:lnTo>
                      <a:pt x="2" y="920"/>
                    </a:lnTo>
                    <a:lnTo>
                      <a:pt x="0" y="948"/>
                    </a:lnTo>
                    <a:lnTo>
                      <a:pt x="0" y="948"/>
                    </a:lnTo>
                    <a:lnTo>
                      <a:pt x="2" y="975"/>
                    </a:lnTo>
                    <a:lnTo>
                      <a:pt x="6" y="1001"/>
                    </a:lnTo>
                    <a:lnTo>
                      <a:pt x="13" y="1025"/>
                    </a:lnTo>
                    <a:lnTo>
                      <a:pt x="24" y="1047"/>
                    </a:lnTo>
                    <a:lnTo>
                      <a:pt x="38" y="1068"/>
                    </a:lnTo>
                    <a:lnTo>
                      <a:pt x="52" y="1088"/>
                    </a:lnTo>
                    <a:lnTo>
                      <a:pt x="69" y="1105"/>
                    </a:lnTo>
                    <a:lnTo>
                      <a:pt x="88" y="1122"/>
                    </a:lnTo>
                    <a:lnTo>
                      <a:pt x="88" y="1122"/>
                    </a:lnTo>
                    <a:lnTo>
                      <a:pt x="69" y="1176"/>
                    </a:lnTo>
                    <a:lnTo>
                      <a:pt x="49" y="1234"/>
                    </a:lnTo>
                    <a:lnTo>
                      <a:pt x="30" y="1292"/>
                    </a:lnTo>
                    <a:lnTo>
                      <a:pt x="23" y="1320"/>
                    </a:lnTo>
                    <a:lnTo>
                      <a:pt x="15" y="1348"/>
                    </a:lnTo>
                    <a:lnTo>
                      <a:pt x="11" y="1374"/>
                    </a:lnTo>
                    <a:lnTo>
                      <a:pt x="8" y="1400"/>
                    </a:lnTo>
                    <a:lnTo>
                      <a:pt x="8" y="1424"/>
                    </a:lnTo>
                    <a:lnTo>
                      <a:pt x="11" y="1449"/>
                    </a:lnTo>
                    <a:lnTo>
                      <a:pt x="19" y="1469"/>
                    </a:lnTo>
                    <a:lnTo>
                      <a:pt x="24" y="1478"/>
                    </a:lnTo>
                    <a:lnTo>
                      <a:pt x="30" y="1488"/>
                    </a:lnTo>
                    <a:lnTo>
                      <a:pt x="38" y="1497"/>
                    </a:lnTo>
                    <a:lnTo>
                      <a:pt x="45" y="1506"/>
                    </a:lnTo>
                    <a:lnTo>
                      <a:pt x="54" y="1514"/>
                    </a:lnTo>
                    <a:lnTo>
                      <a:pt x="66" y="1521"/>
                    </a:lnTo>
                    <a:lnTo>
                      <a:pt x="66" y="1521"/>
                    </a:lnTo>
                    <a:lnTo>
                      <a:pt x="90" y="1534"/>
                    </a:lnTo>
                    <a:lnTo>
                      <a:pt x="116" y="1544"/>
                    </a:lnTo>
                    <a:lnTo>
                      <a:pt x="138" y="1549"/>
                    </a:lnTo>
                    <a:lnTo>
                      <a:pt x="163" y="1551"/>
                    </a:lnTo>
                    <a:lnTo>
                      <a:pt x="183" y="1549"/>
                    </a:lnTo>
                    <a:lnTo>
                      <a:pt x="204" y="1546"/>
                    </a:lnTo>
                    <a:lnTo>
                      <a:pt x="224" y="1542"/>
                    </a:lnTo>
                    <a:lnTo>
                      <a:pt x="241" y="1534"/>
                    </a:lnTo>
                    <a:lnTo>
                      <a:pt x="258" y="1527"/>
                    </a:lnTo>
                    <a:lnTo>
                      <a:pt x="271" y="1518"/>
                    </a:lnTo>
                    <a:lnTo>
                      <a:pt x="295" y="1501"/>
                    </a:lnTo>
                    <a:lnTo>
                      <a:pt x="308" y="1488"/>
                    </a:lnTo>
                    <a:lnTo>
                      <a:pt x="314" y="1484"/>
                    </a:lnTo>
                    <a:lnTo>
                      <a:pt x="314" y="1484"/>
                    </a:lnTo>
                    <a:lnTo>
                      <a:pt x="308" y="1549"/>
                    </a:lnTo>
                    <a:lnTo>
                      <a:pt x="301" y="1633"/>
                    </a:lnTo>
                    <a:lnTo>
                      <a:pt x="293" y="1753"/>
                    </a:lnTo>
                    <a:lnTo>
                      <a:pt x="286" y="1908"/>
                    </a:lnTo>
                    <a:lnTo>
                      <a:pt x="280" y="2100"/>
                    </a:lnTo>
                    <a:lnTo>
                      <a:pt x="276" y="2329"/>
                    </a:lnTo>
                    <a:lnTo>
                      <a:pt x="274" y="2600"/>
                    </a:lnTo>
                    <a:lnTo>
                      <a:pt x="274" y="2600"/>
                    </a:lnTo>
                    <a:lnTo>
                      <a:pt x="261" y="2600"/>
                    </a:lnTo>
                    <a:lnTo>
                      <a:pt x="230" y="2606"/>
                    </a:lnTo>
                    <a:lnTo>
                      <a:pt x="209" y="2609"/>
                    </a:lnTo>
                    <a:lnTo>
                      <a:pt x="187" y="2615"/>
                    </a:lnTo>
                    <a:lnTo>
                      <a:pt x="163" y="2624"/>
                    </a:lnTo>
                    <a:lnTo>
                      <a:pt x="138" y="2634"/>
                    </a:lnTo>
                    <a:lnTo>
                      <a:pt x="114" y="2647"/>
                    </a:lnTo>
                    <a:lnTo>
                      <a:pt x="92" y="2662"/>
                    </a:lnTo>
                    <a:lnTo>
                      <a:pt x="82" y="2671"/>
                    </a:lnTo>
                    <a:lnTo>
                      <a:pt x="73" y="2680"/>
                    </a:lnTo>
                    <a:lnTo>
                      <a:pt x="66" y="2690"/>
                    </a:lnTo>
                    <a:lnTo>
                      <a:pt x="58" y="2701"/>
                    </a:lnTo>
                    <a:lnTo>
                      <a:pt x="51" y="2714"/>
                    </a:lnTo>
                    <a:lnTo>
                      <a:pt x="47" y="2727"/>
                    </a:lnTo>
                    <a:lnTo>
                      <a:pt x="43" y="2742"/>
                    </a:lnTo>
                    <a:lnTo>
                      <a:pt x="41" y="2757"/>
                    </a:lnTo>
                    <a:lnTo>
                      <a:pt x="41" y="2772"/>
                    </a:lnTo>
                    <a:lnTo>
                      <a:pt x="41" y="2788"/>
                    </a:lnTo>
                    <a:lnTo>
                      <a:pt x="45" y="2807"/>
                    </a:lnTo>
                    <a:lnTo>
                      <a:pt x="51" y="2826"/>
                    </a:lnTo>
                    <a:lnTo>
                      <a:pt x="51" y="2826"/>
                    </a:lnTo>
                    <a:lnTo>
                      <a:pt x="51" y="2830"/>
                    </a:lnTo>
                    <a:lnTo>
                      <a:pt x="56" y="2839"/>
                    </a:lnTo>
                    <a:lnTo>
                      <a:pt x="66" y="2850"/>
                    </a:lnTo>
                    <a:lnTo>
                      <a:pt x="75" y="2858"/>
                    </a:lnTo>
                    <a:lnTo>
                      <a:pt x="84" y="2865"/>
                    </a:lnTo>
                    <a:lnTo>
                      <a:pt x="99" y="2872"/>
                    </a:lnTo>
                    <a:lnTo>
                      <a:pt x="116" y="2880"/>
                    </a:lnTo>
                    <a:lnTo>
                      <a:pt x="135" y="2886"/>
                    </a:lnTo>
                    <a:lnTo>
                      <a:pt x="159" y="2891"/>
                    </a:lnTo>
                    <a:lnTo>
                      <a:pt x="187" y="2897"/>
                    </a:lnTo>
                    <a:lnTo>
                      <a:pt x="219" y="2900"/>
                    </a:lnTo>
                    <a:lnTo>
                      <a:pt x="256" y="2902"/>
                    </a:lnTo>
                    <a:lnTo>
                      <a:pt x="297" y="2904"/>
                    </a:lnTo>
                    <a:lnTo>
                      <a:pt x="297" y="2904"/>
                    </a:lnTo>
                    <a:lnTo>
                      <a:pt x="340" y="2902"/>
                    </a:lnTo>
                    <a:lnTo>
                      <a:pt x="375" y="2900"/>
                    </a:lnTo>
                    <a:lnTo>
                      <a:pt x="407" y="2895"/>
                    </a:lnTo>
                    <a:lnTo>
                      <a:pt x="435" y="2889"/>
                    </a:lnTo>
                    <a:lnTo>
                      <a:pt x="459" y="2880"/>
                    </a:lnTo>
                    <a:lnTo>
                      <a:pt x="478" y="2871"/>
                    </a:lnTo>
                    <a:lnTo>
                      <a:pt x="495" y="2861"/>
                    </a:lnTo>
                    <a:lnTo>
                      <a:pt x="508" y="2848"/>
                    </a:lnTo>
                    <a:lnTo>
                      <a:pt x="519" y="2835"/>
                    </a:lnTo>
                    <a:lnTo>
                      <a:pt x="528" y="2820"/>
                    </a:lnTo>
                    <a:lnTo>
                      <a:pt x="536" y="2805"/>
                    </a:lnTo>
                    <a:lnTo>
                      <a:pt x="541" y="2788"/>
                    </a:lnTo>
                    <a:lnTo>
                      <a:pt x="549" y="2751"/>
                    </a:lnTo>
                    <a:lnTo>
                      <a:pt x="556" y="2712"/>
                    </a:lnTo>
                    <a:lnTo>
                      <a:pt x="588" y="2712"/>
                    </a:lnTo>
                    <a:lnTo>
                      <a:pt x="588" y="2712"/>
                    </a:lnTo>
                    <a:lnTo>
                      <a:pt x="590" y="2719"/>
                    </a:lnTo>
                    <a:lnTo>
                      <a:pt x="592" y="2738"/>
                    </a:lnTo>
                    <a:lnTo>
                      <a:pt x="599" y="2764"/>
                    </a:lnTo>
                    <a:lnTo>
                      <a:pt x="605" y="2779"/>
                    </a:lnTo>
                    <a:lnTo>
                      <a:pt x="610" y="2794"/>
                    </a:lnTo>
                    <a:lnTo>
                      <a:pt x="620" y="2809"/>
                    </a:lnTo>
                    <a:lnTo>
                      <a:pt x="629" y="2824"/>
                    </a:lnTo>
                    <a:lnTo>
                      <a:pt x="640" y="2839"/>
                    </a:lnTo>
                    <a:lnTo>
                      <a:pt x="653" y="2850"/>
                    </a:lnTo>
                    <a:lnTo>
                      <a:pt x="670" y="2861"/>
                    </a:lnTo>
                    <a:lnTo>
                      <a:pt x="687" y="2871"/>
                    </a:lnTo>
                    <a:lnTo>
                      <a:pt x="707" y="2874"/>
                    </a:lnTo>
                    <a:lnTo>
                      <a:pt x="732" y="2876"/>
                    </a:lnTo>
                    <a:lnTo>
                      <a:pt x="732" y="2876"/>
                    </a:lnTo>
                    <a:lnTo>
                      <a:pt x="786" y="2878"/>
                    </a:lnTo>
                    <a:lnTo>
                      <a:pt x="847" y="2882"/>
                    </a:lnTo>
                    <a:lnTo>
                      <a:pt x="913" y="2884"/>
                    </a:lnTo>
                    <a:lnTo>
                      <a:pt x="944" y="2882"/>
                    </a:lnTo>
                    <a:lnTo>
                      <a:pt x="976" y="2880"/>
                    </a:lnTo>
                    <a:lnTo>
                      <a:pt x="1006" y="2876"/>
                    </a:lnTo>
                    <a:lnTo>
                      <a:pt x="1032" y="2871"/>
                    </a:lnTo>
                    <a:lnTo>
                      <a:pt x="1054" y="2861"/>
                    </a:lnTo>
                    <a:lnTo>
                      <a:pt x="1066" y="2856"/>
                    </a:lnTo>
                    <a:lnTo>
                      <a:pt x="1073" y="2850"/>
                    </a:lnTo>
                    <a:lnTo>
                      <a:pt x="1082" y="2843"/>
                    </a:lnTo>
                    <a:lnTo>
                      <a:pt x="1088" y="2835"/>
                    </a:lnTo>
                    <a:lnTo>
                      <a:pt x="1094" y="2826"/>
                    </a:lnTo>
                    <a:lnTo>
                      <a:pt x="1099" y="2816"/>
                    </a:lnTo>
                    <a:lnTo>
                      <a:pt x="1101" y="2805"/>
                    </a:lnTo>
                    <a:lnTo>
                      <a:pt x="1101" y="2794"/>
                    </a:lnTo>
                    <a:lnTo>
                      <a:pt x="1101" y="2781"/>
                    </a:lnTo>
                    <a:lnTo>
                      <a:pt x="1099" y="2768"/>
                    </a:lnTo>
                    <a:lnTo>
                      <a:pt x="1099" y="2768"/>
                    </a:lnTo>
                    <a:lnTo>
                      <a:pt x="1092" y="2740"/>
                    </a:lnTo>
                    <a:lnTo>
                      <a:pt x="1084" y="2718"/>
                    </a:lnTo>
                    <a:lnTo>
                      <a:pt x="1075" y="2697"/>
                    </a:lnTo>
                    <a:lnTo>
                      <a:pt x="1064" y="2678"/>
                    </a:lnTo>
                    <a:lnTo>
                      <a:pt x="1053" y="2663"/>
                    </a:lnTo>
                    <a:lnTo>
                      <a:pt x="1040" y="2650"/>
                    </a:lnTo>
                    <a:lnTo>
                      <a:pt x="1025" y="2639"/>
                    </a:lnTo>
                    <a:lnTo>
                      <a:pt x="1010" y="2630"/>
                    </a:lnTo>
                    <a:lnTo>
                      <a:pt x="993" y="2621"/>
                    </a:lnTo>
                    <a:lnTo>
                      <a:pt x="974" y="2615"/>
                    </a:lnTo>
                    <a:lnTo>
                      <a:pt x="933" y="2604"/>
                    </a:lnTo>
                    <a:lnTo>
                      <a:pt x="834" y="2581"/>
                    </a:lnTo>
                    <a:lnTo>
                      <a:pt x="834" y="2581"/>
                    </a:lnTo>
                    <a:close/>
                    <a:moveTo>
                      <a:pt x="332" y="1396"/>
                    </a:moveTo>
                    <a:lnTo>
                      <a:pt x="332" y="1396"/>
                    </a:lnTo>
                    <a:lnTo>
                      <a:pt x="330" y="1346"/>
                    </a:lnTo>
                    <a:lnTo>
                      <a:pt x="327" y="1299"/>
                    </a:lnTo>
                    <a:lnTo>
                      <a:pt x="321" y="1254"/>
                    </a:lnTo>
                    <a:lnTo>
                      <a:pt x="314" y="1217"/>
                    </a:lnTo>
                    <a:lnTo>
                      <a:pt x="301" y="1161"/>
                    </a:lnTo>
                    <a:lnTo>
                      <a:pt x="295" y="1141"/>
                    </a:lnTo>
                    <a:lnTo>
                      <a:pt x="295" y="1141"/>
                    </a:lnTo>
                    <a:lnTo>
                      <a:pt x="302" y="1139"/>
                    </a:lnTo>
                    <a:lnTo>
                      <a:pt x="314" y="1133"/>
                    </a:lnTo>
                    <a:lnTo>
                      <a:pt x="338" y="1120"/>
                    </a:lnTo>
                    <a:lnTo>
                      <a:pt x="368" y="1101"/>
                    </a:lnTo>
                    <a:lnTo>
                      <a:pt x="398" y="1081"/>
                    </a:lnTo>
                    <a:lnTo>
                      <a:pt x="452" y="1045"/>
                    </a:lnTo>
                    <a:lnTo>
                      <a:pt x="474" y="1029"/>
                    </a:lnTo>
                    <a:lnTo>
                      <a:pt x="474" y="1029"/>
                    </a:lnTo>
                    <a:lnTo>
                      <a:pt x="442" y="1096"/>
                    </a:lnTo>
                    <a:lnTo>
                      <a:pt x="414" y="1161"/>
                    </a:lnTo>
                    <a:lnTo>
                      <a:pt x="390" y="1223"/>
                    </a:lnTo>
                    <a:lnTo>
                      <a:pt x="370" y="1279"/>
                    </a:lnTo>
                    <a:lnTo>
                      <a:pt x="342" y="1365"/>
                    </a:lnTo>
                    <a:lnTo>
                      <a:pt x="332" y="1396"/>
                    </a:lnTo>
                    <a:lnTo>
                      <a:pt x="332" y="1396"/>
                    </a:lnTo>
                    <a:close/>
                    <a:moveTo>
                      <a:pt x="601" y="2667"/>
                    </a:moveTo>
                    <a:lnTo>
                      <a:pt x="521" y="2667"/>
                    </a:lnTo>
                    <a:lnTo>
                      <a:pt x="521" y="2667"/>
                    </a:lnTo>
                    <a:lnTo>
                      <a:pt x="513" y="2566"/>
                    </a:lnTo>
                    <a:lnTo>
                      <a:pt x="506" y="2462"/>
                    </a:lnTo>
                    <a:lnTo>
                      <a:pt x="502" y="2342"/>
                    </a:lnTo>
                    <a:lnTo>
                      <a:pt x="502" y="2283"/>
                    </a:lnTo>
                    <a:lnTo>
                      <a:pt x="504" y="2223"/>
                    </a:lnTo>
                    <a:lnTo>
                      <a:pt x="508" y="2167"/>
                    </a:lnTo>
                    <a:lnTo>
                      <a:pt x="513" y="2117"/>
                    </a:lnTo>
                    <a:lnTo>
                      <a:pt x="517" y="2094"/>
                    </a:lnTo>
                    <a:lnTo>
                      <a:pt x="521" y="2074"/>
                    </a:lnTo>
                    <a:lnTo>
                      <a:pt x="526" y="2055"/>
                    </a:lnTo>
                    <a:lnTo>
                      <a:pt x="532" y="2040"/>
                    </a:lnTo>
                    <a:lnTo>
                      <a:pt x="539" y="2027"/>
                    </a:lnTo>
                    <a:lnTo>
                      <a:pt x="547" y="2018"/>
                    </a:lnTo>
                    <a:lnTo>
                      <a:pt x="556" y="2010"/>
                    </a:lnTo>
                    <a:lnTo>
                      <a:pt x="566" y="2007"/>
                    </a:lnTo>
                    <a:lnTo>
                      <a:pt x="566" y="2007"/>
                    </a:lnTo>
                    <a:lnTo>
                      <a:pt x="569" y="2007"/>
                    </a:lnTo>
                    <a:lnTo>
                      <a:pt x="573" y="2008"/>
                    </a:lnTo>
                    <a:lnTo>
                      <a:pt x="579" y="2012"/>
                    </a:lnTo>
                    <a:lnTo>
                      <a:pt x="584" y="2020"/>
                    </a:lnTo>
                    <a:lnTo>
                      <a:pt x="592" y="2033"/>
                    </a:lnTo>
                    <a:lnTo>
                      <a:pt x="597" y="2049"/>
                    </a:lnTo>
                    <a:lnTo>
                      <a:pt x="603" y="2076"/>
                    </a:lnTo>
                    <a:lnTo>
                      <a:pt x="609" y="2109"/>
                    </a:lnTo>
                    <a:lnTo>
                      <a:pt x="614" y="2152"/>
                    </a:lnTo>
                    <a:lnTo>
                      <a:pt x="616" y="2204"/>
                    </a:lnTo>
                    <a:lnTo>
                      <a:pt x="618" y="2270"/>
                    </a:lnTo>
                    <a:lnTo>
                      <a:pt x="618" y="2346"/>
                    </a:lnTo>
                    <a:lnTo>
                      <a:pt x="614" y="2438"/>
                    </a:lnTo>
                    <a:lnTo>
                      <a:pt x="610" y="2544"/>
                    </a:lnTo>
                    <a:lnTo>
                      <a:pt x="601" y="2667"/>
                    </a:lnTo>
                    <a:lnTo>
                      <a:pt x="601" y="2667"/>
                    </a:lnTo>
                    <a:close/>
                    <a:moveTo>
                      <a:pt x="737" y="1335"/>
                    </a:moveTo>
                    <a:lnTo>
                      <a:pt x="737" y="1335"/>
                    </a:lnTo>
                    <a:lnTo>
                      <a:pt x="765" y="1340"/>
                    </a:lnTo>
                    <a:lnTo>
                      <a:pt x="791" y="1348"/>
                    </a:lnTo>
                    <a:lnTo>
                      <a:pt x="814" y="1355"/>
                    </a:lnTo>
                    <a:lnTo>
                      <a:pt x="834" y="1365"/>
                    </a:lnTo>
                    <a:lnTo>
                      <a:pt x="851" y="1372"/>
                    </a:lnTo>
                    <a:lnTo>
                      <a:pt x="868" y="1381"/>
                    </a:lnTo>
                    <a:lnTo>
                      <a:pt x="881" y="1393"/>
                    </a:lnTo>
                    <a:lnTo>
                      <a:pt x="892" y="1402"/>
                    </a:lnTo>
                    <a:lnTo>
                      <a:pt x="907" y="1419"/>
                    </a:lnTo>
                    <a:lnTo>
                      <a:pt x="918" y="1434"/>
                    </a:lnTo>
                    <a:lnTo>
                      <a:pt x="924" y="1443"/>
                    </a:lnTo>
                    <a:lnTo>
                      <a:pt x="926" y="1447"/>
                    </a:lnTo>
                    <a:lnTo>
                      <a:pt x="926" y="1447"/>
                    </a:lnTo>
                    <a:lnTo>
                      <a:pt x="929" y="1460"/>
                    </a:lnTo>
                    <a:lnTo>
                      <a:pt x="933" y="1473"/>
                    </a:lnTo>
                    <a:lnTo>
                      <a:pt x="935" y="1484"/>
                    </a:lnTo>
                    <a:lnTo>
                      <a:pt x="937" y="1495"/>
                    </a:lnTo>
                    <a:lnTo>
                      <a:pt x="935" y="1505"/>
                    </a:lnTo>
                    <a:lnTo>
                      <a:pt x="935" y="1516"/>
                    </a:lnTo>
                    <a:lnTo>
                      <a:pt x="928" y="1534"/>
                    </a:lnTo>
                    <a:lnTo>
                      <a:pt x="918" y="1551"/>
                    </a:lnTo>
                    <a:lnTo>
                      <a:pt x="907" y="1564"/>
                    </a:lnTo>
                    <a:lnTo>
                      <a:pt x="892" y="1577"/>
                    </a:lnTo>
                    <a:lnTo>
                      <a:pt x="877" y="1589"/>
                    </a:lnTo>
                    <a:lnTo>
                      <a:pt x="860" y="1598"/>
                    </a:lnTo>
                    <a:lnTo>
                      <a:pt x="844" y="1607"/>
                    </a:lnTo>
                    <a:lnTo>
                      <a:pt x="814" y="1618"/>
                    </a:lnTo>
                    <a:lnTo>
                      <a:pt x="793" y="1624"/>
                    </a:lnTo>
                    <a:lnTo>
                      <a:pt x="784" y="1628"/>
                    </a:lnTo>
                    <a:lnTo>
                      <a:pt x="737" y="13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sz="2400"/>
              </a:p>
            </p:txBody>
          </p:sp>
          <p:sp>
            <p:nvSpPr>
              <p:cNvPr id="35" name="Freeform: Shape 53"/>
              <p:cNvSpPr>
                <a:spLocks/>
              </p:cNvSpPr>
              <p:nvPr/>
            </p:nvSpPr>
            <p:spPr bwMode="auto">
              <a:xfrm>
                <a:off x="5310189" y="1930400"/>
                <a:ext cx="995363" cy="2374900"/>
              </a:xfrm>
              <a:custGeom>
                <a:avLst/>
                <a:gdLst>
                  <a:gd name="T0" fmla="*/ 1168 w 1256"/>
                  <a:gd name="T1" fmla="*/ 347 h 2991"/>
                  <a:gd name="T2" fmla="*/ 907 w 1256"/>
                  <a:gd name="T3" fmla="*/ 61 h 2991"/>
                  <a:gd name="T4" fmla="*/ 562 w 1256"/>
                  <a:gd name="T5" fmla="*/ 5 h 2991"/>
                  <a:gd name="T6" fmla="*/ 222 w 1256"/>
                  <a:gd name="T7" fmla="*/ 179 h 2991"/>
                  <a:gd name="T8" fmla="*/ 47 w 1256"/>
                  <a:gd name="T9" fmla="*/ 524 h 2991"/>
                  <a:gd name="T10" fmla="*/ 39 w 1256"/>
                  <a:gd name="T11" fmla="*/ 860 h 2991"/>
                  <a:gd name="T12" fmla="*/ 54 w 1256"/>
                  <a:gd name="T13" fmla="*/ 1151 h 2991"/>
                  <a:gd name="T14" fmla="*/ 15 w 1256"/>
                  <a:gd name="T15" fmla="*/ 1508 h 2991"/>
                  <a:gd name="T16" fmla="*/ 183 w 1256"/>
                  <a:gd name="T17" fmla="*/ 1638 h 2991"/>
                  <a:gd name="T18" fmla="*/ 295 w 1256"/>
                  <a:gd name="T19" fmla="*/ 1717 h 2991"/>
                  <a:gd name="T20" fmla="*/ 125 w 1256"/>
                  <a:gd name="T21" fmla="*/ 2661 h 2991"/>
                  <a:gd name="T22" fmla="*/ 47 w 1256"/>
                  <a:gd name="T23" fmla="*/ 2881 h 2991"/>
                  <a:gd name="T24" fmla="*/ 338 w 1256"/>
                  <a:gd name="T25" fmla="*/ 2991 h 2991"/>
                  <a:gd name="T26" fmla="*/ 605 w 1256"/>
                  <a:gd name="T27" fmla="*/ 2870 h 2991"/>
                  <a:gd name="T28" fmla="*/ 717 w 1256"/>
                  <a:gd name="T29" fmla="*/ 2960 h 2991"/>
                  <a:gd name="T30" fmla="*/ 1135 w 1256"/>
                  <a:gd name="T31" fmla="*/ 2948 h 2991"/>
                  <a:gd name="T32" fmla="*/ 1149 w 1256"/>
                  <a:gd name="T33" fmla="*/ 2715 h 2991"/>
                  <a:gd name="T34" fmla="*/ 896 w 1256"/>
                  <a:gd name="T35" fmla="*/ 1987 h 2991"/>
                  <a:gd name="T36" fmla="*/ 1148 w 1256"/>
                  <a:gd name="T37" fmla="*/ 1814 h 2991"/>
                  <a:gd name="T38" fmla="*/ 1256 w 1256"/>
                  <a:gd name="T39" fmla="*/ 1545 h 2991"/>
                  <a:gd name="T40" fmla="*/ 1034 w 1256"/>
                  <a:gd name="T41" fmla="*/ 1183 h 2991"/>
                  <a:gd name="T42" fmla="*/ 1082 w 1256"/>
                  <a:gd name="T43" fmla="*/ 995 h 2991"/>
                  <a:gd name="T44" fmla="*/ 1228 w 1256"/>
                  <a:gd name="T45" fmla="*/ 694 h 2991"/>
                  <a:gd name="T46" fmla="*/ 659 w 1256"/>
                  <a:gd name="T47" fmla="*/ 1077 h 2991"/>
                  <a:gd name="T48" fmla="*/ 692 w 1256"/>
                  <a:gd name="T49" fmla="*/ 1168 h 2991"/>
                  <a:gd name="T50" fmla="*/ 1036 w 1256"/>
                  <a:gd name="T51" fmla="*/ 1291 h 2991"/>
                  <a:gd name="T52" fmla="*/ 1170 w 1256"/>
                  <a:gd name="T53" fmla="*/ 1582 h 2991"/>
                  <a:gd name="T54" fmla="*/ 896 w 1256"/>
                  <a:gd name="T55" fmla="*/ 1868 h 2991"/>
                  <a:gd name="T56" fmla="*/ 812 w 1256"/>
                  <a:gd name="T57" fmla="*/ 1991 h 2991"/>
                  <a:gd name="T58" fmla="*/ 950 w 1256"/>
                  <a:gd name="T59" fmla="*/ 2683 h 2991"/>
                  <a:gd name="T60" fmla="*/ 1095 w 1256"/>
                  <a:gd name="T61" fmla="*/ 2838 h 2991"/>
                  <a:gd name="T62" fmla="*/ 789 w 1256"/>
                  <a:gd name="T63" fmla="*/ 2889 h 2991"/>
                  <a:gd name="T64" fmla="*/ 681 w 1256"/>
                  <a:gd name="T65" fmla="*/ 2726 h 2991"/>
                  <a:gd name="T66" fmla="*/ 677 w 1256"/>
                  <a:gd name="T67" fmla="*/ 2073 h 2991"/>
                  <a:gd name="T68" fmla="*/ 575 w 1256"/>
                  <a:gd name="T69" fmla="*/ 2000 h 2991"/>
                  <a:gd name="T70" fmla="*/ 498 w 1256"/>
                  <a:gd name="T71" fmla="*/ 2542 h 2991"/>
                  <a:gd name="T72" fmla="*/ 500 w 1256"/>
                  <a:gd name="T73" fmla="*/ 2892 h 2991"/>
                  <a:gd name="T74" fmla="*/ 131 w 1256"/>
                  <a:gd name="T75" fmla="*/ 2864 h 2991"/>
                  <a:gd name="T76" fmla="*/ 237 w 1256"/>
                  <a:gd name="T77" fmla="*/ 2708 h 2991"/>
                  <a:gd name="T78" fmla="*/ 360 w 1256"/>
                  <a:gd name="T79" fmla="*/ 2667 h 2991"/>
                  <a:gd name="T80" fmla="*/ 429 w 1256"/>
                  <a:gd name="T81" fmla="*/ 1403 h 2991"/>
                  <a:gd name="T82" fmla="*/ 567 w 1256"/>
                  <a:gd name="T83" fmla="*/ 1116 h 2991"/>
                  <a:gd name="T84" fmla="*/ 504 w 1256"/>
                  <a:gd name="T85" fmla="*/ 983 h 2991"/>
                  <a:gd name="T86" fmla="*/ 308 w 1256"/>
                  <a:gd name="T87" fmla="*/ 750 h 2991"/>
                  <a:gd name="T88" fmla="*/ 123 w 1256"/>
                  <a:gd name="T89" fmla="*/ 616 h 2991"/>
                  <a:gd name="T90" fmla="*/ 297 w 1256"/>
                  <a:gd name="T91" fmla="*/ 222 h 2991"/>
                  <a:gd name="T92" fmla="*/ 674 w 1256"/>
                  <a:gd name="T93" fmla="*/ 84 h 2991"/>
                  <a:gd name="T94" fmla="*/ 972 w 1256"/>
                  <a:gd name="T95" fmla="*/ 213 h 2991"/>
                  <a:gd name="T96" fmla="*/ 1133 w 1256"/>
                  <a:gd name="T97" fmla="*/ 506 h 2991"/>
                  <a:gd name="T98" fmla="*/ 1110 w 1256"/>
                  <a:gd name="T99" fmla="*/ 815 h 2991"/>
                  <a:gd name="T100" fmla="*/ 899 w 1256"/>
                  <a:gd name="T101" fmla="*/ 1004 h 2991"/>
                  <a:gd name="T102" fmla="*/ 282 w 1256"/>
                  <a:gd name="T103" fmla="*/ 1498 h 2991"/>
                  <a:gd name="T104" fmla="*/ 136 w 1256"/>
                  <a:gd name="T105" fmla="*/ 1538 h 2991"/>
                  <a:gd name="T106" fmla="*/ 105 w 1256"/>
                  <a:gd name="T107" fmla="*/ 1364 h 2991"/>
                  <a:gd name="T108" fmla="*/ 101 w 1256"/>
                  <a:gd name="T109" fmla="*/ 1073 h 2991"/>
                  <a:gd name="T110" fmla="*/ 134 w 1256"/>
                  <a:gd name="T111" fmla="*/ 875 h 2991"/>
                  <a:gd name="T112" fmla="*/ 308 w 1256"/>
                  <a:gd name="T113" fmla="*/ 838 h 2991"/>
                  <a:gd name="T114" fmla="*/ 418 w 1256"/>
                  <a:gd name="T115" fmla="*/ 1015 h 2991"/>
                  <a:gd name="T116" fmla="*/ 313 w 1256"/>
                  <a:gd name="T117" fmla="*/ 1153 h 2991"/>
                  <a:gd name="T118" fmla="*/ 427 w 1256"/>
                  <a:gd name="T119" fmla="*/ 1176 h 2991"/>
                  <a:gd name="T120" fmla="*/ 593 w 1256"/>
                  <a:gd name="T121" fmla="*/ 2670 h 2991"/>
                  <a:gd name="T122" fmla="*/ 610 w 1256"/>
                  <a:gd name="T123" fmla="*/ 2381 h 2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56" h="2991">
                    <a:moveTo>
                      <a:pt x="1228" y="694"/>
                    </a:moveTo>
                    <a:lnTo>
                      <a:pt x="1228" y="694"/>
                    </a:lnTo>
                    <a:lnTo>
                      <a:pt x="1230" y="664"/>
                    </a:lnTo>
                    <a:lnTo>
                      <a:pt x="1230" y="634"/>
                    </a:lnTo>
                    <a:lnTo>
                      <a:pt x="1230" y="605"/>
                    </a:lnTo>
                    <a:lnTo>
                      <a:pt x="1228" y="575"/>
                    </a:lnTo>
                    <a:lnTo>
                      <a:pt x="1226" y="547"/>
                    </a:lnTo>
                    <a:lnTo>
                      <a:pt x="1220" y="517"/>
                    </a:lnTo>
                    <a:lnTo>
                      <a:pt x="1215" y="487"/>
                    </a:lnTo>
                    <a:lnTo>
                      <a:pt x="1209" y="459"/>
                    </a:lnTo>
                    <a:lnTo>
                      <a:pt x="1200" y="431"/>
                    </a:lnTo>
                    <a:lnTo>
                      <a:pt x="1190" y="401"/>
                    </a:lnTo>
                    <a:lnTo>
                      <a:pt x="1181" y="375"/>
                    </a:lnTo>
                    <a:lnTo>
                      <a:pt x="1168" y="347"/>
                    </a:lnTo>
                    <a:lnTo>
                      <a:pt x="1155" y="321"/>
                    </a:lnTo>
                    <a:lnTo>
                      <a:pt x="1142" y="295"/>
                    </a:lnTo>
                    <a:lnTo>
                      <a:pt x="1127" y="269"/>
                    </a:lnTo>
                    <a:lnTo>
                      <a:pt x="1110" y="244"/>
                    </a:lnTo>
                    <a:lnTo>
                      <a:pt x="1110" y="244"/>
                    </a:lnTo>
                    <a:lnTo>
                      <a:pt x="1092" y="218"/>
                    </a:lnTo>
                    <a:lnTo>
                      <a:pt x="1071" y="194"/>
                    </a:lnTo>
                    <a:lnTo>
                      <a:pt x="1051" y="172"/>
                    </a:lnTo>
                    <a:lnTo>
                      <a:pt x="1030" y="149"/>
                    </a:lnTo>
                    <a:lnTo>
                      <a:pt x="1006" y="131"/>
                    </a:lnTo>
                    <a:lnTo>
                      <a:pt x="983" y="110"/>
                    </a:lnTo>
                    <a:lnTo>
                      <a:pt x="959" y="93"/>
                    </a:lnTo>
                    <a:lnTo>
                      <a:pt x="933" y="76"/>
                    </a:lnTo>
                    <a:lnTo>
                      <a:pt x="907" y="61"/>
                    </a:lnTo>
                    <a:lnTo>
                      <a:pt x="881" y="48"/>
                    </a:lnTo>
                    <a:lnTo>
                      <a:pt x="853" y="37"/>
                    </a:lnTo>
                    <a:lnTo>
                      <a:pt x="825" y="28"/>
                    </a:lnTo>
                    <a:lnTo>
                      <a:pt x="797" y="19"/>
                    </a:lnTo>
                    <a:lnTo>
                      <a:pt x="767" y="11"/>
                    </a:lnTo>
                    <a:lnTo>
                      <a:pt x="737" y="5"/>
                    </a:lnTo>
                    <a:lnTo>
                      <a:pt x="707" y="2"/>
                    </a:lnTo>
                    <a:lnTo>
                      <a:pt x="707" y="2"/>
                    </a:lnTo>
                    <a:lnTo>
                      <a:pt x="677" y="0"/>
                    </a:lnTo>
                    <a:lnTo>
                      <a:pt x="648" y="0"/>
                    </a:lnTo>
                    <a:lnTo>
                      <a:pt x="648" y="0"/>
                    </a:lnTo>
                    <a:lnTo>
                      <a:pt x="620" y="0"/>
                    </a:lnTo>
                    <a:lnTo>
                      <a:pt x="590" y="2"/>
                    </a:lnTo>
                    <a:lnTo>
                      <a:pt x="562" y="5"/>
                    </a:lnTo>
                    <a:lnTo>
                      <a:pt x="534" y="11"/>
                    </a:lnTo>
                    <a:lnTo>
                      <a:pt x="508" y="17"/>
                    </a:lnTo>
                    <a:lnTo>
                      <a:pt x="480" y="24"/>
                    </a:lnTo>
                    <a:lnTo>
                      <a:pt x="453" y="32"/>
                    </a:lnTo>
                    <a:lnTo>
                      <a:pt x="427" y="43"/>
                    </a:lnTo>
                    <a:lnTo>
                      <a:pt x="401" y="54"/>
                    </a:lnTo>
                    <a:lnTo>
                      <a:pt x="377" y="65"/>
                    </a:lnTo>
                    <a:lnTo>
                      <a:pt x="353" y="78"/>
                    </a:lnTo>
                    <a:lnTo>
                      <a:pt x="328" y="93"/>
                    </a:lnTo>
                    <a:lnTo>
                      <a:pt x="306" y="108"/>
                    </a:lnTo>
                    <a:lnTo>
                      <a:pt x="284" y="125"/>
                    </a:lnTo>
                    <a:lnTo>
                      <a:pt x="261" y="142"/>
                    </a:lnTo>
                    <a:lnTo>
                      <a:pt x="241" y="160"/>
                    </a:lnTo>
                    <a:lnTo>
                      <a:pt x="222" y="179"/>
                    </a:lnTo>
                    <a:lnTo>
                      <a:pt x="202" y="200"/>
                    </a:lnTo>
                    <a:lnTo>
                      <a:pt x="185" y="220"/>
                    </a:lnTo>
                    <a:lnTo>
                      <a:pt x="166" y="242"/>
                    </a:lnTo>
                    <a:lnTo>
                      <a:pt x="149" y="265"/>
                    </a:lnTo>
                    <a:lnTo>
                      <a:pt x="134" y="287"/>
                    </a:lnTo>
                    <a:lnTo>
                      <a:pt x="119" y="312"/>
                    </a:lnTo>
                    <a:lnTo>
                      <a:pt x="106" y="336"/>
                    </a:lnTo>
                    <a:lnTo>
                      <a:pt x="95" y="362"/>
                    </a:lnTo>
                    <a:lnTo>
                      <a:pt x="84" y="388"/>
                    </a:lnTo>
                    <a:lnTo>
                      <a:pt x="73" y="414"/>
                    </a:lnTo>
                    <a:lnTo>
                      <a:pt x="65" y="440"/>
                    </a:lnTo>
                    <a:lnTo>
                      <a:pt x="58" y="468"/>
                    </a:lnTo>
                    <a:lnTo>
                      <a:pt x="50" y="496"/>
                    </a:lnTo>
                    <a:lnTo>
                      <a:pt x="47" y="524"/>
                    </a:lnTo>
                    <a:lnTo>
                      <a:pt x="43" y="554"/>
                    </a:lnTo>
                    <a:lnTo>
                      <a:pt x="43" y="554"/>
                    </a:lnTo>
                    <a:lnTo>
                      <a:pt x="39" y="588"/>
                    </a:lnTo>
                    <a:lnTo>
                      <a:pt x="39" y="623"/>
                    </a:lnTo>
                    <a:lnTo>
                      <a:pt x="41" y="655"/>
                    </a:lnTo>
                    <a:lnTo>
                      <a:pt x="47" y="687"/>
                    </a:lnTo>
                    <a:lnTo>
                      <a:pt x="52" y="718"/>
                    </a:lnTo>
                    <a:lnTo>
                      <a:pt x="62" y="750"/>
                    </a:lnTo>
                    <a:lnTo>
                      <a:pt x="71" y="780"/>
                    </a:lnTo>
                    <a:lnTo>
                      <a:pt x="84" y="808"/>
                    </a:lnTo>
                    <a:lnTo>
                      <a:pt x="84" y="808"/>
                    </a:lnTo>
                    <a:lnTo>
                      <a:pt x="67" y="825"/>
                    </a:lnTo>
                    <a:lnTo>
                      <a:pt x="52" y="842"/>
                    </a:lnTo>
                    <a:lnTo>
                      <a:pt x="39" y="860"/>
                    </a:lnTo>
                    <a:lnTo>
                      <a:pt x="28" y="879"/>
                    </a:lnTo>
                    <a:lnTo>
                      <a:pt x="19" y="899"/>
                    </a:lnTo>
                    <a:lnTo>
                      <a:pt x="11" y="922"/>
                    </a:lnTo>
                    <a:lnTo>
                      <a:pt x="6" y="944"/>
                    </a:lnTo>
                    <a:lnTo>
                      <a:pt x="2" y="967"/>
                    </a:lnTo>
                    <a:lnTo>
                      <a:pt x="2" y="967"/>
                    </a:lnTo>
                    <a:lnTo>
                      <a:pt x="0" y="991"/>
                    </a:lnTo>
                    <a:lnTo>
                      <a:pt x="0" y="1017"/>
                    </a:lnTo>
                    <a:lnTo>
                      <a:pt x="4" y="1041"/>
                    </a:lnTo>
                    <a:lnTo>
                      <a:pt x="9" y="1064"/>
                    </a:lnTo>
                    <a:lnTo>
                      <a:pt x="17" y="1088"/>
                    </a:lnTo>
                    <a:lnTo>
                      <a:pt x="26" y="1110"/>
                    </a:lnTo>
                    <a:lnTo>
                      <a:pt x="39" y="1131"/>
                    </a:lnTo>
                    <a:lnTo>
                      <a:pt x="54" y="1151"/>
                    </a:lnTo>
                    <a:lnTo>
                      <a:pt x="54" y="1151"/>
                    </a:lnTo>
                    <a:lnTo>
                      <a:pt x="73" y="1174"/>
                    </a:lnTo>
                    <a:lnTo>
                      <a:pt x="73" y="1174"/>
                    </a:lnTo>
                    <a:lnTo>
                      <a:pt x="50" y="1248"/>
                    </a:lnTo>
                    <a:lnTo>
                      <a:pt x="50" y="1248"/>
                    </a:lnTo>
                    <a:lnTo>
                      <a:pt x="24" y="1340"/>
                    </a:lnTo>
                    <a:lnTo>
                      <a:pt x="24" y="1340"/>
                    </a:lnTo>
                    <a:lnTo>
                      <a:pt x="19" y="1357"/>
                    </a:lnTo>
                    <a:lnTo>
                      <a:pt x="13" y="1377"/>
                    </a:lnTo>
                    <a:lnTo>
                      <a:pt x="9" y="1403"/>
                    </a:lnTo>
                    <a:lnTo>
                      <a:pt x="7" y="1431"/>
                    </a:lnTo>
                    <a:lnTo>
                      <a:pt x="7" y="1461"/>
                    </a:lnTo>
                    <a:lnTo>
                      <a:pt x="11" y="1493"/>
                    </a:lnTo>
                    <a:lnTo>
                      <a:pt x="15" y="1508"/>
                    </a:lnTo>
                    <a:lnTo>
                      <a:pt x="21" y="1523"/>
                    </a:lnTo>
                    <a:lnTo>
                      <a:pt x="28" y="1539"/>
                    </a:lnTo>
                    <a:lnTo>
                      <a:pt x="35" y="1554"/>
                    </a:lnTo>
                    <a:lnTo>
                      <a:pt x="35" y="1554"/>
                    </a:lnTo>
                    <a:lnTo>
                      <a:pt x="47" y="1569"/>
                    </a:lnTo>
                    <a:lnTo>
                      <a:pt x="58" y="1584"/>
                    </a:lnTo>
                    <a:lnTo>
                      <a:pt x="73" y="1595"/>
                    </a:lnTo>
                    <a:lnTo>
                      <a:pt x="88" y="1607"/>
                    </a:lnTo>
                    <a:lnTo>
                      <a:pt x="105" y="1618"/>
                    </a:lnTo>
                    <a:lnTo>
                      <a:pt x="123" y="1625"/>
                    </a:lnTo>
                    <a:lnTo>
                      <a:pt x="142" y="1631"/>
                    </a:lnTo>
                    <a:lnTo>
                      <a:pt x="164" y="1637"/>
                    </a:lnTo>
                    <a:lnTo>
                      <a:pt x="164" y="1637"/>
                    </a:lnTo>
                    <a:lnTo>
                      <a:pt x="183" y="1638"/>
                    </a:lnTo>
                    <a:lnTo>
                      <a:pt x="202" y="1640"/>
                    </a:lnTo>
                    <a:lnTo>
                      <a:pt x="202" y="1640"/>
                    </a:lnTo>
                    <a:lnTo>
                      <a:pt x="202" y="1640"/>
                    </a:lnTo>
                    <a:lnTo>
                      <a:pt x="216" y="1640"/>
                    </a:lnTo>
                    <a:lnTo>
                      <a:pt x="231" y="1638"/>
                    </a:lnTo>
                    <a:lnTo>
                      <a:pt x="246" y="1635"/>
                    </a:lnTo>
                    <a:lnTo>
                      <a:pt x="259" y="1631"/>
                    </a:lnTo>
                    <a:lnTo>
                      <a:pt x="272" y="1625"/>
                    </a:lnTo>
                    <a:lnTo>
                      <a:pt x="286" y="1618"/>
                    </a:lnTo>
                    <a:lnTo>
                      <a:pt x="297" y="1610"/>
                    </a:lnTo>
                    <a:lnTo>
                      <a:pt x="308" y="1601"/>
                    </a:lnTo>
                    <a:lnTo>
                      <a:pt x="308" y="1601"/>
                    </a:lnTo>
                    <a:lnTo>
                      <a:pt x="300" y="1661"/>
                    </a:lnTo>
                    <a:lnTo>
                      <a:pt x="295" y="1717"/>
                    </a:lnTo>
                    <a:lnTo>
                      <a:pt x="289" y="1814"/>
                    </a:lnTo>
                    <a:lnTo>
                      <a:pt x="287" y="1883"/>
                    </a:lnTo>
                    <a:lnTo>
                      <a:pt x="286" y="1913"/>
                    </a:lnTo>
                    <a:lnTo>
                      <a:pt x="286" y="1913"/>
                    </a:lnTo>
                    <a:lnTo>
                      <a:pt x="282" y="2105"/>
                    </a:lnTo>
                    <a:lnTo>
                      <a:pt x="280" y="2308"/>
                    </a:lnTo>
                    <a:lnTo>
                      <a:pt x="276" y="2618"/>
                    </a:lnTo>
                    <a:lnTo>
                      <a:pt x="276" y="2618"/>
                    </a:lnTo>
                    <a:lnTo>
                      <a:pt x="250" y="2622"/>
                    </a:lnTo>
                    <a:lnTo>
                      <a:pt x="220" y="2626"/>
                    </a:lnTo>
                    <a:lnTo>
                      <a:pt x="187" y="2635"/>
                    </a:lnTo>
                    <a:lnTo>
                      <a:pt x="155" y="2646"/>
                    </a:lnTo>
                    <a:lnTo>
                      <a:pt x="140" y="2652"/>
                    </a:lnTo>
                    <a:lnTo>
                      <a:pt x="125" y="2661"/>
                    </a:lnTo>
                    <a:lnTo>
                      <a:pt x="110" y="2670"/>
                    </a:lnTo>
                    <a:lnTo>
                      <a:pt x="97" y="2680"/>
                    </a:lnTo>
                    <a:lnTo>
                      <a:pt x="84" y="2691"/>
                    </a:lnTo>
                    <a:lnTo>
                      <a:pt x="75" y="2704"/>
                    </a:lnTo>
                    <a:lnTo>
                      <a:pt x="65" y="2719"/>
                    </a:lnTo>
                    <a:lnTo>
                      <a:pt x="58" y="2734"/>
                    </a:lnTo>
                    <a:lnTo>
                      <a:pt x="58" y="2734"/>
                    </a:lnTo>
                    <a:lnTo>
                      <a:pt x="50" y="2754"/>
                    </a:lnTo>
                    <a:lnTo>
                      <a:pt x="45" y="2773"/>
                    </a:lnTo>
                    <a:lnTo>
                      <a:pt x="41" y="2790"/>
                    </a:lnTo>
                    <a:lnTo>
                      <a:pt x="39" y="2805"/>
                    </a:lnTo>
                    <a:lnTo>
                      <a:pt x="37" y="2835"/>
                    </a:lnTo>
                    <a:lnTo>
                      <a:pt x="41" y="2859"/>
                    </a:lnTo>
                    <a:lnTo>
                      <a:pt x="47" y="2881"/>
                    </a:lnTo>
                    <a:lnTo>
                      <a:pt x="54" y="2900"/>
                    </a:lnTo>
                    <a:lnTo>
                      <a:pt x="62" y="2917"/>
                    </a:lnTo>
                    <a:lnTo>
                      <a:pt x="71" y="2932"/>
                    </a:lnTo>
                    <a:lnTo>
                      <a:pt x="75" y="2937"/>
                    </a:lnTo>
                    <a:lnTo>
                      <a:pt x="75" y="2937"/>
                    </a:lnTo>
                    <a:lnTo>
                      <a:pt x="80" y="2945"/>
                    </a:lnTo>
                    <a:lnTo>
                      <a:pt x="88" y="2952"/>
                    </a:lnTo>
                    <a:lnTo>
                      <a:pt x="101" y="2962"/>
                    </a:lnTo>
                    <a:lnTo>
                      <a:pt x="123" y="2969"/>
                    </a:lnTo>
                    <a:lnTo>
                      <a:pt x="155" y="2978"/>
                    </a:lnTo>
                    <a:lnTo>
                      <a:pt x="202" y="2984"/>
                    </a:lnTo>
                    <a:lnTo>
                      <a:pt x="261" y="2990"/>
                    </a:lnTo>
                    <a:lnTo>
                      <a:pt x="338" y="2991"/>
                    </a:lnTo>
                    <a:lnTo>
                      <a:pt x="338" y="2991"/>
                    </a:lnTo>
                    <a:lnTo>
                      <a:pt x="379" y="2991"/>
                    </a:lnTo>
                    <a:lnTo>
                      <a:pt x="429" y="2988"/>
                    </a:lnTo>
                    <a:lnTo>
                      <a:pt x="457" y="2986"/>
                    </a:lnTo>
                    <a:lnTo>
                      <a:pt x="483" y="2982"/>
                    </a:lnTo>
                    <a:lnTo>
                      <a:pt x="508" y="2976"/>
                    </a:lnTo>
                    <a:lnTo>
                      <a:pt x="528" y="2971"/>
                    </a:lnTo>
                    <a:lnTo>
                      <a:pt x="528" y="2971"/>
                    </a:lnTo>
                    <a:lnTo>
                      <a:pt x="547" y="2963"/>
                    </a:lnTo>
                    <a:lnTo>
                      <a:pt x="562" y="2952"/>
                    </a:lnTo>
                    <a:lnTo>
                      <a:pt x="573" y="2939"/>
                    </a:lnTo>
                    <a:lnTo>
                      <a:pt x="584" y="2926"/>
                    </a:lnTo>
                    <a:lnTo>
                      <a:pt x="593" y="2909"/>
                    </a:lnTo>
                    <a:lnTo>
                      <a:pt x="599" y="2891"/>
                    </a:lnTo>
                    <a:lnTo>
                      <a:pt x="605" y="2870"/>
                    </a:lnTo>
                    <a:lnTo>
                      <a:pt x="608" y="2850"/>
                    </a:lnTo>
                    <a:lnTo>
                      <a:pt x="608" y="2850"/>
                    </a:lnTo>
                    <a:lnTo>
                      <a:pt x="612" y="2864"/>
                    </a:lnTo>
                    <a:lnTo>
                      <a:pt x="618" y="2879"/>
                    </a:lnTo>
                    <a:lnTo>
                      <a:pt x="625" y="2892"/>
                    </a:lnTo>
                    <a:lnTo>
                      <a:pt x="633" y="2906"/>
                    </a:lnTo>
                    <a:lnTo>
                      <a:pt x="633" y="2906"/>
                    </a:lnTo>
                    <a:lnTo>
                      <a:pt x="642" y="2917"/>
                    </a:lnTo>
                    <a:lnTo>
                      <a:pt x="653" y="2928"/>
                    </a:lnTo>
                    <a:lnTo>
                      <a:pt x="664" y="2937"/>
                    </a:lnTo>
                    <a:lnTo>
                      <a:pt x="675" y="2945"/>
                    </a:lnTo>
                    <a:lnTo>
                      <a:pt x="689" y="2950"/>
                    </a:lnTo>
                    <a:lnTo>
                      <a:pt x="702" y="2956"/>
                    </a:lnTo>
                    <a:lnTo>
                      <a:pt x="717" y="2960"/>
                    </a:lnTo>
                    <a:lnTo>
                      <a:pt x="731" y="2963"/>
                    </a:lnTo>
                    <a:lnTo>
                      <a:pt x="731" y="2963"/>
                    </a:lnTo>
                    <a:lnTo>
                      <a:pt x="780" y="2969"/>
                    </a:lnTo>
                    <a:lnTo>
                      <a:pt x="830" y="2973"/>
                    </a:lnTo>
                    <a:lnTo>
                      <a:pt x="883" y="2975"/>
                    </a:lnTo>
                    <a:lnTo>
                      <a:pt x="937" y="2976"/>
                    </a:lnTo>
                    <a:lnTo>
                      <a:pt x="937" y="2976"/>
                    </a:lnTo>
                    <a:lnTo>
                      <a:pt x="937" y="2976"/>
                    </a:lnTo>
                    <a:lnTo>
                      <a:pt x="991" y="2975"/>
                    </a:lnTo>
                    <a:lnTo>
                      <a:pt x="1047" y="2971"/>
                    </a:lnTo>
                    <a:lnTo>
                      <a:pt x="1073" y="2969"/>
                    </a:lnTo>
                    <a:lnTo>
                      <a:pt x="1097" y="2963"/>
                    </a:lnTo>
                    <a:lnTo>
                      <a:pt x="1118" y="2958"/>
                    </a:lnTo>
                    <a:lnTo>
                      <a:pt x="1135" y="2948"/>
                    </a:lnTo>
                    <a:lnTo>
                      <a:pt x="1135" y="2948"/>
                    </a:lnTo>
                    <a:lnTo>
                      <a:pt x="1142" y="2943"/>
                    </a:lnTo>
                    <a:lnTo>
                      <a:pt x="1148" y="2937"/>
                    </a:lnTo>
                    <a:lnTo>
                      <a:pt x="1155" y="2928"/>
                    </a:lnTo>
                    <a:lnTo>
                      <a:pt x="1161" y="2919"/>
                    </a:lnTo>
                    <a:lnTo>
                      <a:pt x="1170" y="2898"/>
                    </a:lnTo>
                    <a:lnTo>
                      <a:pt x="1176" y="2874"/>
                    </a:lnTo>
                    <a:lnTo>
                      <a:pt x="1179" y="2850"/>
                    </a:lnTo>
                    <a:lnTo>
                      <a:pt x="1179" y="2822"/>
                    </a:lnTo>
                    <a:lnTo>
                      <a:pt x="1177" y="2794"/>
                    </a:lnTo>
                    <a:lnTo>
                      <a:pt x="1170" y="2766"/>
                    </a:lnTo>
                    <a:lnTo>
                      <a:pt x="1170" y="2766"/>
                    </a:lnTo>
                    <a:lnTo>
                      <a:pt x="1162" y="2741"/>
                    </a:lnTo>
                    <a:lnTo>
                      <a:pt x="1149" y="2715"/>
                    </a:lnTo>
                    <a:lnTo>
                      <a:pt x="1140" y="2700"/>
                    </a:lnTo>
                    <a:lnTo>
                      <a:pt x="1131" y="2687"/>
                    </a:lnTo>
                    <a:lnTo>
                      <a:pt x="1118" y="2674"/>
                    </a:lnTo>
                    <a:lnTo>
                      <a:pt x="1105" y="2661"/>
                    </a:lnTo>
                    <a:lnTo>
                      <a:pt x="1090" y="2650"/>
                    </a:lnTo>
                    <a:lnTo>
                      <a:pt x="1071" y="2637"/>
                    </a:lnTo>
                    <a:lnTo>
                      <a:pt x="1052" y="2627"/>
                    </a:lnTo>
                    <a:lnTo>
                      <a:pt x="1030" y="2618"/>
                    </a:lnTo>
                    <a:lnTo>
                      <a:pt x="1006" y="2609"/>
                    </a:lnTo>
                    <a:lnTo>
                      <a:pt x="980" y="2601"/>
                    </a:lnTo>
                    <a:lnTo>
                      <a:pt x="950" y="2598"/>
                    </a:lnTo>
                    <a:lnTo>
                      <a:pt x="916" y="2594"/>
                    </a:lnTo>
                    <a:lnTo>
                      <a:pt x="916" y="2594"/>
                    </a:lnTo>
                    <a:lnTo>
                      <a:pt x="896" y="1987"/>
                    </a:lnTo>
                    <a:lnTo>
                      <a:pt x="896" y="1987"/>
                    </a:lnTo>
                    <a:lnTo>
                      <a:pt x="896" y="1954"/>
                    </a:lnTo>
                    <a:lnTo>
                      <a:pt x="896" y="1954"/>
                    </a:lnTo>
                    <a:lnTo>
                      <a:pt x="924" y="1946"/>
                    </a:lnTo>
                    <a:lnTo>
                      <a:pt x="954" y="1937"/>
                    </a:lnTo>
                    <a:lnTo>
                      <a:pt x="983" y="1926"/>
                    </a:lnTo>
                    <a:lnTo>
                      <a:pt x="1011" y="1913"/>
                    </a:lnTo>
                    <a:lnTo>
                      <a:pt x="1039" y="1898"/>
                    </a:lnTo>
                    <a:lnTo>
                      <a:pt x="1065" y="1881"/>
                    </a:lnTo>
                    <a:lnTo>
                      <a:pt x="1092" y="1862"/>
                    </a:lnTo>
                    <a:lnTo>
                      <a:pt x="1114" y="1844"/>
                    </a:lnTo>
                    <a:lnTo>
                      <a:pt x="1114" y="1844"/>
                    </a:lnTo>
                    <a:lnTo>
                      <a:pt x="1131" y="1829"/>
                    </a:lnTo>
                    <a:lnTo>
                      <a:pt x="1148" y="1814"/>
                    </a:lnTo>
                    <a:lnTo>
                      <a:pt x="1162" y="1797"/>
                    </a:lnTo>
                    <a:lnTo>
                      <a:pt x="1176" y="1780"/>
                    </a:lnTo>
                    <a:lnTo>
                      <a:pt x="1189" y="1763"/>
                    </a:lnTo>
                    <a:lnTo>
                      <a:pt x="1200" y="1745"/>
                    </a:lnTo>
                    <a:lnTo>
                      <a:pt x="1211" y="1728"/>
                    </a:lnTo>
                    <a:lnTo>
                      <a:pt x="1220" y="1709"/>
                    </a:lnTo>
                    <a:lnTo>
                      <a:pt x="1228" y="1689"/>
                    </a:lnTo>
                    <a:lnTo>
                      <a:pt x="1235" y="1670"/>
                    </a:lnTo>
                    <a:lnTo>
                      <a:pt x="1241" y="1650"/>
                    </a:lnTo>
                    <a:lnTo>
                      <a:pt x="1246" y="1629"/>
                    </a:lnTo>
                    <a:lnTo>
                      <a:pt x="1250" y="1609"/>
                    </a:lnTo>
                    <a:lnTo>
                      <a:pt x="1254" y="1588"/>
                    </a:lnTo>
                    <a:lnTo>
                      <a:pt x="1254" y="1566"/>
                    </a:lnTo>
                    <a:lnTo>
                      <a:pt x="1256" y="1545"/>
                    </a:lnTo>
                    <a:lnTo>
                      <a:pt x="1256" y="1545"/>
                    </a:lnTo>
                    <a:lnTo>
                      <a:pt x="1254" y="1523"/>
                    </a:lnTo>
                    <a:lnTo>
                      <a:pt x="1252" y="1502"/>
                    </a:lnTo>
                    <a:lnTo>
                      <a:pt x="1250" y="1484"/>
                    </a:lnTo>
                    <a:lnTo>
                      <a:pt x="1245" y="1463"/>
                    </a:lnTo>
                    <a:lnTo>
                      <a:pt x="1233" y="1426"/>
                    </a:lnTo>
                    <a:lnTo>
                      <a:pt x="1218" y="1388"/>
                    </a:lnTo>
                    <a:lnTo>
                      <a:pt x="1200" y="1353"/>
                    </a:lnTo>
                    <a:lnTo>
                      <a:pt x="1179" y="1319"/>
                    </a:lnTo>
                    <a:lnTo>
                      <a:pt x="1153" y="1288"/>
                    </a:lnTo>
                    <a:lnTo>
                      <a:pt x="1127" y="1260"/>
                    </a:lnTo>
                    <a:lnTo>
                      <a:pt x="1097" y="1232"/>
                    </a:lnTo>
                    <a:lnTo>
                      <a:pt x="1065" y="1205"/>
                    </a:lnTo>
                    <a:lnTo>
                      <a:pt x="1034" y="1183"/>
                    </a:lnTo>
                    <a:lnTo>
                      <a:pt x="1000" y="1163"/>
                    </a:lnTo>
                    <a:lnTo>
                      <a:pt x="965" y="1144"/>
                    </a:lnTo>
                    <a:lnTo>
                      <a:pt x="929" y="1127"/>
                    </a:lnTo>
                    <a:lnTo>
                      <a:pt x="894" y="1112"/>
                    </a:lnTo>
                    <a:lnTo>
                      <a:pt x="858" y="1101"/>
                    </a:lnTo>
                    <a:lnTo>
                      <a:pt x="858" y="1101"/>
                    </a:lnTo>
                    <a:lnTo>
                      <a:pt x="903" y="1090"/>
                    </a:lnTo>
                    <a:lnTo>
                      <a:pt x="944" y="1077"/>
                    </a:lnTo>
                    <a:lnTo>
                      <a:pt x="983" y="1060"/>
                    </a:lnTo>
                    <a:lnTo>
                      <a:pt x="1021" y="1039"/>
                    </a:lnTo>
                    <a:lnTo>
                      <a:pt x="1021" y="1039"/>
                    </a:lnTo>
                    <a:lnTo>
                      <a:pt x="1041" y="1026"/>
                    </a:lnTo>
                    <a:lnTo>
                      <a:pt x="1062" y="1011"/>
                    </a:lnTo>
                    <a:lnTo>
                      <a:pt x="1082" y="995"/>
                    </a:lnTo>
                    <a:lnTo>
                      <a:pt x="1101" y="978"/>
                    </a:lnTo>
                    <a:lnTo>
                      <a:pt x="1118" y="959"/>
                    </a:lnTo>
                    <a:lnTo>
                      <a:pt x="1133" y="940"/>
                    </a:lnTo>
                    <a:lnTo>
                      <a:pt x="1148" y="920"/>
                    </a:lnTo>
                    <a:lnTo>
                      <a:pt x="1162" y="898"/>
                    </a:lnTo>
                    <a:lnTo>
                      <a:pt x="1176" y="875"/>
                    </a:lnTo>
                    <a:lnTo>
                      <a:pt x="1187" y="851"/>
                    </a:lnTo>
                    <a:lnTo>
                      <a:pt x="1196" y="827"/>
                    </a:lnTo>
                    <a:lnTo>
                      <a:pt x="1205" y="802"/>
                    </a:lnTo>
                    <a:lnTo>
                      <a:pt x="1213" y="776"/>
                    </a:lnTo>
                    <a:lnTo>
                      <a:pt x="1218" y="750"/>
                    </a:lnTo>
                    <a:lnTo>
                      <a:pt x="1224" y="722"/>
                    </a:lnTo>
                    <a:lnTo>
                      <a:pt x="1228" y="694"/>
                    </a:lnTo>
                    <a:lnTo>
                      <a:pt x="1228" y="694"/>
                    </a:lnTo>
                    <a:close/>
                    <a:moveTo>
                      <a:pt x="810" y="1024"/>
                    </a:moveTo>
                    <a:lnTo>
                      <a:pt x="810" y="1024"/>
                    </a:lnTo>
                    <a:lnTo>
                      <a:pt x="797" y="1026"/>
                    </a:lnTo>
                    <a:lnTo>
                      <a:pt x="780" y="1026"/>
                    </a:lnTo>
                    <a:lnTo>
                      <a:pt x="780" y="1026"/>
                    </a:lnTo>
                    <a:lnTo>
                      <a:pt x="758" y="1026"/>
                    </a:lnTo>
                    <a:lnTo>
                      <a:pt x="733" y="1028"/>
                    </a:lnTo>
                    <a:lnTo>
                      <a:pt x="711" y="1034"/>
                    </a:lnTo>
                    <a:lnTo>
                      <a:pt x="702" y="1037"/>
                    </a:lnTo>
                    <a:lnTo>
                      <a:pt x="692" y="1043"/>
                    </a:lnTo>
                    <a:lnTo>
                      <a:pt x="692" y="1043"/>
                    </a:lnTo>
                    <a:lnTo>
                      <a:pt x="677" y="1054"/>
                    </a:lnTo>
                    <a:lnTo>
                      <a:pt x="666" y="1065"/>
                    </a:lnTo>
                    <a:lnTo>
                      <a:pt x="659" y="1077"/>
                    </a:lnTo>
                    <a:lnTo>
                      <a:pt x="655" y="1090"/>
                    </a:lnTo>
                    <a:lnTo>
                      <a:pt x="651" y="1101"/>
                    </a:lnTo>
                    <a:lnTo>
                      <a:pt x="651" y="1112"/>
                    </a:lnTo>
                    <a:lnTo>
                      <a:pt x="653" y="1129"/>
                    </a:lnTo>
                    <a:lnTo>
                      <a:pt x="653" y="1131"/>
                    </a:lnTo>
                    <a:lnTo>
                      <a:pt x="653" y="1131"/>
                    </a:lnTo>
                    <a:lnTo>
                      <a:pt x="655" y="1140"/>
                    </a:lnTo>
                    <a:lnTo>
                      <a:pt x="659" y="1148"/>
                    </a:lnTo>
                    <a:lnTo>
                      <a:pt x="664" y="1153"/>
                    </a:lnTo>
                    <a:lnTo>
                      <a:pt x="670" y="1161"/>
                    </a:lnTo>
                    <a:lnTo>
                      <a:pt x="670" y="1161"/>
                    </a:lnTo>
                    <a:lnTo>
                      <a:pt x="677" y="1164"/>
                    </a:lnTo>
                    <a:lnTo>
                      <a:pt x="685" y="1166"/>
                    </a:lnTo>
                    <a:lnTo>
                      <a:pt x="692" y="1168"/>
                    </a:lnTo>
                    <a:lnTo>
                      <a:pt x="702" y="1168"/>
                    </a:lnTo>
                    <a:lnTo>
                      <a:pt x="702" y="1168"/>
                    </a:lnTo>
                    <a:lnTo>
                      <a:pt x="730" y="1166"/>
                    </a:lnTo>
                    <a:lnTo>
                      <a:pt x="730" y="1166"/>
                    </a:lnTo>
                    <a:lnTo>
                      <a:pt x="763" y="1168"/>
                    </a:lnTo>
                    <a:lnTo>
                      <a:pt x="799" y="1174"/>
                    </a:lnTo>
                    <a:lnTo>
                      <a:pt x="834" y="1183"/>
                    </a:lnTo>
                    <a:lnTo>
                      <a:pt x="871" y="1194"/>
                    </a:lnTo>
                    <a:lnTo>
                      <a:pt x="909" y="1211"/>
                    </a:lnTo>
                    <a:lnTo>
                      <a:pt x="944" y="1228"/>
                    </a:lnTo>
                    <a:lnTo>
                      <a:pt x="980" y="1248"/>
                    </a:lnTo>
                    <a:lnTo>
                      <a:pt x="1013" y="1273"/>
                    </a:lnTo>
                    <a:lnTo>
                      <a:pt x="1013" y="1273"/>
                    </a:lnTo>
                    <a:lnTo>
                      <a:pt x="1036" y="1291"/>
                    </a:lnTo>
                    <a:lnTo>
                      <a:pt x="1062" y="1314"/>
                    </a:lnTo>
                    <a:lnTo>
                      <a:pt x="1088" y="1342"/>
                    </a:lnTo>
                    <a:lnTo>
                      <a:pt x="1114" y="1373"/>
                    </a:lnTo>
                    <a:lnTo>
                      <a:pt x="1125" y="1392"/>
                    </a:lnTo>
                    <a:lnTo>
                      <a:pt x="1136" y="1411"/>
                    </a:lnTo>
                    <a:lnTo>
                      <a:pt x="1146" y="1431"/>
                    </a:lnTo>
                    <a:lnTo>
                      <a:pt x="1155" y="1452"/>
                    </a:lnTo>
                    <a:lnTo>
                      <a:pt x="1161" y="1474"/>
                    </a:lnTo>
                    <a:lnTo>
                      <a:pt x="1166" y="1497"/>
                    </a:lnTo>
                    <a:lnTo>
                      <a:pt x="1170" y="1521"/>
                    </a:lnTo>
                    <a:lnTo>
                      <a:pt x="1172" y="1545"/>
                    </a:lnTo>
                    <a:lnTo>
                      <a:pt x="1172" y="1545"/>
                    </a:lnTo>
                    <a:lnTo>
                      <a:pt x="1170" y="1564"/>
                    </a:lnTo>
                    <a:lnTo>
                      <a:pt x="1170" y="1582"/>
                    </a:lnTo>
                    <a:lnTo>
                      <a:pt x="1166" y="1601"/>
                    </a:lnTo>
                    <a:lnTo>
                      <a:pt x="1162" y="1618"/>
                    </a:lnTo>
                    <a:lnTo>
                      <a:pt x="1153" y="1651"/>
                    </a:lnTo>
                    <a:lnTo>
                      <a:pt x="1138" y="1683"/>
                    </a:lnTo>
                    <a:lnTo>
                      <a:pt x="1121" y="1711"/>
                    </a:lnTo>
                    <a:lnTo>
                      <a:pt x="1103" y="1737"/>
                    </a:lnTo>
                    <a:lnTo>
                      <a:pt x="1080" y="1762"/>
                    </a:lnTo>
                    <a:lnTo>
                      <a:pt x="1056" y="1782"/>
                    </a:lnTo>
                    <a:lnTo>
                      <a:pt x="1030" y="1803"/>
                    </a:lnTo>
                    <a:lnTo>
                      <a:pt x="1004" y="1819"/>
                    </a:lnTo>
                    <a:lnTo>
                      <a:pt x="978" y="1834"/>
                    </a:lnTo>
                    <a:lnTo>
                      <a:pt x="950" y="1847"/>
                    </a:lnTo>
                    <a:lnTo>
                      <a:pt x="922" y="1859"/>
                    </a:lnTo>
                    <a:lnTo>
                      <a:pt x="896" y="1868"/>
                    </a:lnTo>
                    <a:lnTo>
                      <a:pt x="870" y="1874"/>
                    </a:lnTo>
                    <a:lnTo>
                      <a:pt x="845" y="1879"/>
                    </a:lnTo>
                    <a:lnTo>
                      <a:pt x="845" y="1879"/>
                    </a:lnTo>
                    <a:lnTo>
                      <a:pt x="836" y="1881"/>
                    </a:lnTo>
                    <a:lnTo>
                      <a:pt x="828" y="1885"/>
                    </a:lnTo>
                    <a:lnTo>
                      <a:pt x="823" y="1888"/>
                    </a:lnTo>
                    <a:lnTo>
                      <a:pt x="817" y="1894"/>
                    </a:lnTo>
                    <a:lnTo>
                      <a:pt x="814" y="1900"/>
                    </a:lnTo>
                    <a:lnTo>
                      <a:pt x="810" y="1907"/>
                    </a:lnTo>
                    <a:lnTo>
                      <a:pt x="808" y="1915"/>
                    </a:lnTo>
                    <a:lnTo>
                      <a:pt x="808" y="1924"/>
                    </a:lnTo>
                    <a:lnTo>
                      <a:pt x="808" y="1924"/>
                    </a:lnTo>
                    <a:lnTo>
                      <a:pt x="812" y="1991"/>
                    </a:lnTo>
                    <a:lnTo>
                      <a:pt x="812" y="1991"/>
                    </a:lnTo>
                    <a:lnTo>
                      <a:pt x="827" y="2381"/>
                    </a:lnTo>
                    <a:lnTo>
                      <a:pt x="834" y="2637"/>
                    </a:lnTo>
                    <a:lnTo>
                      <a:pt x="834" y="2637"/>
                    </a:lnTo>
                    <a:lnTo>
                      <a:pt x="836" y="2644"/>
                    </a:lnTo>
                    <a:lnTo>
                      <a:pt x="838" y="2652"/>
                    </a:lnTo>
                    <a:lnTo>
                      <a:pt x="842" y="2659"/>
                    </a:lnTo>
                    <a:lnTo>
                      <a:pt x="847" y="2665"/>
                    </a:lnTo>
                    <a:lnTo>
                      <a:pt x="853" y="2670"/>
                    </a:lnTo>
                    <a:lnTo>
                      <a:pt x="860" y="2674"/>
                    </a:lnTo>
                    <a:lnTo>
                      <a:pt x="868" y="2676"/>
                    </a:lnTo>
                    <a:lnTo>
                      <a:pt x="877" y="2676"/>
                    </a:lnTo>
                    <a:lnTo>
                      <a:pt x="877" y="2676"/>
                    </a:lnTo>
                    <a:lnTo>
                      <a:pt x="914" y="2678"/>
                    </a:lnTo>
                    <a:lnTo>
                      <a:pt x="950" y="2683"/>
                    </a:lnTo>
                    <a:lnTo>
                      <a:pt x="980" y="2691"/>
                    </a:lnTo>
                    <a:lnTo>
                      <a:pt x="1008" y="2700"/>
                    </a:lnTo>
                    <a:lnTo>
                      <a:pt x="1032" y="2713"/>
                    </a:lnTo>
                    <a:lnTo>
                      <a:pt x="1043" y="2721"/>
                    </a:lnTo>
                    <a:lnTo>
                      <a:pt x="1052" y="2730"/>
                    </a:lnTo>
                    <a:lnTo>
                      <a:pt x="1062" y="2738"/>
                    </a:lnTo>
                    <a:lnTo>
                      <a:pt x="1069" y="2749"/>
                    </a:lnTo>
                    <a:lnTo>
                      <a:pt x="1077" y="2758"/>
                    </a:lnTo>
                    <a:lnTo>
                      <a:pt x="1082" y="2769"/>
                    </a:lnTo>
                    <a:lnTo>
                      <a:pt x="1082" y="2769"/>
                    </a:lnTo>
                    <a:lnTo>
                      <a:pt x="1090" y="2788"/>
                    </a:lnTo>
                    <a:lnTo>
                      <a:pt x="1093" y="2807"/>
                    </a:lnTo>
                    <a:lnTo>
                      <a:pt x="1095" y="2823"/>
                    </a:lnTo>
                    <a:lnTo>
                      <a:pt x="1095" y="2838"/>
                    </a:lnTo>
                    <a:lnTo>
                      <a:pt x="1095" y="2853"/>
                    </a:lnTo>
                    <a:lnTo>
                      <a:pt x="1092" y="2866"/>
                    </a:lnTo>
                    <a:lnTo>
                      <a:pt x="1090" y="2876"/>
                    </a:lnTo>
                    <a:lnTo>
                      <a:pt x="1086" y="2881"/>
                    </a:lnTo>
                    <a:lnTo>
                      <a:pt x="1086" y="2881"/>
                    </a:lnTo>
                    <a:lnTo>
                      <a:pt x="1069" y="2887"/>
                    </a:lnTo>
                    <a:lnTo>
                      <a:pt x="1037" y="2891"/>
                    </a:lnTo>
                    <a:lnTo>
                      <a:pt x="995" y="2894"/>
                    </a:lnTo>
                    <a:lnTo>
                      <a:pt x="937" y="2896"/>
                    </a:lnTo>
                    <a:lnTo>
                      <a:pt x="937" y="2896"/>
                    </a:lnTo>
                    <a:lnTo>
                      <a:pt x="937" y="2896"/>
                    </a:lnTo>
                    <a:lnTo>
                      <a:pt x="886" y="2894"/>
                    </a:lnTo>
                    <a:lnTo>
                      <a:pt x="838" y="2892"/>
                    </a:lnTo>
                    <a:lnTo>
                      <a:pt x="789" y="2889"/>
                    </a:lnTo>
                    <a:lnTo>
                      <a:pt x="745" y="2883"/>
                    </a:lnTo>
                    <a:lnTo>
                      <a:pt x="745" y="2883"/>
                    </a:lnTo>
                    <a:lnTo>
                      <a:pt x="731" y="2879"/>
                    </a:lnTo>
                    <a:lnTo>
                      <a:pt x="720" y="2874"/>
                    </a:lnTo>
                    <a:lnTo>
                      <a:pt x="711" y="2866"/>
                    </a:lnTo>
                    <a:lnTo>
                      <a:pt x="702" y="2857"/>
                    </a:lnTo>
                    <a:lnTo>
                      <a:pt x="702" y="2857"/>
                    </a:lnTo>
                    <a:lnTo>
                      <a:pt x="698" y="2848"/>
                    </a:lnTo>
                    <a:lnTo>
                      <a:pt x="692" y="2838"/>
                    </a:lnTo>
                    <a:lnTo>
                      <a:pt x="687" y="2816"/>
                    </a:lnTo>
                    <a:lnTo>
                      <a:pt x="681" y="2794"/>
                    </a:lnTo>
                    <a:lnTo>
                      <a:pt x="679" y="2769"/>
                    </a:lnTo>
                    <a:lnTo>
                      <a:pt x="679" y="2747"/>
                    </a:lnTo>
                    <a:lnTo>
                      <a:pt x="681" y="2726"/>
                    </a:lnTo>
                    <a:lnTo>
                      <a:pt x="685" y="2693"/>
                    </a:lnTo>
                    <a:lnTo>
                      <a:pt x="685" y="2693"/>
                    </a:lnTo>
                    <a:lnTo>
                      <a:pt x="687" y="2685"/>
                    </a:lnTo>
                    <a:lnTo>
                      <a:pt x="687" y="2685"/>
                    </a:lnTo>
                    <a:lnTo>
                      <a:pt x="689" y="2579"/>
                    </a:lnTo>
                    <a:lnTo>
                      <a:pt x="690" y="2471"/>
                    </a:lnTo>
                    <a:lnTo>
                      <a:pt x="690" y="2471"/>
                    </a:lnTo>
                    <a:lnTo>
                      <a:pt x="694" y="2370"/>
                    </a:lnTo>
                    <a:lnTo>
                      <a:pt x="696" y="2278"/>
                    </a:lnTo>
                    <a:lnTo>
                      <a:pt x="694" y="2196"/>
                    </a:lnTo>
                    <a:lnTo>
                      <a:pt x="692" y="2161"/>
                    </a:lnTo>
                    <a:lnTo>
                      <a:pt x="689" y="2129"/>
                    </a:lnTo>
                    <a:lnTo>
                      <a:pt x="683" y="2099"/>
                    </a:lnTo>
                    <a:lnTo>
                      <a:pt x="677" y="2073"/>
                    </a:lnTo>
                    <a:lnTo>
                      <a:pt x="668" y="2051"/>
                    </a:lnTo>
                    <a:lnTo>
                      <a:pt x="659" y="2032"/>
                    </a:lnTo>
                    <a:lnTo>
                      <a:pt x="648" y="2017"/>
                    </a:lnTo>
                    <a:lnTo>
                      <a:pt x="640" y="2010"/>
                    </a:lnTo>
                    <a:lnTo>
                      <a:pt x="633" y="2006"/>
                    </a:lnTo>
                    <a:lnTo>
                      <a:pt x="625" y="2000"/>
                    </a:lnTo>
                    <a:lnTo>
                      <a:pt x="616" y="1999"/>
                    </a:lnTo>
                    <a:lnTo>
                      <a:pt x="606" y="1997"/>
                    </a:lnTo>
                    <a:lnTo>
                      <a:pt x="597" y="1995"/>
                    </a:lnTo>
                    <a:lnTo>
                      <a:pt x="597" y="1995"/>
                    </a:lnTo>
                    <a:lnTo>
                      <a:pt x="593" y="1995"/>
                    </a:lnTo>
                    <a:lnTo>
                      <a:pt x="593" y="1995"/>
                    </a:lnTo>
                    <a:lnTo>
                      <a:pt x="584" y="1997"/>
                    </a:lnTo>
                    <a:lnTo>
                      <a:pt x="575" y="2000"/>
                    </a:lnTo>
                    <a:lnTo>
                      <a:pt x="564" y="2006"/>
                    </a:lnTo>
                    <a:lnTo>
                      <a:pt x="552" y="2017"/>
                    </a:lnTo>
                    <a:lnTo>
                      <a:pt x="552" y="2017"/>
                    </a:lnTo>
                    <a:lnTo>
                      <a:pt x="547" y="2027"/>
                    </a:lnTo>
                    <a:lnTo>
                      <a:pt x="543" y="2038"/>
                    </a:lnTo>
                    <a:lnTo>
                      <a:pt x="534" y="2064"/>
                    </a:lnTo>
                    <a:lnTo>
                      <a:pt x="524" y="2097"/>
                    </a:lnTo>
                    <a:lnTo>
                      <a:pt x="519" y="2139"/>
                    </a:lnTo>
                    <a:lnTo>
                      <a:pt x="513" y="2183"/>
                    </a:lnTo>
                    <a:lnTo>
                      <a:pt x="508" y="2232"/>
                    </a:lnTo>
                    <a:lnTo>
                      <a:pt x="504" y="2282"/>
                    </a:lnTo>
                    <a:lnTo>
                      <a:pt x="500" y="2336"/>
                    </a:lnTo>
                    <a:lnTo>
                      <a:pt x="498" y="2443"/>
                    </a:lnTo>
                    <a:lnTo>
                      <a:pt x="498" y="2542"/>
                    </a:lnTo>
                    <a:lnTo>
                      <a:pt x="500" y="2586"/>
                    </a:lnTo>
                    <a:lnTo>
                      <a:pt x="504" y="2626"/>
                    </a:lnTo>
                    <a:lnTo>
                      <a:pt x="508" y="2661"/>
                    </a:lnTo>
                    <a:lnTo>
                      <a:pt x="511" y="2687"/>
                    </a:lnTo>
                    <a:lnTo>
                      <a:pt x="511" y="2687"/>
                    </a:lnTo>
                    <a:lnTo>
                      <a:pt x="519" y="2730"/>
                    </a:lnTo>
                    <a:lnTo>
                      <a:pt x="524" y="2769"/>
                    </a:lnTo>
                    <a:lnTo>
                      <a:pt x="526" y="2803"/>
                    </a:lnTo>
                    <a:lnTo>
                      <a:pt x="524" y="2833"/>
                    </a:lnTo>
                    <a:lnTo>
                      <a:pt x="521" y="2855"/>
                    </a:lnTo>
                    <a:lnTo>
                      <a:pt x="517" y="2874"/>
                    </a:lnTo>
                    <a:lnTo>
                      <a:pt x="509" y="2885"/>
                    </a:lnTo>
                    <a:lnTo>
                      <a:pt x="504" y="2891"/>
                    </a:lnTo>
                    <a:lnTo>
                      <a:pt x="500" y="2892"/>
                    </a:lnTo>
                    <a:lnTo>
                      <a:pt x="500" y="2892"/>
                    </a:lnTo>
                    <a:lnTo>
                      <a:pt x="474" y="2898"/>
                    </a:lnTo>
                    <a:lnTo>
                      <a:pt x="437" y="2904"/>
                    </a:lnTo>
                    <a:lnTo>
                      <a:pt x="392" y="2906"/>
                    </a:lnTo>
                    <a:lnTo>
                      <a:pt x="338" y="2907"/>
                    </a:lnTo>
                    <a:lnTo>
                      <a:pt x="338" y="2907"/>
                    </a:lnTo>
                    <a:lnTo>
                      <a:pt x="269" y="2906"/>
                    </a:lnTo>
                    <a:lnTo>
                      <a:pt x="211" y="2902"/>
                    </a:lnTo>
                    <a:lnTo>
                      <a:pt x="168" y="2894"/>
                    </a:lnTo>
                    <a:lnTo>
                      <a:pt x="153" y="2892"/>
                    </a:lnTo>
                    <a:lnTo>
                      <a:pt x="144" y="2889"/>
                    </a:lnTo>
                    <a:lnTo>
                      <a:pt x="144" y="2887"/>
                    </a:lnTo>
                    <a:lnTo>
                      <a:pt x="144" y="2887"/>
                    </a:lnTo>
                    <a:lnTo>
                      <a:pt x="131" y="2864"/>
                    </a:lnTo>
                    <a:lnTo>
                      <a:pt x="125" y="2853"/>
                    </a:lnTo>
                    <a:lnTo>
                      <a:pt x="123" y="2840"/>
                    </a:lnTo>
                    <a:lnTo>
                      <a:pt x="121" y="2825"/>
                    </a:lnTo>
                    <a:lnTo>
                      <a:pt x="123" y="2808"/>
                    </a:lnTo>
                    <a:lnTo>
                      <a:pt x="129" y="2788"/>
                    </a:lnTo>
                    <a:lnTo>
                      <a:pt x="136" y="2766"/>
                    </a:lnTo>
                    <a:lnTo>
                      <a:pt x="136" y="2766"/>
                    </a:lnTo>
                    <a:lnTo>
                      <a:pt x="140" y="2756"/>
                    </a:lnTo>
                    <a:lnTo>
                      <a:pt x="147" y="2749"/>
                    </a:lnTo>
                    <a:lnTo>
                      <a:pt x="155" y="2741"/>
                    </a:lnTo>
                    <a:lnTo>
                      <a:pt x="162" y="2734"/>
                    </a:lnTo>
                    <a:lnTo>
                      <a:pt x="185" y="2723"/>
                    </a:lnTo>
                    <a:lnTo>
                      <a:pt x="211" y="2715"/>
                    </a:lnTo>
                    <a:lnTo>
                      <a:pt x="237" y="2708"/>
                    </a:lnTo>
                    <a:lnTo>
                      <a:pt x="265" y="2704"/>
                    </a:lnTo>
                    <a:lnTo>
                      <a:pt x="293" y="2700"/>
                    </a:lnTo>
                    <a:lnTo>
                      <a:pt x="317" y="2700"/>
                    </a:lnTo>
                    <a:lnTo>
                      <a:pt x="317" y="2700"/>
                    </a:lnTo>
                    <a:lnTo>
                      <a:pt x="317" y="2700"/>
                    </a:lnTo>
                    <a:lnTo>
                      <a:pt x="317" y="2700"/>
                    </a:lnTo>
                    <a:lnTo>
                      <a:pt x="327" y="2700"/>
                    </a:lnTo>
                    <a:lnTo>
                      <a:pt x="334" y="2697"/>
                    </a:lnTo>
                    <a:lnTo>
                      <a:pt x="341" y="2693"/>
                    </a:lnTo>
                    <a:lnTo>
                      <a:pt x="347" y="2689"/>
                    </a:lnTo>
                    <a:lnTo>
                      <a:pt x="347" y="2689"/>
                    </a:lnTo>
                    <a:lnTo>
                      <a:pt x="353" y="2682"/>
                    </a:lnTo>
                    <a:lnTo>
                      <a:pt x="356" y="2674"/>
                    </a:lnTo>
                    <a:lnTo>
                      <a:pt x="360" y="2667"/>
                    </a:lnTo>
                    <a:lnTo>
                      <a:pt x="360" y="2659"/>
                    </a:lnTo>
                    <a:lnTo>
                      <a:pt x="360" y="2659"/>
                    </a:lnTo>
                    <a:lnTo>
                      <a:pt x="362" y="2390"/>
                    </a:lnTo>
                    <a:lnTo>
                      <a:pt x="366" y="2148"/>
                    </a:lnTo>
                    <a:lnTo>
                      <a:pt x="371" y="1915"/>
                    </a:lnTo>
                    <a:lnTo>
                      <a:pt x="371" y="1915"/>
                    </a:lnTo>
                    <a:lnTo>
                      <a:pt x="371" y="1887"/>
                    </a:lnTo>
                    <a:lnTo>
                      <a:pt x="373" y="1818"/>
                    </a:lnTo>
                    <a:lnTo>
                      <a:pt x="381" y="1717"/>
                    </a:lnTo>
                    <a:lnTo>
                      <a:pt x="386" y="1657"/>
                    </a:lnTo>
                    <a:lnTo>
                      <a:pt x="394" y="1595"/>
                    </a:lnTo>
                    <a:lnTo>
                      <a:pt x="403" y="1532"/>
                    </a:lnTo>
                    <a:lnTo>
                      <a:pt x="414" y="1467"/>
                    </a:lnTo>
                    <a:lnTo>
                      <a:pt x="429" y="1403"/>
                    </a:lnTo>
                    <a:lnTo>
                      <a:pt x="446" y="1344"/>
                    </a:lnTo>
                    <a:lnTo>
                      <a:pt x="457" y="1314"/>
                    </a:lnTo>
                    <a:lnTo>
                      <a:pt x="467" y="1286"/>
                    </a:lnTo>
                    <a:lnTo>
                      <a:pt x="478" y="1260"/>
                    </a:lnTo>
                    <a:lnTo>
                      <a:pt x="491" y="1233"/>
                    </a:lnTo>
                    <a:lnTo>
                      <a:pt x="504" y="1211"/>
                    </a:lnTo>
                    <a:lnTo>
                      <a:pt x="519" y="1189"/>
                    </a:lnTo>
                    <a:lnTo>
                      <a:pt x="534" y="1170"/>
                    </a:lnTo>
                    <a:lnTo>
                      <a:pt x="549" y="1153"/>
                    </a:lnTo>
                    <a:lnTo>
                      <a:pt x="549" y="1153"/>
                    </a:lnTo>
                    <a:lnTo>
                      <a:pt x="556" y="1146"/>
                    </a:lnTo>
                    <a:lnTo>
                      <a:pt x="560" y="1136"/>
                    </a:lnTo>
                    <a:lnTo>
                      <a:pt x="564" y="1127"/>
                    </a:lnTo>
                    <a:lnTo>
                      <a:pt x="567" y="1116"/>
                    </a:lnTo>
                    <a:lnTo>
                      <a:pt x="569" y="1097"/>
                    </a:lnTo>
                    <a:lnTo>
                      <a:pt x="571" y="1082"/>
                    </a:lnTo>
                    <a:lnTo>
                      <a:pt x="571" y="1082"/>
                    </a:lnTo>
                    <a:lnTo>
                      <a:pt x="569" y="1071"/>
                    </a:lnTo>
                    <a:lnTo>
                      <a:pt x="567" y="1062"/>
                    </a:lnTo>
                    <a:lnTo>
                      <a:pt x="562" y="1045"/>
                    </a:lnTo>
                    <a:lnTo>
                      <a:pt x="552" y="1034"/>
                    </a:lnTo>
                    <a:lnTo>
                      <a:pt x="545" y="1026"/>
                    </a:lnTo>
                    <a:lnTo>
                      <a:pt x="545" y="1026"/>
                    </a:lnTo>
                    <a:lnTo>
                      <a:pt x="536" y="1019"/>
                    </a:lnTo>
                    <a:lnTo>
                      <a:pt x="526" y="1015"/>
                    </a:lnTo>
                    <a:lnTo>
                      <a:pt x="504" y="1006"/>
                    </a:lnTo>
                    <a:lnTo>
                      <a:pt x="504" y="1006"/>
                    </a:lnTo>
                    <a:lnTo>
                      <a:pt x="504" y="983"/>
                    </a:lnTo>
                    <a:lnTo>
                      <a:pt x="502" y="961"/>
                    </a:lnTo>
                    <a:lnTo>
                      <a:pt x="496" y="940"/>
                    </a:lnTo>
                    <a:lnTo>
                      <a:pt x="491" y="918"/>
                    </a:lnTo>
                    <a:lnTo>
                      <a:pt x="483" y="898"/>
                    </a:lnTo>
                    <a:lnTo>
                      <a:pt x="474" y="877"/>
                    </a:lnTo>
                    <a:lnTo>
                      <a:pt x="463" y="858"/>
                    </a:lnTo>
                    <a:lnTo>
                      <a:pt x="450" y="840"/>
                    </a:lnTo>
                    <a:lnTo>
                      <a:pt x="450" y="840"/>
                    </a:lnTo>
                    <a:lnTo>
                      <a:pt x="431" y="817"/>
                    </a:lnTo>
                    <a:lnTo>
                      <a:pt x="409" y="799"/>
                    </a:lnTo>
                    <a:lnTo>
                      <a:pt x="386" y="782"/>
                    </a:lnTo>
                    <a:lnTo>
                      <a:pt x="362" y="769"/>
                    </a:lnTo>
                    <a:lnTo>
                      <a:pt x="336" y="758"/>
                    </a:lnTo>
                    <a:lnTo>
                      <a:pt x="308" y="750"/>
                    </a:lnTo>
                    <a:lnTo>
                      <a:pt x="280" y="746"/>
                    </a:lnTo>
                    <a:lnTo>
                      <a:pt x="252" y="744"/>
                    </a:lnTo>
                    <a:lnTo>
                      <a:pt x="252" y="744"/>
                    </a:lnTo>
                    <a:lnTo>
                      <a:pt x="226" y="744"/>
                    </a:lnTo>
                    <a:lnTo>
                      <a:pt x="202" y="748"/>
                    </a:lnTo>
                    <a:lnTo>
                      <a:pt x="179" y="754"/>
                    </a:lnTo>
                    <a:lnTo>
                      <a:pt x="155" y="763"/>
                    </a:lnTo>
                    <a:lnTo>
                      <a:pt x="155" y="763"/>
                    </a:lnTo>
                    <a:lnTo>
                      <a:pt x="146" y="741"/>
                    </a:lnTo>
                    <a:lnTo>
                      <a:pt x="138" y="717"/>
                    </a:lnTo>
                    <a:lnTo>
                      <a:pt x="133" y="692"/>
                    </a:lnTo>
                    <a:lnTo>
                      <a:pt x="129" y="668"/>
                    </a:lnTo>
                    <a:lnTo>
                      <a:pt x="125" y="642"/>
                    </a:lnTo>
                    <a:lnTo>
                      <a:pt x="123" y="616"/>
                    </a:lnTo>
                    <a:lnTo>
                      <a:pt x="123" y="590"/>
                    </a:lnTo>
                    <a:lnTo>
                      <a:pt x="125" y="563"/>
                    </a:lnTo>
                    <a:lnTo>
                      <a:pt x="125" y="563"/>
                    </a:lnTo>
                    <a:lnTo>
                      <a:pt x="129" y="537"/>
                    </a:lnTo>
                    <a:lnTo>
                      <a:pt x="133" y="513"/>
                    </a:lnTo>
                    <a:lnTo>
                      <a:pt x="138" y="489"/>
                    </a:lnTo>
                    <a:lnTo>
                      <a:pt x="146" y="465"/>
                    </a:lnTo>
                    <a:lnTo>
                      <a:pt x="153" y="442"/>
                    </a:lnTo>
                    <a:lnTo>
                      <a:pt x="162" y="418"/>
                    </a:lnTo>
                    <a:lnTo>
                      <a:pt x="181" y="375"/>
                    </a:lnTo>
                    <a:lnTo>
                      <a:pt x="205" y="332"/>
                    </a:lnTo>
                    <a:lnTo>
                      <a:pt x="233" y="293"/>
                    </a:lnTo>
                    <a:lnTo>
                      <a:pt x="263" y="256"/>
                    </a:lnTo>
                    <a:lnTo>
                      <a:pt x="297" y="222"/>
                    </a:lnTo>
                    <a:lnTo>
                      <a:pt x="334" y="192"/>
                    </a:lnTo>
                    <a:lnTo>
                      <a:pt x="373" y="164"/>
                    </a:lnTo>
                    <a:lnTo>
                      <a:pt x="414" y="140"/>
                    </a:lnTo>
                    <a:lnTo>
                      <a:pt x="457" y="121"/>
                    </a:lnTo>
                    <a:lnTo>
                      <a:pt x="480" y="112"/>
                    </a:lnTo>
                    <a:lnTo>
                      <a:pt x="504" y="104"/>
                    </a:lnTo>
                    <a:lnTo>
                      <a:pt x="526" y="99"/>
                    </a:lnTo>
                    <a:lnTo>
                      <a:pt x="550" y="93"/>
                    </a:lnTo>
                    <a:lnTo>
                      <a:pt x="575" y="89"/>
                    </a:lnTo>
                    <a:lnTo>
                      <a:pt x="599" y="86"/>
                    </a:lnTo>
                    <a:lnTo>
                      <a:pt x="623" y="84"/>
                    </a:lnTo>
                    <a:lnTo>
                      <a:pt x="648" y="84"/>
                    </a:lnTo>
                    <a:lnTo>
                      <a:pt x="648" y="84"/>
                    </a:lnTo>
                    <a:lnTo>
                      <a:pt x="674" y="84"/>
                    </a:lnTo>
                    <a:lnTo>
                      <a:pt x="700" y="86"/>
                    </a:lnTo>
                    <a:lnTo>
                      <a:pt x="700" y="86"/>
                    </a:lnTo>
                    <a:lnTo>
                      <a:pt x="724" y="89"/>
                    </a:lnTo>
                    <a:lnTo>
                      <a:pt x="750" y="93"/>
                    </a:lnTo>
                    <a:lnTo>
                      <a:pt x="774" y="101"/>
                    </a:lnTo>
                    <a:lnTo>
                      <a:pt x="799" y="108"/>
                    </a:lnTo>
                    <a:lnTo>
                      <a:pt x="823" y="116"/>
                    </a:lnTo>
                    <a:lnTo>
                      <a:pt x="845" y="127"/>
                    </a:lnTo>
                    <a:lnTo>
                      <a:pt x="868" y="138"/>
                    </a:lnTo>
                    <a:lnTo>
                      <a:pt x="890" y="149"/>
                    </a:lnTo>
                    <a:lnTo>
                      <a:pt x="912" y="164"/>
                    </a:lnTo>
                    <a:lnTo>
                      <a:pt x="933" y="179"/>
                    </a:lnTo>
                    <a:lnTo>
                      <a:pt x="954" y="194"/>
                    </a:lnTo>
                    <a:lnTo>
                      <a:pt x="972" y="213"/>
                    </a:lnTo>
                    <a:lnTo>
                      <a:pt x="991" y="229"/>
                    </a:lnTo>
                    <a:lnTo>
                      <a:pt x="1008" y="250"/>
                    </a:lnTo>
                    <a:lnTo>
                      <a:pt x="1026" y="270"/>
                    </a:lnTo>
                    <a:lnTo>
                      <a:pt x="1041" y="293"/>
                    </a:lnTo>
                    <a:lnTo>
                      <a:pt x="1041" y="293"/>
                    </a:lnTo>
                    <a:lnTo>
                      <a:pt x="1056" y="313"/>
                    </a:lnTo>
                    <a:lnTo>
                      <a:pt x="1069" y="336"/>
                    </a:lnTo>
                    <a:lnTo>
                      <a:pt x="1080" y="358"/>
                    </a:lnTo>
                    <a:lnTo>
                      <a:pt x="1093" y="382"/>
                    </a:lnTo>
                    <a:lnTo>
                      <a:pt x="1103" y="407"/>
                    </a:lnTo>
                    <a:lnTo>
                      <a:pt x="1112" y="431"/>
                    </a:lnTo>
                    <a:lnTo>
                      <a:pt x="1120" y="455"/>
                    </a:lnTo>
                    <a:lnTo>
                      <a:pt x="1127" y="479"/>
                    </a:lnTo>
                    <a:lnTo>
                      <a:pt x="1133" y="506"/>
                    </a:lnTo>
                    <a:lnTo>
                      <a:pt x="1138" y="530"/>
                    </a:lnTo>
                    <a:lnTo>
                      <a:pt x="1142" y="556"/>
                    </a:lnTo>
                    <a:lnTo>
                      <a:pt x="1144" y="582"/>
                    </a:lnTo>
                    <a:lnTo>
                      <a:pt x="1146" y="608"/>
                    </a:lnTo>
                    <a:lnTo>
                      <a:pt x="1146" y="634"/>
                    </a:lnTo>
                    <a:lnTo>
                      <a:pt x="1146" y="659"/>
                    </a:lnTo>
                    <a:lnTo>
                      <a:pt x="1144" y="685"/>
                    </a:lnTo>
                    <a:lnTo>
                      <a:pt x="1144" y="685"/>
                    </a:lnTo>
                    <a:lnTo>
                      <a:pt x="1140" y="709"/>
                    </a:lnTo>
                    <a:lnTo>
                      <a:pt x="1136" y="731"/>
                    </a:lnTo>
                    <a:lnTo>
                      <a:pt x="1131" y="754"/>
                    </a:lnTo>
                    <a:lnTo>
                      <a:pt x="1125" y="774"/>
                    </a:lnTo>
                    <a:lnTo>
                      <a:pt x="1118" y="795"/>
                    </a:lnTo>
                    <a:lnTo>
                      <a:pt x="1110" y="815"/>
                    </a:lnTo>
                    <a:lnTo>
                      <a:pt x="1101" y="834"/>
                    </a:lnTo>
                    <a:lnTo>
                      <a:pt x="1092" y="853"/>
                    </a:lnTo>
                    <a:lnTo>
                      <a:pt x="1080" y="870"/>
                    </a:lnTo>
                    <a:lnTo>
                      <a:pt x="1067" y="886"/>
                    </a:lnTo>
                    <a:lnTo>
                      <a:pt x="1054" y="903"/>
                    </a:lnTo>
                    <a:lnTo>
                      <a:pt x="1041" y="918"/>
                    </a:lnTo>
                    <a:lnTo>
                      <a:pt x="1026" y="931"/>
                    </a:lnTo>
                    <a:lnTo>
                      <a:pt x="1011" y="944"/>
                    </a:lnTo>
                    <a:lnTo>
                      <a:pt x="995" y="957"/>
                    </a:lnTo>
                    <a:lnTo>
                      <a:pt x="978" y="968"/>
                    </a:lnTo>
                    <a:lnTo>
                      <a:pt x="978" y="968"/>
                    </a:lnTo>
                    <a:lnTo>
                      <a:pt x="959" y="978"/>
                    </a:lnTo>
                    <a:lnTo>
                      <a:pt x="940" y="987"/>
                    </a:lnTo>
                    <a:lnTo>
                      <a:pt x="899" y="1004"/>
                    </a:lnTo>
                    <a:lnTo>
                      <a:pt x="856" y="1015"/>
                    </a:lnTo>
                    <a:lnTo>
                      <a:pt x="810" y="1024"/>
                    </a:lnTo>
                    <a:lnTo>
                      <a:pt x="810" y="1024"/>
                    </a:lnTo>
                    <a:close/>
                    <a:moveTo>
                      <a:pt x="297" y="1196"/>
                    </a:moveTo>
                    <a:lnTo>
                      <a:pt x="297" y="1196"/>
                    </a:lnTo>
                    <a:lnTo>
                      <a:pt x="304" y="1241"/>
                    </a:lnTo>
                    <a:lnTo>
                      <a:pt x="308" y="1288"/>
                    </a:lnTo>
                    <a:lnTo>
                      <a:pt x="310" y="1334"/>
                    </a:lnTo>
                    <a:lnTo>
                      <a:pt x="308" y="1381"/>
                    </a:lnTo>
                    <a:lnTo>
                      <a:pt x="304" y="1426"/>
                    </a:lnTo>
                    <a:lnTo>
                      <a:pt x="299" y="1444"/>
                    </a:lnTo>
                    <a:lnTo>
                      <a:pt x="295" y="1465"/>
                    </a:lnTo>
                    <a:lnTo>
                      <a:pt x="289" y="1482"/>
                    </a:lnTo>
                    <a:lnTo>
                      <a:pt x="282" y="1498"/>
                    </a:lnTo>
                    <a:lnTo>
                      <a:pt x="274" y="1513"/>
                    </a:lnTo>
                    <a:lnTo>
                      <a:pt x="265" y="1526"/>
                    </a:lnTo>
                    <a:lnTo>
                      <a:pt x="265" y="1526"/>
                    </a:lnTo>
                    <a:lnTo>
                      <a:pt x="252" y="1539"/>
                    </a:lnTo>
                    <a:lnTo>
                      <a:pt x="237" y="1549"/>
                    </a:lnTo>
                    <a:lnTo>
                      <a:pt x="220" y="1554"/>
                    </a:lnTo>
                    <a:lnTo>
                      <a:pt x="202" y="1556"/>
                    </a:lnTo>
                    <a:lnTo>
                      <a:pt x="202" y="1556"/>
                    </a:lnTo>
                    <a:lnTo>
                      <a:pt x="202" y="1556"/>
                    </a:lnTo>
                    <a:lnTo>
                      <a:pt x="179" y="1554"/>
                    </a:lnTo>
                    <a:lnTo>
                      <a:pt x="179" y="1554"/>
                    </a:lnTo>
                    <a:lnTo>
                      <a:pt x="155" y="1547"/>
                    </a:lnTo>
                    <a:lnTo>
                      <a:pt x="146" y="1543"/>
                    </a:lnTo>
                    <a:lnTo>
                      <a:pt x="136" y="1538"/>
                    </a:lnTo>
                    <a:lnTo>
                      <a:pt x="127" y="1532"/>
                    </a:lnTo>
                    <a:lnTo>
                      <a:pt x="119" y="1526"/>
                    </a:lnTo>
                    <a:lnTo>
                      <a:pt x="112" y="1519"/>
                    </a:lnTo>
                    <a:lnTo>
                      <a:pt x="106" y="1510"/>
                    </a:lnTo>
                    <a:lnTo>
                      <a:pt x="106" y="1510"/>
                    </a:lnTo>
                    <a:lnTo>
                      <a:pt x="99" y="1495"/>
                    </a:lnTo>
                    <a:lnTo>
                      <a:pt x="95" y="1476"/>
                    </a:lnTo>
                    <a:lnTo>
                      <a:pt x="91" y="1459"/>
                    </a:lnTo>
                    <a:lnTo>
                      <a:pt x="91" y="1439"/>
                    </a:lnTo>
                    <a:lnTo>
                      <a:pt x="93" y="1420"/>
                    </a:lnTo>
                    <a:lnTo>
                      <a:pt x="95" y="1400"/>
                    </a:lnTo>
                    <a:lnTo>
                      <a:pt x="99" y="1381"/>
                    </a:lnTo>
                    <a:lnTo>
                      <a:pt x="105" y="1364"/>
                    </a:lnTo>
                    <a:lnTo>
                      <a:pt x="105" y="1364"/>
                    </a:lnTo>
                    <a:lnTo>
                      <a:pt x="131" y="1273"/>
                    </a:lnTo>
                    <a:lnTo>
                      <a:pt x="131" y="1273"/>
                    </a:lnTo>
                    <a:lnTo>
                      <a:pt x="162" y="1174"/>
                    </a:lnTo>
                    <a:lnTo>
                      <a:pt x="162" y="1174"/>
                    </a:lnTo>
                    <a:lnTo>
                      <a:pt x="164" y="1161"/>
                    </a:lnTo>
                    <a:lnTo>
                      <a:pt x="162" y="1148"/>
                    </a:lnTo>
                    <a:lnTo>
                      <a:pt x="157" y="1136"/>
                    </a:lnTo>
                    <a:lnTo>
                      <a:pt x="147" y="1127"/>
                    </a:lnTo>
                    <a:lnTo>
                      <a:pt x="147" y="1127"/>
                    </a:lnTo>
                    <a:lnTo>
                      <a:pt x="133" y="1114"/>
                    </a:lnTo>
                    <a:lnTo>
                      <a:pt x="119" y="1099"/>
                    </a:lnTo>
                    <a:lnTo>
                      <a:pt x="119" y="1099"/>
                    </a:lnTo>
                    <a:lnTo>
                      <a:pt x="110" y="1086"/>
                    </a:lnTo>
                    <a:lnTo>
                      <a:pt x="101" y="1073"/>
                    </a:lnTo>
                    <a:lnTo>
                      <a:pt x="95" y="1058"/>
                    </a:lnTo>
                    <a:lnTo>
                      <a:pt x="90" y="1041"/>
                    </a:lnTo>
                    <a:lnTo>
                      <a:pt x="86" y="1026"/>
                    </a:lnTo>
                    <a:lnTo>
                      <a:pt x="84" y="1009"/>
                    </a:lnTo>
                    <a:lnTo>
                      <a:pt x="84" y="993"/>
                    </a:lnTo>
                    <a:lnTo>
                      <a:pt x="84" y="976"/>
                    </a:lnTo>
                    <a:lnTo>
                      <a:pt x="84" y="976"/>
                    </a:lnTo>
                    <a:lnTo>
                      <a:pt x="88" y="959"/>
                    </a:lnTo>
                    <a:lnTo>
                      <a:pt x="91" y="944"/>
                    </a:lnTo>
                    <a:lnTo>
                      <a:pt x="97" y="929"/>
                    </a:lnTo>
                    <a:lnTo>
                      <a:pt x="105" y="914"/>
                    </a:lnTo>
                    <a:lnTo>
                      <a:pt x="114" y="899"/>
                    </a:lnTo>
                    <a:lnTo>
                      <a:pt x="123" y="886"/>
                    </a:lnTo>
                    <a:lnTo>
                      <a:pt x="134" y="875"/>
                    </a:lnTo>
                    <a:lnTo>
                      <a:pt x="147" y="864"/>
                    </a:lnTo>
                    <a:lnTo>
                      <a:pt x="147" y="864"/>
                    </a:lnTo>
                    <a:lnTo>
                      <a:pt x="159" y="856"/>
                    </a:lnTo>
                    <a:lnTo>
                      <a:pt x="172" y="849"/>
                    </a:lnTo>
                    <a:lnTo>
                      <a:pt x="183" y="842"/>
                    </a:lnTo>
                    <a:lnTo>
                      <a:pt x="196" y="838"/>
                    </a:lnTo>
                    <a:lnTo>
                      <a:pt x="209" y="832"/>
                    </a:lnTo>
                    <a:lnTo>
                      <a:pt x="224" y="830"/>
                    </a:lnTo>
                    <a:lnTo>
                      <a:pt x="237" y="828"/>
                    </a:lnTo>
                    <a:lnTo>
                      <a:pt x="252" y="828"/>
                    </a:lnTo>
                    <a:lnTo>
                      <a:pt x="252" y="828"/>
                    </a:lnTo>
                    <a:lnTo>
                      <a:pt x="271" y="828"/>
                    </a:lnTo>
                    <a:lnTo>
                      <a:pt x="289" y="832"/>
                    </a:lnTo>
                    <a:lnTo>
                      <a:pt x="308" y="838"/>
                    </a:lnTo>
                    <a:lnTo>
                      <a:pt x="325" y="845"/>
                    </a:lnTo>
                    <a:lnTo>
                      <a:pt x="341" y="855"/>
                    </a:lnTo>
                    <a:lnTo>
                      <a:pt x="356" y="864"/>
                    </a:lnTo>
                    <a:lnTo>
                      <a:pt x="371" y="877"/>
                    </a:lnTo>
                    <a:lnTo>
                      <a:pt x="384" y="892"/>
                    </a:lnTo>
                    <a:lnTo>
                      <a:pt x="384" y="892"/>
                    </a:lnTo>
                    <a:lnTo>
                      <a:pt x="394" y="905"/>
                    </a:lnTo>
                    <a:lnTo>
                      <a:pt x="401" y="920"/>
                    </a:lnTo>
                    <a:lnTo>
                      <a:pt x="409" y="935"/>
                    </a:lnTo>
                    <a:lnTo>
                      <a:pt x="414" y="950"/>
                    </a:lnTo>
                    <a:lnTo>
                      <a:pt x="416" y="967"/>
                    </a:lnTo>
                    <a:lnTo>
                      <a:pt x="420" y="983"/>
                    </a:lnTo>
                    <a:lnTo>
                      <a:pt x="420" y="998"/>
                    </a:lnTo>
                    <a:lnTo>
                      <a:pt x="418" y="1015"/>
                    </a:lnTo>
                    <a:lnTo>
                      <a:pt x="418" y="1015"/>
                    </a:lnTo>
                    <a:lnTo>
                      <a:pt x="416" y="1032"/>
                    </a:lnTo>
                    <a:lnTo>
                      <a:pt x="411" y="1049"/>
                    </a:lnTo>
                    <a:lnTo>
                      <a:pt x="405" y="1064"/>
                    </a:lnTo>
                    <a:lnTo>
                      <a:pt x="397" y="1079"/>
                    </a:lnTo>
                    <a:lnTo>
                      <a:pt x="390" y="1092"/>
                    </a:lnTo>
                    <a:lnTo>
                      <a:pt x="379" y="1105"/>
                    </a:lnTo>
                    <a:lnTo>
                      <a:pt x="368" y="1118"/>
                    </a:lnTo>
                    <a:lnTo>
                      <a:pt x="356" y="1127"/>
                    </a:lnTo>
                    <a:lnTo>
                      <a:pt x="356" y="1127"/>
                    </a:lnTo>
                    <a:lnTo>
                      <a:pt x="340" y="1140"/>
                    </a:lnTo>
                    <a:lnTo>
                      <a:pt x="321" y="1149"/>
                    </a:lnTo>
                    <a:lnTo>
                      <a:pt x="321" y="1149"/>
                    </a:lnTo>
                    <a:lnTo>
                      <a:pt x="313" y="1153"/>
                    </a:lnTo>
                    <a:lnTo>
                      <a:pt x="308" y="1157"/>
                    </a:lnTo>
                    <a:lnTo>
                      <a:pt x="304" y="1163"/>
                    </a:lnTo>
                    <a:lnTo>
                      <a:pt x="300" y="1168"/>
                    </a:lnTo>
                    <a:lnTo>
                      <a:pt x="297" y="1176"/>
                    </a:lnTo>
                    <a:lnTo>
                      <a:pt x="297" y="1181"/>
                    </a:lnTo>
                    <a:lnTo>
                      <a:pt x="295" y="1189"/>
                    </a:lnTo>
                    <a:lnTo>
                      <a:pt x="297" y="1196"/>
                    </a:lnTo>
                    <a:lnTo>
                      <a:pt x="297" y="1196"/>
                    </a:lnTo>
                    <a:close/>
                    <a:moveTo>
                      <a:pt x="384" y="1211"/>
                    </a:moveTo>
                    <a:lnTo>
                      <a:pt x="384" y="1211"/>
                    </a:lnTo>
                    <a:lnTo>
                      <a:pt x="407" y="1194"/>
                    </a:lnTo>
                    <a:lnTo>
                      <a:pt x="407" y="1194"/>
                    </a:lnTo>
                    <a:lnTo>
                      <a:pt x="427" y="1176"/>
                    </a:lnTo>
                    <a:lnTo>
                      <a:pt x="427" y="1176"/>
                    </a:lnTo>
                    <a:lnTo>
                      <a:pt x="409" y="1215"/>
                    </a:lnTo>
                    <a:lnTo>
                      <a:pt x="390" y="1256"/>
                    </a:lnTo>
                    <a:lnTo>
                      <a:pt x="390" y="1256"/>
                    </a:lnTo>
                    <a:lnTo>
                      <a:pt x="384" y="1211"/>
                    </a:lnTo>
                    <a:lnTo>
                      <a:pt x="384" y="1211"/>
                    </a:lnTo>
                    <a:close/>
                    <a:moveTo>
                      <a:pt x="606" y="2469"/>
                    </a:moveTo>
                    <a:lnTo>
                      <a:pt x="606" y="2469"/>
                    </a:lnTo>
                    <a:lnTo>
                      <a:pt x="605" y="2575"/>
                    </a:lnTo>
                    <a:lnTo>
                      <a:pt x="603" y="2682"/>
                    </a:lnTo>
                    <a:lnTo>
                      <a:pt x="603" y="2682"/>
                    </a:lnTo>
                    <a:lnTo>
                      <a:pt x="599" y="2700"/>
                    </a:lnTo>
                    <a:lnTo>
                      <a:pt x="599" y="2700"/>
                    </a:lnTo>
                    <a:lnTo>
                      <a:pt x="593" y="2670"/>
                    </a:lnTo>
                    <a:lnTo>
                      <a:pt x="593" y="2670"/>
                    </a:lnTo>
                    <a:lnTo>
                      <a:pt x="590" y="2648"/>
                    </a:lnTo>
                    <a:lnTo>
                      <a:pt x="586" y="2620"/>
                    </a:lnTo>
                    <a:lnTo>
                      <a:pt x="582" y="2558"/>
                    </a:lnTo>
                    <a:lnTo>
                      <a:pt x="582" y="2488"/>
                    </a:lnTo>
                    <a:lnTo>
                      <a:pt x="582" y="2409"/>
                    </a:lnTo>
                    <a:lnTo>
                      <a:pt x="586" y="2331"/>
                    </a:lnTo>
                    <a:lnTo>
                      <a:pt x="590" y="2256"/>
                    </a:lnTo>
                    <a:lnTo>
                      <a:pt x="597" y="2187"/>
                    </a:lnTo>
                    <a:lnTo>
                      <a:pt x="605" y="2131"/>
                    </a:lnTo>
                    <a:lnTo>
                      <a:pt x="605" y="2131"/>
                    </a:lnTo>
                    <a:lnTo>
                      <a:pt x="608" y="2163"/>
                    </a:lnTo>
                    <a:lnTo>
                      <a:pt x="610" y="2202"/>
                    </a:lnTo>
                    <a:lnTo>
                      <a:pt x="610" y="2290"/>
                    </a:lnTo>
                    <a:lnTo>
                      <a:pt x="610" y="2381"/>
                    </a:lnTo>
                    <a:lnTo>
                      <a:pt x="606" y="2469"/>
                    </a:lnTo>
                    <a:lnTo>
                      <a:pt x="606" y="2469"/>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sz="2400"/>
              </a:p>
            </p:txBody>
          </p:sp>
          <p:sp>
            <p:nvSpPr>
              <p:cNvPr id="36" name="Freeform: Shape 54"/>
              <p:cNvSpPr>
                <a:spLocks/>
              </p:cNvSpPr>
              <p:nvPr/>
            </p:nvSpPr>
            <p:spPr bwMode="auto">
              <a:xfrm>
                <a:off x="5891213" y="2990850"/>
                <a:ext cx="222250" cy="309563"/>
              </a:xfrm>
              <a:custGeom>
                <a:avLst/>
                <a:gdLst>
                  <a:gd name="T0" fmla="*/ 6 w 280"/>
                  <a:gd name="T1" fmla="*/ 71 h 390"/>
                  <a:gd name="T2" fmla="*/ 6 w 280"/>
                  <a:gd name="T3" fmla="*/ 75 h 390"/>
                  <a:gd name="T4" fmla="*/ 30 w 280"/>
                  <a:gd name="T5" fmla="*/ 205 h 390"/>
                  <a:gd name="T6" fmla="*/ 53 w 280"/>
                  <a:gd name="T7" fmla="*/ 355 h 390"/>
                  <a:gd name="T8" fmla="*/ 54 w 280"/>
                  <a:gd name="T9" fmla="*/ 362 h 390"/>
                  <a:gd name="T10" fmla="*/ 64 w 280"/>
                  <a:gd name="T11" fmla="*/ 379 h 390"/>
                  <a:gd name="T12" fmla="*/ 71 w 280"/>
                  <a:gd name="T13" fmla="*/ 385 h 390"/>
                  <a:gd name="T14" fmla="*/ 94 w 280"/>
                  <a:gd name="T15" fmla="*/ 390 h 390"/>
                  <a:gd name="T16" fmla="*/ 107 w 280"/>
                  <a:gd name="T17" fmla="*/ 388 h 390"/>
                  <a:gd name="T18" fmla="*/ 133 w 280"/>
                  <a:gd name="T19" fmla="*/ 379 h 390"/>
                  <a:gd name="T20" fmla="*/ 176 w 280"/>
                  <a:gd name="T21" fmla="*/ 360 h 390"/>
                  <a:gd name="T22" fmla="*/ 211 w 280"/>
                  <a:gd name="T23" fmla="*/ 338 h 390"/>
                  <a:gd name="T24" fmla="*/ 237 w 280"/>
                  <a:gd name="T25" fmla="*/ 315 h 390"/>
                  <a:gd name="T26" fmla="*/ 256 w 280"/>
                  <a:gd name="T27" fmla="*/ 293 h 390"/>
                  <a:gd name="T28" fmla="*/ 269 w 280"/>
                  <a:gd name="T29" fmla="*/ 271 h 390"/>
                  <a:gd name="T30" fmla="*/ 278 w 280"/>
                  <a:gd name="T31" fmla="*/ 239 h 390"/>
                  <a:gd name="T32" fmla="*/ 280 w 280"/>
                  <a:gd name="T33" fmla="*/ 218 h 390"/>
                  <a:gd name="T34" fmla="*/ 275 w 280"/>
                  <a:gd name="T35" fmla="*/ 179 h 390"/>
                  <a:gd name="T36" fmla="*/ 263 w 280"/>
                  <a:gd name="T37" fmla="*/ 144 h 390"/>
                  <a:gd name="T38" fmla="*/ 245 w 280"/>
                  <a:gd name="T39" fmla="*/ 110 h 390"/>
                  <a:gd name="T40" fmla="*/ 219 w 280"/>
                  <a:gd name="T41" fmla="*/ 80 h 390"/>
                  <a:gd name="T42" fmla="*/ 187 w 280"/>
                  <a:gd name="T43" fmla="*/ 54 h 390"/>
                  <a:gd name="T44" fmla="*/ 148 w 280"/>
                  <a:gd name="T45" fmla="*/ 32 h 390"/>
                  <a:gd name="T46" fmla="*/ 103 w 280"/>
                  <a:gd name="T47" fmla="*/ 15 h 390"/>
                  <a:gd name="T48" fmla="*/ 51 w 280"/>
                  <a:gd name="T49" fmla="*/ 2 h 390"/>
                  <a:gd name="T50" fmla="*/ 41 w 280"/>
                  <a:gd name="T51" fmla="*/ 0 h 390"/>
                  <a:gd name="T52" fmla="*/ 21 w 280"/>
                  <a:gd name="T53" fmla="*/ 6 h 390"/>
                  <a:gd name="T54" fmla="*/ 13 w 280"/>
                  <a:gd name="T55" fmla="*/ 13 h 390"/>
                  <a:gd name="T56" fmla="*/ 2 w 280"/>
                  <a:gd name="T57" fmla="*/ 30 h 390"/>
                  <a:gd name="T58" fmla="*/ 2 w 280"/>
                  <a:gd name="T59" fmla="*/ 50 h 390"/>
                  <a:gd name="T60" fmla="*/ 6 w 280"/>
                  <a:gd name="T61" fmla="*/ 71 h 390"/>
                  <a:gd name="T62" fmla="*/ 129 w 280"/>
                  <a:gd name="T63" fmla="*/ 289 h 390"/>
                  <a:gd name="T64" fmla="*/ 114 w 280"/>
                  <a:gd name="T65" fmla="*/ 192 h 390"/>
                  <a:gd name="T66" fmla="*/ 97 w 280"/>
                  <a:gd name="T67" fmla="*/ 103 h 390"/>
                  <a:gd name="T68" fmla="*/ 140 w 280"/>
                  <a:gd name="T69" fmla="*/ 123 h 390"/>
                  <a:gd name="T70" fmla="*/ 170 w 280"/>
                  <a:gd name="T71" fmla="*/ 151 h 390"/>
                  <a:gd name="T72" fmla="*/ 189 w 280"/>
                  <a:gd name="T73" fmla="*/ 183 h 390"/>
                  <a:gd name="T74" fmla="*/ 196 w 280"/>
                  <a:gd name="T75" fmla="*/ 220 h 390"/>
                  <a:gd name="T76" fmla="*/ 194 w 280"/>
                  <a:gd name="T77" fmla="*/ 231 h 390"/>
                  <a:gd name="T78" fmla="*/ 183 w 280"/>
                  <a:gd name="T79" fmla="*/ 252 h 390"/>
                  <a:gd name="T80" fmla="*/ 165 w 280"/>
                  <a:gd name="T81" fmla="*/ 269 h 390"/>
                  <a:gd name="T82" fmla="*/ 129 w 280"/>
                  <a:gd name="T83" fmla="*/ 28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0" h="390">
                    <a:moveTo>
                      <a:pt x="6" y="71"/>
                    </a:moveTo>
                    <a:lnTo>
                      <a:pt x="6" y="71"/>
                    </a:lnTo>
                    <a:lnTo>
                      <a:pt x="6" y="75"/>
                    </a:lnTo>
                    <a:lnTo>
                      <a:pt x="6" y="75"/>
                    </a:lnTo>
                    <a:lnTo>
                      <a:pt x="19" y="136"/>
                    </a:lnTo>
                    <a:lnTo>
                      <a:pt x="30" y="205"/>
                    </a:lnTo>
                    <a:lnTo>
                      <a:pt x="41" y="276"/>
                    </a:lnTo>
                    <a:lnTo>
                      <a:pt x="53" y="355"/>
                    </a:lnTo>
                    <a:lnTo>
                      <a:pt x="53" y="355"/>
                    </a:lnTo>
                    <a:lnTo>
                      <a:pt x="54" y="362"/>
                    </a:lnTo>
                    <a:lnTo>
                      <a:pt x="58" y="371"/>
                    </a:lnTo>
                    <a:lnTo>
                      <a:pt x="64" y="379"/>
                    </a:lnTo>
                    <a:lnTo>
                      <a:pt x="71" y="385"/>
                    </a:lnTo>
                    <a:lnTo>
                      <a:pt x="71" y="385"/>
                    </a:lnTo>
                    <a:lnTo>
                      <a:pt x="82" y="388"/>
                    </a:lnTo>
                    <a:lnTo>
                      <a:pt x="94" y="390"/>
                    </a:lnTo>
                    <a:lnTo>
                      <a:pt x="94" y="390"/>
                    </a:lnTo>
                    <a:lnTo>
                      <a:pt x="107" y="388"/>
                    </a:lnTo>
                    <a:lnTo>
                      <a:pt x="107" y="388"/>
                    </a:lnTo>
                    <a:lnTo>
                      <a:pt x="133" y="379"/>
                    </a:lnTo>
                    <a:lnTo>
                      <a:pt x="155" y="370"/>
                    </a:lnTo>
                    <a:lnTo>
                      <a:pt x="176" y="360"/>
                    </a:lnTo>
                    <a:lnTo>
                      <a:pt x="194" y="349"/>
                    </a:lnTo>
                    <a:lnTo>
                      <a:pt x="211" y="338"/>
                    </a:lnTo>
                    <a:lnTo>
                      <a:pt x="226" y="327"/>
                    </a:lnTo>
                    <a:lnTo>
                      <a:pt x="237" y="315"/>
                    </a:lnTo>
                    <a:lnTo>
                      <a:pt x="249" y="304"/>
                    </a:lnTo>
                    <a:lnTo>
                      <a:pt x="256" y="293"/>
                    </a:lnTo>
                    <a:lnTo>
                      <a:pt x="263" y="282"/>
                    </a:lnTo>
                    <a:lnTo>
                      <a:pt x="269" y="271"/>
                    </a:lnTo>
                    <a:lnTo>
                      <a:pt x="273" y="259"/>
                    </a:lnTo>
                    <a:lnTo>
                      <a:pt x="278" y="239"/>
                    </a:lnTo>
                    <a:lnTo>
                      <a:pt x="280" y="218"/>
                    </a:lnTo>
                    <a:lnTo>
                      <a:pt x="280" y="218"/>
                    </a:lnTo>
                    <a:lnTo>
                      <a:pt x="278" y="200"/>
                    </a:lnTo>
                    <a:lnTo>
                      <a:pt x="275" y="179"/>
                    </a:lnTo>
                    <a:lnTo>
                      <a:pt x="271" y="161"/>
                    </a:lnTo>
                    <a:lnTo>
                      <a:pt x="263" y="144"/>
                    </a:lnTo>
                    <a:lnTo>
                      <a:pt x="254" y="125"/>
                    </a:lnTo>
                    <a:lnTo>
                      <a:pt x="245" y="110"/>
                    </a:lnTo>
                    <a:lnTo>
                      <a:pt x="234" y="95"/>
                    </a:lnTo>
                    <a:lnTo>
                      <a:pt x="219" y="80"/>
                    </a:lnTo>
                    <a:lnTo>
                      <a:pt x="204" y="67"/>
                    </a:lnTo>
                    <a:lnTo>
                      <a:pt x="187" y="54"/>
                    </a:lnTo>
                    <a:lnTo>
                      <a:pt x="168" y="43"/>
                    </a:lnTo>
                    <a:lnTo>
                      <a:pt x="148" y="32"/>
                    </a:lnTo>
                    <a:lnTo>
                      <a:pt x="125" y="22"/>
                    </a:lnTo>
                    <a:lnTo>
                      <a:pt x="103" y="15"/>
                    </a:lnTo>
                    <a:lnTo>
                      <a:pt x="79" y="8"/>
                    </a:lnTo>
                    <a:lnTo>
                      <a:pt x="51" y="2"/>
                    </a:lnTo>
                    <a:lnTo>
                      <a:pt x="51" y="2"/>
                    </a:lnTo>
                    <a:lnTo>
                      <a:pt x="41" y="0"/>
                    </a:lnTo>
                    <a:lnTo>
                      <a:pt x="30" y="2"/>
                    </a:lnTo>
                    <a:lnTo>
                      <a:pt x="21" y="6"/>
                    </a:lnTo>
                    <a:lnTo>
                      <a:pt x="13" y="13"/>
                    </a:lnTo>
                    <a:lnTo>
                      <a:pt x="13" y="13"/>
                    </a:lnTo>
                    <a:lnTo>
                      <a:pt x="8" y="21"/>
                    </a:lnTo>
                    <a:lnTo>
                      <a:pt x="2" y="30"/>
                    </a:lnTo>
                    <a:lnTo>
                      <a:pt x="0" y="39"/>
                    </a:lnTo>
                    <a:lnTo>
                      <a:pt x="2" y="50"/>
                    </a:lnTo>
                    <a:lnTo>
                      <a:pt x="2" y="50"/>
                    </a:lnTo>
                    <a:lnTo>
                      <a:pt x="6" y="71"/>
                    </a:lnTo>
                    <a:lnTo>
                      <a:pt x="6" y="71"/>
                    </a:lnTo>
                    <a:close/>
                    <a:moveTo>
                      <a:pt x="129" y="289"/>
                    </a:moveTo>
                    <a:lnTo>
                      <a:pt x="129" y="289"/>
                    </a:lnTo>
                    <a:lnTo>
                      <a:pt x="114" y="192"/>
                    </a:lnTo>
                    <a:lnTo>
                      <a:pt x="97" y="103"/>
                    </a:lnTo>
                    <a:lnTo>
                      <a:pt x="97" y="103"/>
                    </a:lnTo>
                    <a:lnTo>
                      <a:pt x="120" y="112"/>
                    </a:lnTo>
                    <a:lnTo>
                      <a:pt x="140" y="123"/>
                    </a:lnTo>
                    <a:lnTo>
                      <a:pt x="157" y="136"/>
                    </a:lnTo>
                    <a:lnTo>
                      <a:pt x="170" y="151"/>
                    </a:lnTo>
                    <a:lnTo>
                      <a:pt x="181" y="166"/>
                    </a:lnTo>
                    <a:lnTo>
                      <a:pt x="189" y="183"/>
                    </a:lnTo>
                    <a:lnTo>
                      <a:pt x="194" y="202"/>
                    </a:lnTo>
                    <a:lnTo>
                      <a:pt x="196" y="220"/>
                    </a:lnTo>
                    <a:lnTo>
                      <a:pt x="196" y="220"/>
                    </a:lnTo>
                    <a:lnTo>
                      <a:pt x="194" y="231"/>
                    </a:lnTo>
                    <a:lnTo>
                      <a:pt x="191" y="241"/>
                    </a:lnTo>
                    <a:lnTo>
                      <a:pt x="183" y="252"/>
                    </a:lnTo>
                    <a:lnTo>
                      <a:pt x="174" y="259"/>
                    </a:lnTo>
                    <a:lnTo>
                      <a:pt x="165" y="269"/>
                    </a:lnTo>
                    <a:lnTo>
                      <a:pt x="153" y="276"/>
                    </a:lnTo>
                    <a:lnTo>
                      <a:pt x="129" y="289"/>
                    </a:lnTo>
                    <a:lnTo>
                      <a:pt x="129" y="289"/>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sz="2400"/>
              </a:p>
            </p:txBody>
          </p:sp>
          <p:sp>
            <p:nvSpPr>
              <p:cNvPr id="37" name="Freeform: Shape 55"/>
              <p:cNvSpPr>
                <a:spLocks/>
              </p:cNvSpPr>
              <p:nvPr/>
            </p:nvSpPr>
            <p:spPr bwMode="auto">
              <a:xfrm>
                <a:off x="5487988" y="2235200"/>
                <a:ext cx="101600" cy="161925"/>
              </a:xfrm>
              <a:custGeom>
                <a:avLst/>
                <a:gdLst>
                  <a:gd name="T0" fmla="*/ 71 w 127"/>
                  <a:gd name="T1" fmla="*/ 0 h 204"/>
                  <a:gd name="T2" fmla="*/ 71 w 127"/>
                  <a:gd name="T3" fmla="*/ 0 h 204"/>
                  <a:gd name="T4" fmla="*/ 58 w 127"/>
                  <a:gd name="T5" fmla="*/ 0 h 204"/>
                  <a:gd name="T6" fmla="*/ 46 w 127"/>
                  <a:gd name="T7" fmla="*/ 4 h 204"/>
                  <a:gd name="T8" fmla="*/ 35 w 127"/>
                  <a:gd name="T9" fmla="*/ 10 h 204"/>
                  <a:gd name="T10" fmla="*/ 26 w 127"/>
                  <a:gd name="T11" fmla="*/ 15 h 204"/>
                  <a:gd name="T12" fmla="*/ 18 w 127"/>
                  <a:gd name="T13" fmla="*/ 25 h 204"/>
                  <a:gd name="T14" fmla="*/ 11 w 127"/>
                  <a:gd name="T15" fmla="*/ 34 h 204"/>
                  <a:gd name="T16" fmla="*/ 7 w 127"/>
                  <a:gd name="T17" fmla="*/ 47 h 204"/>
                  <a:gd name="T18" fmla="*/ 5 w 127"/>
                  <a:gd name="T19" fmla="*/ 58 h 204"/>
                  <a:gd name="T20" fmla="*/ 0 w 127"/>
                  <a:gd name="T21" fmla="*/ 137 h 204"/>
                  <a:gd name="T22" fmla="*/ 0 w 127"/>
                  <a:gd name="T23" fmla="*/ 137 h 204"/>
                  <a:gd name="T24" fmla="*/ 0 w 127"/>
                  <a:gd name="T25" fmla="*/ 150 h 204"/>
                  <a:gd name="T26" fmla="*/ 2 w 127"/>
                  <a:gd name="T27" fmla="*/ 161 h 204"/>
                  <a:gd name="T28" fmla="*/ 7 w 127"/>
                  <a:gd name="T29" fmla="*/ 172 h 204"/>
                  <a:gd name="T30" fmla="*/ 13 w 127"/>
                  <a:gd name="T31" fmla="*/ 181 h 204"/>
                  <a:gd name="T32" fmla="*/ 22 w 127"/>
                  <a:gd name="T33" fmla="*/ 191 h 204"/>
                  <a:gd name="T34" fmla="*/ 32 w 127"/>
                  <a:gd name="T35" fmla="*/ 196 h 204"/>
                  <a:gd name="T36" fmla="*/ 43 w 127"/>
                  <a:gd name="T37" fmla="*/ 202 h 204"/>
                  <a:gd name="T38" fmla="*/ 56 w 127"/>
                  <a:gd name="T39" fmla="*/ 204 h 204"/>
                  <a:gd name="T40" fmla="*/ 56 w 127"/>
                  <a:gd name="T41" fmla="*/ 204 h 204"/>
                  <a:gd name="T42" fmla="*/ 69 w 127"/>
                  <a:gd name="T43" fmla="*/ 204 h 204"/>
                  <a:gd name="T44" fmla="*/ 80 w 127"/>
                  <a:gd name="T45" fmla="*/ 200 h 204"/>
                  <a:gd name="T46" fmla="*/ 91 w 127"/>
                  <a:gd name="T47" fmla="*/ 194 h 204"/>
                  <a:gd name="T48" fmla="*/ 101 w 127"/>
                  <a:gd name="T49" fmla="*/ 189 h 204"/>
                  <a:gd name="T50" fmla="*/ 108 w 127"/>
                  <a:gd name="T51" fmla="*/ 179 h 204"/>
                  <a:gd name="T52" fmla="*/ 114 w 127"/>
                  <a:gd name="T53" fmla="*/ 170 h 204"/>
                  <a:gd name="T54" fmla="*/ 119 w 127"/>
                  <a:gd name="T55" fmla="*/ 157 h 204"/>
                  <a:gd name="T56" fmla="*/ 121 w 127"/>
                  <a:gd name="T57" fmla="*/ 146 h 204"/>
                  <a:gd name="T58" fmla="*/ 127 w 127"/>
                  <a:gd name="T59" fmla="*/ 68 h 204"/>
                  <a:gd name="T60" fmla="*/ 127 w 127"/>
                  <a:gd name="T61" fmla="*/ 68 h 204"/>
                  <a:gd name="T62" fmla="*/ 127 w 127"/>
                  <a:gd name="T63" fmla="*/ 54 h 204"/>
                  <a:gd name="T64" fmla="*/ 123 w 127"/>
                  <a:gd name="T65" fmla="*/ 43 h 204"/>
                  <a:gd name="T66" fmla="*/ 119 w 127"/>
                  <a:gd name="T67" fmla="*/ 32 h 204"/>
                  <a:gd name="T68" fmla="*/ 112 w 127"/>
                  <a:gd name="T69" fmla="*/ 23 h 204"/>
                  <a:gd name="T70" fmla="*/ 104 w 127"/>
                  <a:gd name="T71" fmla="*/ 13 h 204"/>
                  <a:gd name="T72" fmla="*/ 95 w 127"/>
                  <a:gd name="T73" fmla="*/ 8 h 204"/>
                  <a:gd name="T74" fmla="*/ 84 w 127"/>
                  <a:gd name="T75" fmla="*/ 2 h 204"/>
                  <a:gd name="T76" fmla="*/ 71 w 127"/>
                  <a:gd name="T77" fmla="*/ 0 h 204"/>
                  <a:gd name="T78" fmla="*/ 71 w 127"/>
                  <a:gd name="T7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 h="204">
                    <a:moveTo>
                      <a:pt x="71" y="0"/>
                    </a:moveTo>
                    <a:lnTo>
                      <a:pt x="71" y="0"/>
                    </a:lnTo>
                    <a:lnTo>
                      <a:pt x="58" y="0"/>
                    </a:lnTo>
                    <a:lnTo>
                      <a:pt x="46" y="4"/>
                    </a:lnTo>
                    <a:lnTo>
                      <a:pt x="35" y="10"/>
                    </a:lnTo>
                    <a:lnTo>
                      <a:pt x="26" y="15"/>
                    </a:lnTo>
                    <a:lnTo>
                      <a:pt x="18" y="25"/>
                    </a:lnTo>
                    <a:lnTo>
                      <a:pt x="11" y="34"/>
                    </a:lnTo>
                    <a:lnTo>
                      <a:pt x="7" y="47"/>
                    </a:lnTo>
                    <a:lnTo>
                      <a:pt x="5" y="58"/>
                    </a:lnTo>
                    <a:lnTo>
                      <a:pt x="0" y="137"/>
                    </a:lnTo>
                    <a:lnTo>
                      <a:pt x="0" y="137"/>
                    </a:lnTo>
                    <a:lnTo>
                      <a:pt x="0" y="150"/>
                    </a:lnTo>
                    <a:lnTo>
                      <a:pt x="2" y="161"/>
                    </a:lnTo>
                    <a:lnTo>
                      <a:pt x="7" y="172"/>
                    </a:lnTo>
                    <a:lnTo>
                      <a:pt x="13" y="181"/>
                    </a:lnTo>
                    <a:lnTo>
                      <a:pt x="22" y="191"/>
                    </a:lnTo>
                    <a:lnTo>
                      <a:pt x="32" y="196"/>
                    </a:lnTo>
                    <a:lnTo>
                      <a:pt x="43" y="202"/>
                    </a:lnTo>
                    <a:lnTo>
                      <a:pt x="56" y="204"/>
                    </a:lnTo>
                    <a:lnTo>
                      <a:pt x="56" y="204"/>
                    </a:lnTo>
                    <a:lnTo>
                      <a:pt x="69" y="204"/>
                    </a:lnTo>
                    <a:lnTo>
                      <a:pt x="80" y="200"/>
                    </a:lnTo>
                    <a:lnTo>
                      <a:pt x="91" y="194"/>
                    </a:lnTo>
                    <a:lnTo>
                      <a:pt x="101" y="189"/>
                    </a:lnTo>
                    <a:lnTo>
                      <a:pt x="108" y="179"/>
                    </a:lnTo>
                    <a:lnTo>
                      <a:pt x="114" y="170"/>
                    </a:lnTo>
                    <a:lnTo>
                      <a:pt x="119" y="157"/>
                    </a:lnTo>
                    <a:lnTo>
                      <a:pt x="121" y="146"/>
                    </a:lnTo>
                    <a:lnTo>
                      <a:pt x="127" y="68"/>
                    </a:lnTo>
                    <a:lnTo>
                      <a:pt x="127" y="68"/>
                    </a:lnTo>
                    <a:lnTo>
                      <a:pt x="127" y="54"/>
                    </a:lnTo>
                    <a:lnTo>
                      <a:pt x="123" y="43"/>
                    </a:lnTo>
                    <a:lnTo>
                      <a:pt x="119" y="32"/>
                    </a:lnTo>
                    <a:lnTo>
                      <a:pt x="112" y="23"/>
                    </a:lnTo>
                    <a:lnTo>
                      <a:pt x="104" y="13"/>
                    </a:lnTo>
                    <a:lnTo>
                      <a:pt x="95" y="8"/>
                    </a:lnTo>
                    <a:lnTo>
                      <a:pt x="84" y="2"/>
                    </a:lnTo>
                    <a:lnTo>
                      <a:pt x="71" y="0"/>
                    </a:lnTo>
                    <a:lnTo>
                      <a:pt x="71"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sz="2400"/>
              </a:p>
            </p:txBody>
          </p:sp>
          <p:sp>
            <p:nvSpPr>
              <p:cNvPr id="38" name="Freeform: Shape 56"/>
              <p:cNvSpPr>
                <a:spLocks/>
              </p:cNvSpPr>
              <p:nvPr/>
            </p:nvSpPr>
            <p:spPr bwMode="auto">
              <a:xfrm>
                <a:off x="5875338" y="2235200"/>
                <a:ext cx="100013" cy="161925"/>
              </a:xfrm>
              <a:custGeom>
                <a:avLst/>
                <a:gdLst>
                  <a:gd name="T0" fmla="*/ 56 w 127"/>
                  <a:gd name="T1" fmla="*/ 0 h 204"/>
                  <a:gd name="T2" fmla="*/ 56 w 127"/>
                  <a:gd name="T3" fmla="*/ 0 h 204"/>
                  <a:gd name="T4" fmla="*/ 43 w 127"/>
                  <a:gd name="T5" fmla="*/ 2 h 204"/>
                  <a:gd name="T6" fmla="*/ 32 w 127"/>
                  <a:gd name="T7" fmla="*/ 8 h 204"/>
                  <a:gd name="T8" fmla="*/ 22 w 127"/>
                  <a:gd name="T9" fmla="*/ 13 h 204"/>
                  <a:gd name="T10" fmla="*/ 13 w 127"/>
                  <a:gd name="T11" fmla="*/ 23 h 204"/>
                  <a:gd name="T12" fmla="*/ 7 w 127"/>
                  <a:gd name="T13" fmla="*/ 32 h 204"/>
                  <a:gd name="T14" fmla="*/ 4 w 127"/>
                  <a:gd name="T15" fmla="*/ 43 h 204"/>
                  <a:gd name="T16" fmla="*/ 0 w 127"/>
                  <a:gd name="T17" fmla="*/ 54 h 204"/>
                  <a:gd name="T18" fmla="*/ 0 w 127"/>
                  <a:gd name="T19" fmla="*/ 68 h 204"/>
                  <a:gd name="T20" fmla="*/ 5 w 127"/>
                  <a:gd name="T21" fmla="*/ 146 h 204"/>
                  <a:gd name="T22" fmla="*/ 5 w 127"/>
                  <a:gd name="T23" fmla="*/ 146 h 204"/>
                  <a:gd name="T24" fmla="*/ 7 w 127"/>
                  <a:gd name="T25" fmla="*/ 157 h 204"/>
                  <a:gd name="T26" fmla="*/ 13 w 127"/>
                  <a:gd name="T27" fmla="*/ 170 h 204"/>
                  <a:gd name="T28" fmla="*/ 18 w 127"/>
                  <a:gd name="T29" fmla="*/ 179 h 204"/>
                  <a:gd name="T30" fmla="*/ 26 w 127"/>
                  <a:gd name="T31" fmla="*/ 189 h 204"/>
                  <a:gd name="T32" fmla="*/ 35 w 127"/>
                  <a:gd name="T33" fmla="*/ 194 h 204"/>
                  <a:gd name="T34" fmla="*/ 46 w 127"/>
                  <a:gd name="T35" fmla="*/ 200 h 204"/>
                  <a:gd name="T36" fmla="*/ 58 w 127"/>
                  <a:gd name="T37" fmla="*/ 204 h 204"/>
                  <a:gd name="T38" fmla="*/ 71 w 127"/>
                  <a:gd name="T39" fmla="*/ 204 h 204"/>
                  <a:gd name="T40" fmla="*/ 71 w 127"/>
                  <a:gd name="T41" fmla="*/ 204 h 204"/>
                  <a:gd name="T42" fmla="*/ 84 w 127"/>
                  <a:gd name="T43" fmla="*/ 202 h 204"/>
                  <a:gd name="T44" fmla="*/ 95 w 127"/>
                  <a:gd name="T45" fmla="*/ 196 h 204"/>
                  <a:gd name="T46" fmla="*/ 104 w 127"/>
                  <a:gd name="T47" fmla="*/ 191 h 204"/>
                  <a:gd name="T48" fmla="*/ 114 w 127"/>
                  <a:gd name="T49" fmla="*/ 181 h 204"/>
                  <a:gd name="T50" fmla="*/ 119 w 127"/>
                  <a:gd name="T51" fmla="*/ 172 h 204"/>
                  <a:gd name="T52" fmla="*/ 125 w 127"/>
                  <a:gd name="T53" fmla="*/ 161 h 204"/>
                  <a:gd name="T54" fmla="*/ 127 w 127"/>
                  <a:gd name="T55" fmla="*/ 150 h 204"/>
                  <a:gd name="T56" fmla="*/ 127 w 127"/>
                  <a:gd name="T57" fmla="*/ 137 h 204"/>
                  <a:gd name="T58" fmla="*/ 121 w 127"/>
                  <a:gd name="T59" fmla="*/ 58 h 204"/>
                  <a:gd name="T60" fmla="*/ 121 w 127"/>
                  <a:gd name="T61" fmla="*/ 58 h 204"/>
                  <a:gd name="T62" fmla="*/ 119 w 127"/>
                  <a:gd name="T63" fmla="*/ 47 h 204"/>
                  <a:gd name="T64" fmla="*/ 114 w 127"/>
                  <a:gd name="T65" fmla="*/ 34 h 204"/>
                  <a:gd name="T66" fmla="*/ 108 w 127"/>
                  <a:gd name="T67" fmla="*/ 25 h 204"/>
                  <a:gd name="T68" fmla="*/ 101 w 127"/>
                  <a:gd name="T69" fmla="*/ 15 h 204"/>
                  <a:gd name="T70" fmla="*/ 91 w 127"/>
                  <a:gd name="T71" fmla="*/ 10 h 204"/>
                  <a:gd name="T72" fmla="*/ 80 w 127"/>
                  <a:gd name="T73" fmla="*/ 4 h 204"/>
                  <a:gd name="T74" fmla="*/ 69 w 127"/>
                  <a:gd name="T75" fmla="*/ 0 h 204"/>
                  <a:gd name="T76" fmla="*/ 56 w 127"/>
                  <a:gd name="T77" fmla="*/ 0 h 204"/>
                  <a:gd name="T78" fmla="*/ 56 w 127"/>
                  <a:gd name="T7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 h="204">
                    <a:moveTo>
                      <a:pt x="56" y="0"/>
                    </a:moveTo>
                    <a:lnTo>
                      <a:pt x="56" y="0"/>
                    </a:lnTo>
                    <a:lnTo>
                      <a:pt x="43" y="2"/>
                    </a:lnTo>
                    <a:lnTo>
                      <a:pt x="32" y="8"/>
                    </a:lnTo>
                    <a:lnTo>
                      <a:pt x="22" y="13"/>
                    </a:lnTo>
                    <a:lnTo>
                      <a:pt x="13" y="23"/>
                    </a:lnTo>
                    <a:lnTo>
                      <a:pt x="7" y="32"/>
                    </a:lnTo>
                    <a:lnTo>
                      <a:pt x="4" y="43"/>
                    </a:lnTo>
                    <a:lnTo>
                      <a:pt x="0" y="54"/>
                    </a:lnTo>
                    <a:lnTo>
                      <a:pt x="0" y="68"/>
                    </a:lnTo>
                    <a:lnTo>
                      <a:pt x="5" y="146"/>
                    </a:lnTo>
                    <a:lnTo>
                      <a:pt x="5" y="146"/>
                    </a:lnTo>
                    <a:lnTo>
                      <a:pt x="7" y="157"/>
                    </a:lnTo>
                    <a:lnTo>
                      <a:pt x="13" y="170"/>
                    </a:lnTo>
                    <a:lnTo>
                      <a:pt x="18" y="179"/>
                    </a:lnTo>
                    <a:lnTo>
                      <a:pt x="26" y="189"/>
                    </a:lnTo>
                    <a:lnTo>
                      <a:pt x="35" y="194"/>
                    </a:lnTo>
                    <a:lnTo>
                      <a:pt x="46" y="200"/>
                    </a:lnTo>
                    <a:lnTo>
                      <a:pt x="58" y="204"/>
                    </a:lnTo>
                    <a:lnTo>
                      <a:pt x="71" y="204"/>
                    </a:lnTo>
                    <a:lnTo>
                      <a:pt x="71" y="204"/>
                    </a:lnTo>
                    <a:lnTo>
                      <a:pt x="84" y="202"/>
                    </a:lnTo>
                    <a:lnTo>
                      <a:pt x="95" y="196"/>
                    </a:lnTo>
                    <a:lnTo>
                      <a:pt x="104" y="191"/>
                    </a:lnTo>
                    <a:lnTo>
                      <a:pt x="114" y="181"/>
                    </a:lnTo>
                    <a:lnTo>
                      <a:pt x="119" y="172"/>
                    </a:lnTo>
                    <a:lnTo>
                      <a:pt x="125" y="161"/>
                    </a:lnTo>
                    <a:lnTo>
                      <a:pt x="127" y="150"/>
                    </a:lnTo>
                    <a:lnTo>
                      <a:pt x="127" y="137"/>
                    </a:lnTo>
                    <a:lnTo>
                      <a:pt x="121" y="58"/>
                    </a:lnTo>
                    <a:lnTo>
                      <a:pt x="121" y="58"/>
                    </a:lnTo>
                    <a:lnTo>
                      <a:pt x="119" y="47"/>
                    </a:lnTo>
                    <a:lnTo>
                      <a:pt x="114" y="34"/>
                    </a:lnTo>
                    <a:lnTo>
                      <a:pt x="108" y="25"/>
                    </a:lnTo>
                    <a:lnTo>
                      <a:pt x="101" y="15"/>
                    </a:lnTo>
                    <a:lnTo>
                      <a:pt x="91" y="10"/>
                    </a:lnTo>
                    <a:lnTo>
                      <a:pt x="80" y="4"/>
                    </a:lnTo>
                    <a:lnTo>
                      <a:pt x="69" y="0"/>
                    </a:lnTo>
                    <a:lnTo>
                      <a:pt x="56" y="0"/>
                    </a:lnTo>
                    <a:lnTo>
                      <a:pt x="56"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sz="2400"/>
              </a:p>
            </p:txBody>
          </p:sp>
        </p:grpSp>
        <p:sp>
          <p:nvSpPr>
            <p:cNvPr id="16" name="Freeform: Shape 57"/>
            <p:cNvSpPr>
              <a:spLocks/>
            </p:cNvSpPr>
            <p:nvPr/>
          </p:nvSpPr>
          <p:spPr bwMode="auto">
            <a:xfrm>
              <a:off x="8674741" y="1719475"/>
              <a:ext cx="223473" cy="4109347"/>
            </a:xfrm>
            <a:custGeom>
              <a:avLst/>
              <a:gdLst>
                <a:gd name="T0" fmla="*/ 351 w 351"/>
                <a:gd name="T1" fmla="*/ 6436 h 6436"/>
                <a:gd name="T2" fmla="*/ 267 w 351"/>
                <a:gd name="T3" fmla="*/ 6436 h 6436"/>
                <a:gd name="T4" fmla="*/ 267 w 351"/>
                <a:gd name="T5" fmla="*/ 175 h 6436"/>
                <a:gd name="T6" fmla="*/ 267 w 351"/>
                <a:gd name="T7" fmla="*/ 175 h 6436"/>
                <a:gd name="T8" fmla="*/ 265 w 351"/>
                <a:gd name="T9" fmla="*/ 157 h 6436"/>
                <a:gd name="T10" fmla="*/ 259 w 351"/>
                <a:gd name="T11" fmla="*/ 140 h 6436"/>
                <a:gd name="T12" fmla="*/ 252 w 351"/>
                <a:gd name="T13" fmla="*/ 123 h 6436"/>
                <a:gd name="T14" fmla="*/ 241 w 351"/>
                <a:gd name="T15" fmla="*/ 110 h 6436"/>
                <a:gd name="T16" fmla="*/ 226 w 351"/>
                <a:gd name="T17" fmla="*/ 99 h 6436"/>
                <a:gd name="T18" fmla="*/ 211 w 351"/>
                <a:gd name="T19" fmla="*/ 90 h 6436"/>
                <a:gd name="T20" fmla="*/ 194 w 351"/>
                <a:gd name="T21" fmla="*/ 86 h 6436"/>
                <a:gd name="T22" fmla="*/ 175 w 351"/>
                <a:gd name="T23" fmla="*/ 84 h 6436"/>
                <a:gd name="T24" fmla="*/ 175 w 351"/>
                <a:gd name="T25" fmla="*/ 84 h 6436"/>
                <a:gd name="T26" fmla="*/ 157 w 351"/>
                <a:gd name="T27" fmla="*/ 86 h 6436"/>
                <a:gd name="T28" fmla="*/ 140 w 351"/>
                <a:gd name="T29" fmla="*/ 90 h 6436"/>
                <a:gd name="T30" fmla="*/ 123 w 351"/>
                <a:gd name="T31" fmla="*/ 99 h 6436"/>
                <a:gd name="T32" fmla="*/ 110 w 351"/>
                <a:gd name="T33" fmla="*/ 110 h 6436"/>
                <a:gd name="T34" fmla="*/ 99 w 351"/>
                <a:gd name="T35" fmla="*/ 123 h 6436"/>
                <a:gd name="T36" fmla="*/ 89 w 351"/>
                <a:gd name="T37" fmla="*/ 140 h 6436"/>
                <a:gd name="T38" fmla="*/ 84 w 351"/>
                <a:gd name="T39" fmla="*/ 157 h 6436"/>
                <a:gd name="T40" fmla="*/ 82 w 351"/>
                <a:gd name="T41" fmla="*/ 175 h 6436"/>
                <a:gd name="T42" fmla="*/ 82 w 351"/>
                <a:gd name="T43" fmla="*/ 6436 h 6436"/>
                <a:gd name="T44" fmla="*/ 0 w 351"/>
                <a:gd name="T45" fmla="*/ 6436 h 6436"/>
                <a:gd name="T46" fmla="*/ 0 w 351"/>
                <a:gd name="T47" fmla="*/ 175 h 6436"/>
                <a:gd name="T48" fmla="*/ 0 w 351"/>
                <a:gd name="T49" fmla="*/ 175 h 6436"/>
                <a:gd name="T50" fmla="*/ 2 w 351"/>
                <a:gd name="T51" fmla="*/ 157 h 6436"/>
                <a:gd name="T52" fmla="*/ 4 w 351"/>
                <a:gd name="T53" fmla="*/ 140 h 6436"/>
                <a:gd name="T54" fmla="*/ 7 w 351"/>
                <a:gd name="T55" fmla="*/ 123 h 6436"/>
                <a:gd name="T56" fmla="*/ 13 w 351"/>
                <a:gd name="T57" fmla="*/ 108 h 6436"/>
                <a:gd name="T58" fmla="*/ 20 w 351"/>
                <a:gd name="T59" fmla="*/ 91 h 6436"/>
                <a:gd name="T60" fmla="*/ 30 w 351"/>
                <a:gd name="T61" fmla="*/ 78 h 6436"/>
                <a:gd name="T62" fmla="*/ 39 w 351"/>
                <a:gd name="T63" fmla="*/ 63 h 6436"/>
                <a:gd name="T64" fmla="*/ 52 w 351"/>
                <a:gd name="T65" fmla="*/ 52 h 6436"/>
                <a:gd name="T66" fmla="*/ 63 w 351"/>
                <a:gd name="T67" fmla="*/ 41 h 6436"/>
                <a:gd name="T68" fmla="*/ 76 w 351"/>
                <a:gd name="T69" fmla="*/ 30 h 6436"/>
                <a:gd name="T70" fmla="*/ 91 w 351"/>
                <a:gd name="T71" fmla="*/ 22 h 6436"/>
                <a:gd name="T72" fmla="*/ 106 w 351"/>
                <a:gd name="T73" fmla="*/ 15 h 6436"/>
                <a:gd name="T74" fmla="*/ 123 w 351"/>
                <a:gd name="T75" fmla="*/ 9 h 6436"/>
                <a:gd name="T76" fmla="*/ 140 w 351"/>
                <a:gd name="T77" fmla="*/ 4 h 6436"/>
                <a:gd name="T78" fmla="*/ 157 w 351"/>
                <a:gd name="T79" fmla="*/ 2 h 6436"/>
                <a:gd name="T80" fmla="*/ 175 w 351"/>
                <a:gd name="T81" fmla="*/ 0 h 6436"/>
                <a:gd name="T82" fmla="*/ 175 w 351"/>
                <a:gd name="T83" fmla="*/ 0 h 6436"/>
                <a:gd name="T84" fmla="*/ 192 w 351"/>
                <a:gd name="T85" fmla="*/ 2 h 6436"/>
                <a:gd name="T86" fmla="*/ 211 w 351"/>
                <a:gd name="T87" fmla="*/ 4 h 6436"/>
                <a:gd name="T88" fmla="*/ 228 w 351"/>
                <a:gd name="T89" fmla="*/ 9 h 6436"/>
                <a:gd name="T90" fmla="*/ 242 w 351"/>
                <a:gd name="T91" fmla="*/ 15 h 6436"/>
                <a:gd name="T92" fmla="*/ 257 w 351"/>
                <a:gd name="T93" fmla="*/ 22 h 6436"/>
                <a:gd name="T94" fmla="*/ 272 w 351"/>
                <a:gd name="T95" fmla="*/ 30 h 6436"/>
                <a:gd name="T96" fmla="*/ 285 w 351"/>
                <a:gd name="T97" fmla="*/ 41 h 6436"/>
                <a:gd name="T98" fmla="*/ 298 w 351"/>
                <a:gd name="T99" fmla="*/ 52 h 6436"/>
                <a:gd name="T100" fmla="*/ 310 w 351"/>
                <a:gd name="T101" fmla="*/ 63 h 6436"/>
                <a:gd name="T102" fmla="*/ 319 w 351"/>
                <a:gd name="T103" fmla="*/ 78 h 6436"/>
                <a:gd name="T104" fmla="*/ 328 w 351"/>
                <a:gd name="T105" fmla="*/ 91 h 6436"/>
                <a:gd name="T106" fmla="*/ 336 w 351"/>
                <a:gd name="T107" fmla="*/ 108 h 6436"/>
                <a:gd name="T108" fmla="*/ 341 w 351"/>
                <a:gd name="T109" fmla="*/ 123 h 6436"/>
                <a:gd name="T110" fmla="*/ 347 w 351"/>
                <a:gd name="T111" fmla="*/ 140 h 6436"/>
                <a:gd name="T112" fmla="*/ 349 w 351"/>
                <a:gd name="T113" fmla="*/ 157 h 6436"/>
                <a:gd name="T114" fmla="*/ 351 w 351"/>
                <a:gd name="T115" fmla="*/ 175 h 6436"/>
                <a:gd name="T116" fmla="*/ 351 w 351"/>
                <a:gd name="T117" fmla="*/ 6436 h 6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 h="6436">
                  <a:moveTo>
                    <a:pt x="351" y="6436"/>
                  </a:moveTo>
                  <a:lnTo>
                    <a:pt x="267" y="6436"/>
                  </a:lnTo>
                  <a:lnTo>
                    <a:pt x="267" y="175"/>
                  </a:lnTo>
                  <a:lnTo>
                    <a:pt x="267" y="175"/>
                  </a:lnTo>
                  <a:lnTo>
                    <a:pt x="265" y="157"/>
                  </a:lnTo>
                  <a:lnTo>
                    <a:pt x="259" y="140"/>
                  </a:lnTo>
                  <a:lnTo>
                    <a:pt x="252" y="123"/>
                  </a:lnTo>
                  <a:lnTo>
                    <a:pt x="241" y="110"/>
                  </a:lnTo>
                  <a:lnTo>
                    <a:pt x="226" y="99"/>
                  </a:lnTo>
                  <a:lnTo>
                    <a:pt x="211" y="90"/>
                  </a:lnTo>
                  <a:lnTo>
                    <a:pt x="194" y="86"/>
                  </a:lnTo>
                  <a:lnTo>
                    <a:pt x="175" y="84"/>
                  </a:lnTo>
                  <a:lnTo>
                    <a:pt x="175" y="84"/>
                  </a:lnTo>
                  <a:lnTo>
                    <a:pt x="157" y="86"/>
                  </a:lnTo>
                  <a:lnTo>
                    <a:pt x="140" y="90"/>
                  </a:lnTo>
                  <a:lnTo>
                    <a:pt x="123" y="99"/>
                  </a:lnTo>
                  <a:lnTo>
                    <a:pt x="110" y="110"/>
                  </a:lnTo>
                  <a:lnTo>
                    <a:pt x="99" y="123"/>
                  </a:lnTo>
                  <a:lnTo>
                    <a:pt x="89" y="140"/>
                  </a:lnTo>
                  <a:lnTo>
                    <a:pt x="84" y="157"/>
                  </a:lnTo>
                  <a:lnTo>
                    <a:pt x="82" y="175"/>
                  </a:lnTo>
                  <a:lnTo>
                    <a:pt x="82" y="6436"/>
                  </a:lnTo>
                  <a:lnTo>
                    <a:pt x="0" y="6436"/>
                  </a:lnTo>
                  <a:lnTo>
                    <a:pt x="0" y="175"/>
                  </a:lnTo>
                  <a:lnTo>
                    <a:pt x="0" y="175"/>
                  </a:lnTo>
                  <a:lnTo>
                    <a:pt x="2" y="157"/>
                  </a:lnTo>
                  <a:lnTo>
                    <a:pt x="4" y="140"/>
                  </a:lnTo>
                  <a:lnTo>
                    <a:pt x="7" y="123"/>
                  </a:lnTo>
                  <a:lnTo>
                    <a:pt x="13" y="108"/>
                  </a:lnTo>
                  <a:lnTo>
                    <a:pt x="20" y="91"/>
                  </a:lnTo>
                  <a:lnTo>
                    <a:pt x="30" y="78"/>
                  </a:lnTo>
                  <a:lnTo>
                    <a:pt x="39" y="63"/>
                  </a:lnTo>
                  <a:lnTo>
                    <a:pt x="52" y="52"/>
                  </a:lnTo>
                  <a:lnTo>
                    <a:pt x="63" y="41"/>
                  </a:lnTo>
                  <a:lnTo>
                    <a:pt x="76" y="30"/>
                  </a:lnTo>
                  <a:lnTo>
                    <a:pt x="91" y="22"/>
                  </a:lnTo>
                  <a:lnTo>
                    <a:pt x="106" y="15"/>
                  </a:lnTo>
                  <a:lnTo>
                    <a:pt x="123" y="9"/>
                  </a:lnTo>
                  <a:lnTo>
                    <a:pt x="140" y="4"/>
                  </a:lnTo>
                  <a:lnTo>
                    <a:pt x="157" y="2"/>
                  </a:lnTo>
                  <a:lnTo>
                    <a:pt x="175" y="0"/>
                  </a:lnTo>
                  <a:lnTo>
                    <a:pt x="175" y="0"/>
                  </a:lnTo>
                  <a:lnTo>
                    <a:pt x="192" y="2"/>
                  </a:lnTo>
                  <a:lnTo>
                    <a:pt x="211" y="4"/>
                  </a:lnTo>
                  <a:lnTo>
                    <a:pt x="228" y="9"/>
                  </a:lnTo>
                  <a:lnTo>
                    <a:pt x="242" y="15"/>
                  </a:lnTo>
                  <a:lnTo>
                    <a:pt x="257" y="22"/>
                  </a:lnTo>
                  <a:lnTo>
                    <a:pt x="272" y="30"/>
                  </a:lnTo>
                  <a:lnTo>
                    <a:pt x="285" y="41"/>
                  </a:lnTo>
                  <a:lnTo>
                    <a:pt x="298" y="52"/>
                  </a:lnTo>
                  <a:lnTo>
                    <a:pt x="310" y="63"/>
                  </a:lnTo>
                  <a:lnTo>
                    <a:pt x="319" y="78"/>
                  </a:lnTo>
                  <a:lnTo>
                    <a:pt x="328" y="91"/>
                  </a:lnTo>
                  <a:lnTo>
                    <a:pt x="336" y="108"/>
                  </a:lnTo>
                  <a:lnTo>
                    <a:pt x="341" y="123"/>
                  </a:lnTo>
                  <a:lnTo>
                    <a:pt x="347" y="140"/>
                  </a:lnTo>
                  <a:lnTo>
                    <a:pt x="349" y="157"/>
                  </a:lnTo>
                  <a:lnTo>
                    <a:pt x="351" y="175"/>
                  </a:lnTo>
                  <a:lnTo>
                    <a:pt x="351" y="6436"/>
                  </a:lnTo>
                  <a:close/>
                </a:path>
              </a:pathLst>
            </a:custGeom>
            <a:solidFill>
              <a:schemeClr val="tx2"/>
            </a:solidFill>
            <a:ln w="9525">
              <a:noFill/>
              <a:round/>
              <a:headEnd/>
              <a:tailEnd/>
            </a:ln>
            <a:extLst/>
          </p:spPr>
          <p:txBody>
            <a:bodyPr anchor="ctr"/>
            <a:lstStyle/>
            <a:p>
              <a:pPr algn="ctr"/>
              <a:endParaRPr sz="2400"/>
            </a:p>
          </p:txBody>
        </p:sp>
        <p:grpSp>
          <p:nvGrpSpPr>
            <p:cNvPr id="17" name="Group 58"/>
            <p:cNvGrpSpPr/>
            <p:nvPr/>
          </p:nvGrpSpPr>
          <p:grpSpPr>
            <a:xfrm>
              <a:off x="10142528" y="3763585"/>
              <a:ext cx="548770" cy="474713"/>
              <a:chOff x="6620815" y="3930208"/>
              <a:chExt cx="548770" cy="474713"/>
            </a:xfrm>
          </p:grpSpPr>
          <p:sp>
            <p:nvSpPr>
              <p:cNvPr id="30" name="Freeform: Shape 59"/>
              <p:cNvSpPr>
                <a:spLocks/>
              </p:cNvSpPr>
              <p:nvPr/>
            </p:nvSpPr>
            <p:spPr bwMode="auto">
              <a:xfrm>
                <a:off x="6620815" y="3930208"/>
                <a:ext cx="548770" cy="474713"/>
              </a:xfrm>
              <a:custGeom>
                <a:avLst/>
                <a:gdLst>
                  <a:gd name="T0" fmla="*/ 730 w 741"/>
                  <a:gd name="T1" fmla="*/ 232 h 641"/>
                  <a:gd name="T2" fmla="*/ 721 w 741"/>
                  <a:gd name="T3" fmla="*/ 205 h 641"/>
                  <a:gd name="T4" fmla="*/ 709 w 741"/>
                  <a:gd name="T5" fmla="*/ 180 h 641"/>
                  <a:gd name="T6" fmla="*/ 679 w 741"/>
                  <a:gd name="T7" fmla="*/ 134 h 641"/>
                  <a:gd name="T8" fmla="*/ 640 w 741"/>
                  <a:gd name="T9" fmla="*/ 94 h 641"/>
                  <a:gd name="T10" fmla="*/ 596 w 741"/>
                  <a:gd name="T11" fmla="*/ 63 h 641"/>
                  <a:gd name="T12" fmla="*/ 546 w 741"/>
                  <a:gd name="T13" fmla="*/ 37 h 641"/>
                  <a:gd name="T14" fmla="*/ 493 w 741"/>
                  <a:gd name="T15" fmla="*/ 19 h 641"/>
                  <a:gd name="T16" fmla="*/ 438 w 741"/>
                  <a:gd name="T17" fmla="*/ 6 h 641"/>
                  <a:gd name="T18" fmla="*/ 383 w 741"/>
                  <a:gd name="T19" fmla="*/ 0 h 641"/>
                  <a:gd name="T20" fmla="*/ 364 w 741"/>
                  <a:gd name="T21" fmla="*/ 0 h 641"/>
                  <a:gd name="T22" fmla="*/ 326 w 741"/>
                  <a:gd name="T23" fmla="*/ 1 h 641"/>
                  <a:gd name="T24" fmla="*/ 273 w 741"/>
                  <a:gd name="T25" fmla="*/ 9 h 641"/>
                  <a:gd name="T26" fmla="*/ 206 w 741"/>
                  <a:gd name="T27" fmla="*/ 27 h 641"/>
                  <a:gd name="T28" fmla="*/ 145 w 741"/>
                  <a:gd name="T29" fmla="*/ 56 h 641"/>
                  <a:gd name="T30" fmla="*/ 105 w 741"/>
                  <a:gd name="T31" fmla="*/ 84 h 641"/>
                  <a:gd name="T32" fmla="*/ 82 w 741"/>
                  <a:gd name="T33" fmla="*/ 104 h 641"/>
                  <a:gd name="T34" fmla="*/ 61 w 741"/>
                  <a:gd name="T35" fmla="*/ 127 h 641"/>
                  <a:gd name="T36" fmla="*/ 43 w 741"/>
                  <a:gd name="T37" fmla="*/ 151 h 641"/>
                  <a:gd name="T38" fmla="*/ 27 w 741"/>
                  <a:gd name="T39" fmla="*/ 178 h 641"/>
                  <a:gd name="T40" fmla="*/ 16 w 741"/>
                  <a:gd name="T41" fmla="*/ 205 h 641"/>
                  <a:gd name="T42" fmla="*/ 6 w 741"/>
                  <a:gd name="T43" fmla="*/ 233 h 641"/>
                  <a:gd name="T44" fmla="*/ 1 w 741"/>
                  <a:gd name="T45" fmla="*/ 263 h 641"/>
                  <a:gd name="T46" fmla="*/ 0 w 741"/>
                  <a:gd name="T47" fmla="*/ 278 h 641"/>
                  <a:gd name="T48" fmla="*/ 2 w 741"/>
                  <a:gd name="T49" fmla="*/ 333 h 641"/>
                  <a:gd name="T50" fmla="*/ 16 w 741"/>
                  <a:gd name="T51" fmla="*/ 381 h 641"/>
                  <a:gd name="T52" fmla="*/ 37 w 741"/>
                  <a:gd name="T53" fmla="*/ 425 h 641"/>
                  <a:gd name="T54" fmla="*/ 65 w 741"/>
                  <a:gd name="T55" fmla="*/ 463 h 641"/>
                  <a:gd name="T56" fmla="*/ 100 w 741"/>
                  <a:gd name="T57" fmla="*/ 495 h 641"/>
                  <a:gd name="T58" fmla="*/ 139 w 741"/>
                  <a:gd name="T59" fmla="*/ 523 h 641"/>
                  <a:gd name="T60" fmla="*/ 181 w 741"/>
                  <a:gd name="T61" fmla="*/ 545 h 641"/>
                  <a:gd name="T62" fmla="*/ 226 w 741"/>
                  <a:gd name="T63" fmla="*/ 564 h 641"/>
                  <a:gd name="T64" fmla="*/ 244 w 741"/>
                  <a:gd name="T65" fmla="*/ 570 h 641"/>
                  <a:gd name="T66" fmla="*/ 283 w 741"/>
                  <a:gd name="T67" fmla="*/ 577 h 641"/>
                  <a:gd name="T68" fmla="*/ 324 w 741"/>
                  <a:gd name="T69" fmla="*/ 582 h 641"/>
                  <a:gd name="T70" fmla="*/ 385 w 741"/>
                  <a:gd name="T71" fmla="*/ 584 h 641"/>
                  <a:gd name="T72" fmla="*/ 462 w 741"/>
                  <a:gd name="T73" fmla="*/ 576 h 641"/>
                  <a:gd name="T74" fmla="*/ 527 w 741"/>
                  <a:gd name="T75" fmla="*/ 563 h 641"/>
                  <a:gd name="T76" fmla="*/ 561 w 741"/>
                  <a:gd name="T77" fmla="*/ 587 h 641"/>
                  <a:gd name="T78" fmla="*/ 593 w 741"/>
                  <a:gd name="T79" fmla="*/ 608 h 641"/>
                  <a:gd name="T80" fmla="*/ 630 w 741"/>
                  <a:gd name="T81" fmla="*/ 626 h 641"/>
                  <a:gd name="T82" fmla="*/ 680 w 741"/>
                  <a:gd name="T83" fmla="*/ 641 h 641"/>
                  <a:gd name="T84" fmla="*/ 660 w 741"/>
                  <a:gd name="T85" fmla="*/ 591 h 641"/>
                  <a:gd name="T86" fmla="*/ 653 w 741"/>
                  <a:gd name="T87" fmla="*/ 561 h 641"/>
                  <a:gd name="T88" fmla="*/ 652 w 741"/>
                  <a:gd name="T89" fmla="*/ 544 h 641"/>
                  <a:gd name="T90" fmla="*/ 654 w 741"/>
                  <a:gd name="T91" fmla="*/ 526 h 641"/>
                  <a:gd name="T92" fmla="*/ 662 w 741"/>
                  <a:gd name="T93" fmla="*/ 508 h 641"/>
                  <a:gd name="T94" fmla="*/ 684 w 741"/>
                  <a:gd name="T95" fmla="*/ 474 h 641"/>
                  <a:gd name="T96" fmla="*/ 695 w 741"/>
                  <a:gd name="T97" fmla="*/ 458 h 641"/>
                  <a:gd name="T98" fmla="*/ 714 w 741"/>
                  <a:gd name="T99" fmla="*/ 427 h 641"/>
                  <a:gd name="T100" fmla="*/ 727 w 741"/>
                  <a:gd name="T101" fmla="*/ 396 h 641"/>
                  <a:gd name="T102" fmla="*/ 736 w 741"/>
                  <a:gd name="T103" fmla="*/ 366 h 641"/>
                  <a:gd name="T104" fmla="*/ 740 w 741"/>
                  <a:gd name="T105" fmla="*/ 337 h 641"/>
                  <a:gd name="T106" fmla="*/ 741 w 741"/>
                  <a:gd name="T107" fmla="*/ 307 h 641"/>
                  <a:gd name="T108" fmla="*/ 736 w 741"/>
                  <a:gd name="T109" fmla="*/ 262 h 641"/>
                  <a:gd name="T110" fmla="*/ 730 w 741"/>
                  <a:gd name="T111" fmla="*/ 232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1" h="641">
                    <a:moveTo>
                      <a:pt x="730" y="232"/>
                    </a:moveTo>
                    <a:lnTo>
                      <a:pt x="730" y="232"/>
                    </a:lnTo>
                    <a:lnTo>
                      <a:pt x="726" y="219"/>
                    </a:lnTo>
                    <a:lnTo>
                      <a:pt x="721" y="205"/>
                    </a:lnTo>
                    <a:lnTo>
                      <a:pt x="715" y="192"/>
                    </a:lnTo>
                    <a:lnTo>
                      <a:pt x="709" y="180"/>
                    </a:lnTo>
                    <a:lnTo>
                      <a:pt x="695" y="155"/>
                    </a:lnTo>
                    <a:lnTo>
                      <a:pt x="679" y="134"/>
                    </a:lnTo>
                    <a:lnTo>
                      <a:pt x="660" y="113"/>
                    </a:lnTo>
                    <a:lnTo>
                      <a:pt x="640" y="94"/>
                    </a:lnTo>
                    <a:lnTo>
                      <a:pt x="619" y="78"/>
                    </a:lnTo>
                    <a:lnTo>
                      <a:pt x="596" y="63"/>
                    </a:lnTo>
                    <a:lnTo>
                      <a:pt x="571" y="50"/>
                    </a:lnTo>
                    <a:lnTo>
                      <a:pt x="546" y="37"/>
                    </a:lnTo>
                    <a:lnTo>
                      <a:pt x="520" y="27"/>
                    </a:lnTo>
                    <a:lnTo>
                      <a:pt x="493" y="19"/>
                    </a:lnTo>
                    <a:lnTo>
                      <a:pt x="465" y="11"/>
                    </a:lnTo>
                    <a:lnTo>
                      <a:pt x="438" y="6"/>
                    </a:lnTo>
                    <a:lnTo>
                      <a:pt x="411" y="2"/>
                    </a:lnTo>
                    <a:lnTo>
                      <a:pt x="383" y="0"/>
                    </a:lnTo>
                    <a:lnTo>
                      <a:pt x="383" y="0"/>
                    </a:lnTo>
                    <a:lnTo>
                      <a:pt x="364" y="0"/>
                    </a:lnTo>
                    <a:lnTo>
                      <a:pt x="345" y="0"/>
                    </a:lnTo>
                    <a:lnTo>
                      <a:pt x="326" y="1"/>
                    </a:lnTo>
                    <a:lnTo>
                      <a:pt x="309" y="2"/>
                    </a:lnTo>
                    <a:lnTo>
                      <a:pt x="273" y="9"/>
                    </a:lnTo>
                    <a:lnTo>
                      <a:pt x="238" y="16"/>
                    </a:lnTo>
                    <a:lnTo>
                      <a:pt x="206" y="27"/>
                    </a:lnTo>
                    <a:lnTo>
                      <a:pt x="175" y="41"/>
                    </a:lnTo>
                    <a:lnTo>
                      <a:pt x="145" y="56"/>
                    </a:lnTo>
                    <a:lnTo>
                      <a:pt x="118" y="75"/>
                    </a:lnTo>
                    <a:lnTo>
                      <a:pt x="105" y="84"/>
                    </a:lnTo>
                    <a:lnTo>
                      <a:pt x="93" y="94"/>
                    </a:lnTo>
                    <a:lnTo>
                      <a:pt x="82" y="104"/>
                    </a:lnTo>
                    <a:lnTo>
                      <a:pt x="70" y="115"/>
                    </a:lnTo>
                    <a:lnTo>
                      <a:pt x="61" y="127"/>
                    </a:lnTo>
                    <a:lnTo>
                      <a:pt x="52" y="139"/>
                    </a:lnTo>
                    <a:lnTo>
                      <a:pt x="43" y="151"/>
                    </a:lnTo>
                    <a:lnTo>
                      <a:pt x="34" y="164"/>
                    </a:lnTo>
                    <a:lnTo>
                      <a:pt x="27" y="178"/>
                    </a:lnTo>
                    <a:lnTo>
                      <a:pt x="21" y="191"/>
                    </a:lnTo>
                    <a:lnTo>
                      <a:pt x="16" y="205"/>
                    </a:lnTo>
                    <a:lnTo>
                      <a:pt x="11" y="219"/>
                    </a:lnTo>
                    <a:lnTo>
                      <a:pt x="6" y="233"/>
                    </a:lnTo>
                    <a:lnTo>
                      <a:pt x="3" y="248"/>
                    </a:lnTo>
                    <a:lnTo>
                      <a:pt x="1" y="263"/>
                    </a:lnTo>
                    <a:lnTo>
                      <a:pt x="0" y="278"/>
                    </a:lnTo>
                    <a:lnTo>
                      <a:pt x="0" y="278"/>
                    </a:lnTo>
                    <a:lnTo>
                      <a:pt x="0" y="305"/>
                    </a:lnTo>
                    <a:lnTo>
                      <a:pt x="2" y="333"/>
                    </a:lnTo>
                    <a:lnTo>
                      <a:pt x="8" y="358"/>
                    </a:lnTo>
                    <a:lnTo>
                      <a:pt x="16" y="381"/>
                    </a:lnTo>
                    <a:lnTo>
                      <a:pt x="26" y="404"/>
                    </a:lnTo>
                    <a:lnTo>
                      <a:pt x="37" y="425"/>
                    </a:lnTo>
                    <a:lnTo>
                      <a:pt x="51" y="445"/>
                    </a:lnTo>
                    <a:lnTo>
                      <a:pt x="65" y="463"/>
                    </a:lnTo>
                    <a:lnTo>
                      <a:pt x="82" y="479"/>
                    </a:lnTo>
                    <a:lnTo>
                      <a:pt x="100" y="495"/>
                    </a:lnTo>
                    <a:lnTo>
                      <a:pt x="119" y="510"/>
                    </a:lnTo>
                    <a:lnTo>
                      <a:pt x="139" y="523"/>
                    </a:lnTo>
                    <a:lnTo>
                      <a:pt x="160" y="535"/>
                    </a:lnTo>
                    <a:lnTo>
                      <a:pt x="181" y="545"/>
                    </a:lnTo>
                    <a:lnTo>
                      <a:pt x="203" y="555"/>
                    </a:lnTo>
                    <a:lnTo>
                      <a:pt x="226" y="564"/>
                    </a:lnTo>
                    <a:lnTo>
                      <a:pt x="226" y="564"/>
                    </a:lnTo>
                    <a:lnTo>
                      <a:pt x="244" y="570"/>
                    </a:lnTo>
                    <a:lnTo>
                      <a:pt x="263" y="574"/>
                    </a:lnTo>
                    <a:lnTo>
                      <a:pt x="283" y="577"/>
                    </a:lnTo>
                    <a:lnTo>
                      <a:pt x="304" y="581"/>
                    </a:lnTo>
                    <a:lnTo>
                      <a:pt x="324" y="582"/>
                    </a:lnTo>
                    <a:lnTo>
                      <a:pt x="344" y="584"/>
                    </a:lnTo>
                    <a:lnTo>
                      <a:pt x="385" y="584"/>
                    </a:lnTo>
                    <a:lnTo>
                      <a:pt x="424" y="581"/>
                    </a:lnTo>
                    <a:lnTo>
                      <a:pt x="462" y="576"/>
                    </a:lnTo>
                    <a:lnTo>
                      <a:pt x="496" y="570"/>
                    </a:lnTo>
                    <a:lnTo>
                      <a:pt x="527" y="563"/>
                    </a:lnTo>
                    <a:lnTo>
                      <a:pt x="527" y="563"/>
                    </a:lnTo>
                    <a:lnTo>
                      <a:pt x="561" y="587"/>
                    </a:lnTo>
                    <a:lnTo>
                      <a:pt x="577" y="597"/>
                    </a:lnTo>
                    <a:lnTo>
                      <a:pt x="593" y="608"/>
                    </a:lnTo>
                    <a:lnTo>
                      <a:pt x="611" y="617"/>
                    </a:lnTo>
                    <a:lnTo>
                      <a:pt x="630" y="626"/>
                    </a:lnTo>
                    <a:lnTo>
                      <a:pt x="654" y="635"/>
                    </a:lnTo>
                    <a:lnTo>
                      <a:pt x="680" y="641"/>
                    </a:lnTo>
                    <a:lnTo>
                      <a:pt x="680" y="641"/>
                    </a:lnTo>
                    <a:lnTo>
                      <a:pt x="660" y="591"/>
                    </a:lnTo>
                    <a:lnTo>
                      <a:pt x="654" y="571"/>
                    </a:lnTo>
                    <a:lnTo>
                      <a:pt x="653" y="561"/>
                    </a:lnTo>
                    <a:lnTo>
                      <a:pt x="652" y="553"/>
                    </a:lnTo>
                    <a:lnTo>
                      <a:pt x="652" y="544"/>
                    </a:lnTo>
                    <a:lnTo>
                      <a:pt x="652" y="535"/>
                    </a:lnTo>
                    <a:lnTo>
                      <a:pt x="654" y="526"/>
                    </a:lnTo>
                    <a:lnTo>
                      <a:pt x="657" y="518"/>
                    </a:lnTo>
                    <a:lnTo>
                      <a:pt x="662" y="508"/>
                    </a:lnTo>
                    <a:lnTo>
                      <a:pt x="668" y="498"/>
                    </a:lnTo>
                    <a:lnTo>
                      <a:pt x="684" y="474"/>
                    </a:lnTo>
                    <a:lnTo>
                      <a:pt x="684" y="474"/>
                    </a:lnTo>
                    <a:lnTo>
                      <a:pt x="695" y="458"/>
                    </a:lnTo>
                    <a:lnTo>
                      <a:pt x="705" y="442"/>
                    </a:lnTo>
                    <a:lnTo>
                      <a:pt x="714" y="427"/>
                    </a:lnTo>
                    <a:lnTo>
                      <a:pt x="721" y="411"/>
                    </a:lnTo>
                    <a:lnTo>
                      <a:pt x="727" y="396"/>
                    </a:lnTo>
                    <a:lnTo>
                      <a:pt x="732" y="381"/>
                    </a:lnTo>
                    <a:lnTo>
                      <a:pt x="736" y="366"/>
                    </a:lnTo>
                    <a:lnTo>
                      <a:pt x="739" y="351"/>
                    </a:lnTo>
                    <a:lnTo>
                      <a:pt x="740" y="337"/>
                    </a:lnTo>
                    <a:lnTo>
                      <a:pt x="741" y="322"/>
                    </a:lnTo>
                    <a:lnTo>
                      <a:pt x="741" y="307"/>
                    </a:lnTo>
                    <a:lnTo>
                      <a:pt x="740" y="292"/>
                    </a:lnTo>
                    <a:lnTo>
                      <a:pt x="736" y="262"/>
                    </a:lnTo>
                    <a:lnTo>
                      <a:pt x="730" y="232"/>
                    </a:lnTo>
                    <a:lnTo>
                      <a:pt x="730" y="232"/>
                    </a:lnTo>
                    <a:close/>
                  </a:path>
                </a:pathLst>
              </a:custGeom>
              <a:solidFill>
                <a:schemeClr val="tx2"/>
              </a:solidFill>
              <a:ln>
                <a:noFill/>
              </a:ln>
            </p:spPr>
            <p:txBody>
              <a:bodyPr anchor="ctr"/>
              <a:lstStyle/>
              <a:p>
                <a:pPr algn="ctr"/>
                <a:endParaRPr sz="2400"/>
              </a:p>
            </p:txBody>
          </p:sp>
          <p:grpSp>
            <p:nvGrpSpPr>
              <p:cNvPr id="31" name="Group 60"/>
              <p:cNvGrpSpPr/>
              <p:nvPr/>
            </p:nvGrpSpPr>
            <p:grpSpPr>
              <a:xfrm>
                <a:off x="6789651" y="3985752"/>
                <a:ext cx="217730" cy="331040"/>
                <a:chOff x="7672388" y="5945188"/>
                <a:chExt cx="466725" cy="709613"/>
              </a:xfrm>
            </p:grpSpPr>
            <p:sp>
              <p:nvSpPr>
                <p:cNvPr id="32" name="Freeform: Shape 61"/>
                <p:cNvSpPr>
                  <a:spLocks/>
                </p:cNvSpPr>
                <p:nvPr/>
              </p:nvSpPr>
              <p:spPr bwMode="auto">
                <a:xfrm>
                  <a:off x="7827963" y="6513513"/>
                  <a:ext cx="139700" cy="141288"/>
                </a:xfrm>
                <a:custGeom>
                  <a:avLst/>
                  <a:gdLst>
                    <a:gd name="T0" fmla="*/ 76 w 88"/>
                    <a:gd name="T1" fmla="*/ 76 h 89"/>
                    <a:gd name="T2" fmla="*/ 76 w 88"/>
                    <a:gd name="T3" fmla="*/ 76 h 89"/>
                    <a:gd name="T4" fmla="*/ 70 w 88"/>
                    <a:gd name="T5" fmla="*/ 81 h 89"/>
                    <a:gd name="T6" fmla="*/ 62 w 88"/>
                    <a:gd name="T7" fmla="*/ 85 h 89"/>
                    <a:gd name="T8" fmla="*/ 54 w 88"/>
                    <a:gd name="T9" fmla="*/ 87 h 89"/>
                    <a:gd name="T10" fmla="*/ 45 w 88"/>
                    <a:gd name="T11" fmla="*/ 89 h 89"/>
                    <a:gd name="T12" fmla="*/ 45 w 88"/>
                    <a:gd name="T13" fmla="*/ 89 h 89"/>
                    <a:gd name="T14" fmla="*/ 36 w 88"/>
                    <a:gd name="T15" fmla="*/ 87 h 89"/>
                    <a:gd name="T16" fmla="*/ 29 w 88"/>
                    <a:gd name="T17" fmla="*/ 86 h 89"/>
                    <a:gd name="T18" fmla="*/ 21 w 88"/>
                    <a:gd name="T19" fmla="*/ 82 h 89"/>
                    <a:gd name="T20" fmla="*/ 14 w 88"/>
                    <a:gd name="T21" fmla="*/ 77 h 89"/>
                    <a:gd name="T22" fmla="*/ 14 w 88"/>
                    <a:gd name="T23" fmla="*/ 77 h 89"/>
                    <a:gd name="T24" fmla="*/ 8 w 88"/>
                    <a:gd name="T25" fmla="*/ 71 h 89"/>
                    <a:gd name="T26" fmla="*/ 4 w 88"/>
                    <a:gd name="T27" fmla="*/ 64 h 89"/>
                    <a:gd name="T28" fmla="*/ 2 w 88"/>
                    <a:gd name="T29" fmla="*/ 55 h 89"/>
                    <a:gd name="T30" fmla="*/ 0 w 88"/>
                    <a:gd name="T31" fmla="*/ 45 h 89"/>
                    <a:gd name="T32" fmla="*/ 0 w 88"/>
                    <a:gd name="T33" fmla="*/ 45 h 89"/>
                    <a:gd name="T34" fmla="*/ 0 w 88"/>
                    <a:gd name="T35" fmla="*/ 36 h 89"/>
                    <a:gd name="T36" fmla="*/ 3 w 88"/>
                    <a:gd name="T37" fmla="*/ 28 h 89"/>
                    <a:gd name="T38" fmla="*/ 6 w 88"/>
                    <a:gd name="T39" fmla="*/ 20 h 89"/>
                    <a:gd name="T40" fmla="*/ 13 w 88"/>
                    <a:gd name="T41" fmla="*/ 13 h 89"/>
                    <a:gd name="T42" fmla="*/ 13 w 88"/>
                    <a:gd name="T43" fmla="*/ 13 h 89"/>
                    <a:gd name="T44" fmla="*/ 19 w 88"/>
                    <a:gd name="T45" fmla="*/ 8 h 89"/>
                    <a:gd name="T46" fmla="*/ 28 w 88"/>
                    <a:gd name="T47" fmla="*/ 4 h 89"/>
                    <a:gd name="T48" fmla="*/ 35 w 88"/>
                    <a:gd name="T49" fmla="*/ 2 h 89"/>
                    <a:gd name="T50" fmla="*/ 44 w 88"/>
                    <a:gd name="T51" fmla="*/ 0 h 89"/>
                    <a:gd name="T52" fmla="*/ 44 w 88"/>
                    <a:gd name="T53" fmla="*/ 0 h 89"/>
                    <a:gd name="T54" fmla="*/ 54 w 88"/>
                    <a:gd name="T55" fmla="*/ 0 h 89"/>
                    <a:gd name="T56" fmla="*/ 61 w 88"/>
                    <a:gd name="T57" fmla="*/ 3 h 89"/>
                    <a:gd name="T58" fmla="*/ 69 w 88"/>
                    <a:gd name="T59" fmla="*/ 7 h 89"/>
                    <a:gd name="T60" fmla="*/ 76 w 88"/>
                    <a:gd name="T61" fmla="*/ 13 h 89"/>
                    <a:gd name="T62" fmla="*/ 76 w 88"/>
                    <a:gd name="T63" fmla="*/ 13 h 89"/>
                    <a:gd name="T64" fmla="*/ 81 w 88"/>
                    <a:gd name="T65" fmla="*/ 19 h 89"/>
                    <a:gd name="T66" fmla="*/ 86 w 88"/>
                    <a:gd name="T67" fmla="*/ 26 h 89"/>
                    <a:gd name="T68" fmla="*/ 88 w 88"/>
                    <a:gd name="T69" fmla="*/ 35 h 89"/>
                    <a:gd name="T70" fmla="*/ 88 w 88"/>
                    <a:gd name="T71" fmla="*/ 44 h 89"/>
                    <a:gd name="T72" fmla="*/ 88 w 88"/>
                    <a:gd name="T73" fmla="*/ 44 h 89"/>
                    <a:gd name="T74" fmla="*/ 88 w 88"/>
                    <a:gd name="T75" fmla="*/ 54 h 89"/>
                    <a:gd name="T76" fmla="*/ 86 w 88"/>
                    <a:gd name="T77" fmla="*/ 62 h 89"/>
                    <a:gd name="T78" fmla="*/ 82 w 88"/>
                    <a:gd name="T79" fmla="*/ 70 h 89"/>
                    <a:gd name="T80" fmla="*/ 76 w 88"/>
                    <a:gd name="T81" fmla="*/ 76 h 89"/>
                    <a:gd name="T82" fmla="*/ 76 w 88"/>
                    <a:gd name="T83" fmla="*/ 7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8" h="89">
                      <a:moveTo>
                        <a:pt x="76" y="76"/>
                      </a:moveTo>
                      <a:lnTo>
                        <a:pt x="76" y="76"/>
                      </a:lnTo>
                      <a:lnTo>
                        <a:pt x="70" y="81"/>
                      </a:lnTo>
                      <a:lnTo>
                        <a:pt x="62" y="85"/>
                      </a:lnTo>
                      <a:lnTo>
                        <a:pt x="54" y="87"/>
                      </a:lnTo>
                      <a:lnTo>
                        <a:pt x="45" y="89"/>
                      </a:lnTo>
                      <a:lnTo>
                        <a:pt x="45" y="89"/>
                      </a:lnTo>
                      <a:lnTo>
                        <a:pt x="36" y="87"/>
                      </a:lnTo>
                      <a:lnTo>
                        <a:pt x="29" y="86"/>
                      </a:lnTo>
                      <a:lnTo>
                        <a:pt x="21" y="82"/>
                      </a:lnTo>
                      <a:lnTo>
                        <a:pt x="14" y="77"/>
                      </a:lnTo>
                      <a:lnTo>
                        <a:pt x="14" y="77"/>
                      </a:lnTo>
                      <a:lnTo>
                        <a:pt x="8" y="71"/>
                      </a:lnTo>
                      <a:lnTo>
                        <a:pt x="4" y="64"/>
                      </a:lnTo>
                      <a:lnTo>
                        <a:pt x="2" y="55"/>
                      </a:lnTo>
                      <a:lnTo>
                        <a:pt x="0" y="45"/>
                      </a:lnTo>
                      <a:lnTo>
                        <a:pt x="0" y="45"/>
                      </a:lnTo>
                      <a:lnTo>
                        <a:pt x="0" y="36"/>
                      </a:lnTo>
                      <a:lnTo>
                        <a:pt x="3" y="28"/>
                      </a:lnTo>
                      <a:lnTo>
                        <a:pt x="6" y="20"/>
                      </a:lnTo>
                      <a:lnTo>
                        <a:pt x="13" y="13"/>
                      </a:lnTo>
                      <a:lnTo>
                        <a:pt x="13" y="13"/>
                      </a:lnTo>
                      <a:lnTo>
                        <a:pt x="19" y="8"/>
                      </a:lnTo>
                      <a:lnTo>
                        <a:pt x="28" y="4"/>
                      </a:lnTo>
                      <a:lnTo>
                        <a:pt x="35" y="2"/>
                      </a:lnTo>
                      <a:lnTo>
                        <a:pt x="44" y="0"/>
                      </a:lnTo>
                      <a:lnTo>
                        <a:pt x="44" y="0"/>
                      </a:lnTo>
                      <a:lnTo>
                        <a:pt x="54" y="0"/>
                      </a:lnTo>
                      <a:lnTo>
                        <a:pt x="61" y="3"/>
                      </a:lnTo>
                      <a:lnTo>
                        <a:pt x="69" y="7"/>
                      </a:lnTo>
                      <a:lnTo>
                        <a:pt x="76" y="13"/>
                      </a:lnTo>
                      <a:lnTo>
                        <a:pt x="76" y="13"/>
                      </a:lnTo>
                      <a:lnTo>
                        <a:pt x="81" y="19"/>
                      </a:lnTo>
                      <a:lnTo>
                        <a:pt x="86" y="26"/>
                      </a:lnTo>
                      <a:lnTo>
                        <a:pt x="88" y="35"/>
                      </a:lnTo>
                      <a:lnTo>
                        <a:pt x="88" y="44"/>
                      </a:lnTo>
                      <a:lnTo>
                        <a:pt x="88" y="44"/>
                      </a:lnTo>
                      <a:lnTo>
                        <a:pt x="88" y="54"/>
                      </a:lnTo>
                      <a:lnTo>
                        <a:pt x="86" y="62"/>
                      </a:lnTo>
                      <a:lnTo>
                        <a:pt x="82" y="70"/>
                      </a:lnTo>
                      <a:lnTo>
                        <a:pt x="76" y="76"/>
                      </a:lnTo>
                      <a:lnTo>
                        <a:pt x="76" y="76"/>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sz="2400"/>
                </a:p>
              </p:txBody>
            </p:sp>
            <p:sp>
              <p:nvSpPr>
                <p:cNvPr id="33" name="Freeform: Shape 62"/>
                <p:cNvSpPr>
                  <a:spLocks/>
                </p:cNvSpPr>
                <p:nvPr/>
              </p:nvSpPr>
              <p:spPr bwMode="auto">
                <a:xfrm>
                  <a:off x="7672388" y="5945188"/>
                  <a:ext cx="466725" cy="525463"/>
                </a:xfrm>
                <a:custGeom>
                  <a:avLst/>
                  <a:gdLst>
                    <a:gd name="T0" fmla="*/ 280 w 294"/>
                    <a:gd name="T1" fmla="*/ 168 h 331"/>
                    <a:gd name="T2" fmla="*/ 261 w 294"/>
                    <a:gd name="T3" fmla="*/ 192 h 331"/>
                    <a:gd name="T4" fmla="*/ 211 w 294"/>
                    <a:gd name="T5" fmla="*/ 239 h 331"/>
                    <a:gd name="T6" fmla="*/ 190 w 294"/>
                    <a:gd name="T7" fmla="*/ 263 h 331"/>
                    <a:gd name="T8" fmla="*/ 183 w 294"/>
                    <a:gd name="T9" fmla="*/ 280 h 331"/>
                    <a:gd name="T10" fmla="*/ 178 w 294"/>
                    <a:gd name="T11" fmla="*/ 300 h 331"/>
                    <a:gd name="T12" fmla="*/ 170 w 294"/>
                    <a:gd name="T13" fmla="*/ 319 h 331"/>
                    <a:gd name="T14" fmla="*/ 157 w 294"/>
                    <a:gd name="T15" fmla="*/ 330 h 331"/>
                    <a:gd name="T16" fmla="*/ 143 w 294"/>
                    <a:gd name="T17" fmla="*/ 331 h 331"/>
                    <a:gd name="T18" fmla="*/ 123 w 294"/>
                    <a:gd name="T19" fmla="*/ 326 h 331"/>
                    <a:gd name="T20" fmla="*/ 113 w 294"/>
                    <a:gd name="T21" fmla="*/ 316 h 331"/>
                    <a:gd name="T22" fmla="*/ 107 w 294"/>
                    <a:gd name="T23" fmla="*/ 293 h 331"/>
                    <a:gd name="T24" fmla="*/ 108 w 294"/>
                    <a:gd name="T25" fmla="*/ 269 h 331"/>
                    <a:gd name="T26" fmla="*/ 113 w 294"/>
                    <a:gd name="T27" fmla="*/ 249 h 331"/>
                    <a:gd name="T28" fmla="*/ 128 w 294"/>
                    <a:gd name="T29" fmla="*/ 224 h 331"/>
                    <a:gd name="T30" fmla="*/ 148 w 294"/>
                    <a:gd name="T31" fmla="*/ 202 h 331"/>
                    <a:gd name="T32" fmla="*/ 194 w 294"/>
                    <a:gd name="T33" fmla="*/ 158 h 331"/>
                    <a:gd name="T34" fmla="*/ 209 w 294"/>
                    <a:gd name="T35" fmla="*/ 140 h 331"/>
                    <a:gd name="T36" fmla="*/ 213 w 294"/>
                    <a:gd name="T37" fmla="*/ 129 h 331"/>
                    <a:gd name="T38" fmla="*/ 213 w 294"/>
                    <a:gd name="T39" fmla="*/ 105 h 331"/>
                    <a:gd name="T40" fmla="*/ 195 w 294"/>
                    <a:gd name="T41" fmla="*/ 78 h 331"/>
                    <a:gd name="T42" fmla="*/ 175 w 294"/>
                    <a:gd name="T43" fmla="*/ 65 h 331"/>
                    <a:gd name="T44" fmla="*/ 150 w 294"/>
                    <a:gd name="T45" fmla="*/ 62 h 331"/>
                    <a:gd name="T46" fmla="*/ 111 w 294"/>
                    <a:gd name="T47" fmla="*/ 72 h 331"/>
                    <a:gd name="T48" fmla="*/ 95 w 294"/>
                    <a:gd name="T49" fmla="*/ 88 h 331"/>
                    <a:gd name="T50" fmla="*/ 77 w 294"/>
                    <a:gd name="T51" fmla="*/ 127 h 331"/>
                    <a:gd name="T52" fmla="*/ 71 w 294"/>
                    <a:gd name="T53" fmla="*/ 142 h 331"/>
                    <a:gd name="T54" fmla="*/ 57 w 294"/>
                    <a:gd name="T55" fmla="*/ 156 h 331"/>
                    <a:gd name="T56" fmla="*/ 40 w 294"/>
                    <a:gd name="T57" fmla="*/ 161 h 331"/>
                    <a:gd name="T58" fmla="*/ 24 w 294"/>
                    <a:gd name="T59" fmla="*/ 158 h 331"/>
                    <a:gd name="T60" fmla="*/ 11 w 294"/>
                    <a:gd name="T61" fmla="*/ 150 h 331"/>
                    <a:gd name="T62" fmla="*/ 0 w 294"/>
                    <a:gd name="T63" fmla="*/ 131 h 331"/>
                    <a:gd name="T64" fmla="*/ 0 w 294"/>
                    <a:gd name="T65" fmla="*/ 111 h 331"/>
                    <a:gd name="T66" fmla="*/ 16 w 294"/>
                    <a:gd name="T67" fmla="*/ 68 h 331"/>
                    <a:gd name="T68" fmla="*/ 39 w 294"/>
                    <a:gd name="T69" fmla="*/ 42 h 331"/>
                    <a:gd name="T70" fmla="*/ 68 w 294"/>
                    <a:gd name="T71" fmla="*/ 19 h 331"/>
                    <a:gd name="T72" fmla="*/ 127 w 294"/>
                    <a:gd name="T73" fmla="*/ 1 h 331"/>
                    <a:gd name="T74" fmla="*/ 170 w 294"/>
                    <a:gd name="T75" fmla="*/ 1 h 331"/>
                    <a:gd name="T76" fmla="*/ 225 w 294"/>
                    <a:gd name="T77" fmla="*/ 14 h 331"/>
                    <a:gd name="T78" fmla="*/ 255 w 294"/>
                    <a:gd name="T79" fmla="*/ 33 h 331"/>
                    <a:gd name="T80" fmla="*/ 276 w 294"/>
                    <a:gd name="T81" fmla="*/ 57 h 331"/>
                    <a:gd name="T82" fmla="*/ 293 w 294"/>
                    <a:gd name="T83" fmla="*/ 100 h 331"/>
                    <a:gd name="T84" fmla="*/ 294 w 294"/>
                    <a:gd name="T85" fmla="*/ 127 h 331"/>
                    <a:gd name="T86" fmla="*/ 286 w 294"/>
                    <a:gd name="T87" fmla="*/ 16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4" h="331">
                      <a:moveTo>
                        <a:pt x="286" y="160"/>
                      </a:moveTo>
                      <a:lnTo>
                        <a:pt x="286" y="160"/>
                      </a:lnTo>
                      <a:lnTo>
                        <a:pt x="280" y="168"/>
                      </a:lnTo>
                      <a:lnTo>
                        <a:pt x="275" y="177"/>
                      </a:lnTo>
                      <a:lnTo>
                        <a:pt x="268" y="185"/>
                      </a:lnTo>
                      <a:lnTo>
                        <a:pt x="261" y="192"/>
                      </a:lnTo>
                      <a:lnTo>
                        <a:pt x="261" y="192"/>
                      </a:lnTo>
                      <a:lnTo>
                        <a:pt x="211" y="239"/>
                      </a:lnTo>
                      <a:lnTo>
                        <a:pt x="211" y="239"/>
                      </a:lnTo>
                      <a:lnTo>
                        <a:pt x="196" y="255"/>
                      </a:lnTo>
                      <a:lnTo>
                        <a:pt x="196" y="255"/>
                      </a:lnTo>
                      <a:lnTo>
                        <a:pt x="190" y="263"/>
                      </a:lnTo>
                      <a:lnTo>
                        <a:pt x="186" y="269"/>
                      </a:lnTo>
                      <a:lnTo>
                        <a:pt x="186" y="269"/>
                      </a:lnTo>
                      <a:lnTo>
                        <a:pt x="183" y="280"/>
                      </a:lnTo>
                      <a:lnTo>
                        <a:pt x="183" y="280"/>
                      </a:lnTo>
                      <a:lnTo>
                        <a:pt x="178" y="300"/>
                      </a:lnTo>
                      <a:lnTo>
                        <a:pt x="178" y="300"/>
                      </a:lnTo>
                      <a:lnTo>
                        <a:pt x="176" y="307"/>
                      </a:lnTo>
                      <a:lnTo>
                        <a:pt x="174" y="314"/>
                      </a:lnTo>
                      <a:lnTo>
                        <a:pt x="170" y="319"/>
                      </a:lnTo>
                      <a:lnTo>
                        <a:pt x="167" y="324"/>
                      </a:lnTo>
                      <a:lnTo>
                        <a:pt x="162" y="327"/>
                      </a:lnTo>
                      <a:lnTo>
                        <a:pt x="157" y="330"/>
                      </a:lnTo>
                      <a:lnTo>
                        <a:pt x="150" y="331"/>
                      </a:lnTo>
                      <a:lnTo>
                        <a:pt x="143" y="331"/>
                      </a:lnTo>
                      <a:lnTo>
                        <a:pt x="143" y="331"/>
                      </a:lnTo>
                      <a:lnTo>
                        <a:pt x="136" y="331"/>
                      </a:lnTo>
                      <a:lnTo>
                        <a:pt x="129" y="329"/>
                      </a:lnTo>
                      <a:lnTo>
                        <a:pt x="123" y="326"/>
                      </a:lnTo>
                      <a:lnTo>
                        <a:pt x="117" y="321"/>
                      </a:lnTo>
                      <a:lnTo>
                        <a:pt x="117" y="321"/>
                      </a:lnTo>
                      <a:lnTo>
                        <a:pt x="113" y="316"/>
                      </a:lnTo>
                      <a:lnTo>
                        <a:pt x="109" y="309"/>
                      </a:lnTo>
                      <a:lnTo>
                        <a:pt x="107" y="301"/>
                      </a:lnTo>
                      <a:lnTo>
                        <a:pt x="107" y="293"/>
                      </a:lnTo>
                      <a:lnTo>
                        <a:pt x="107" y="293"/>
                      </a:lnTo>
                      <a:lnTo>
                        <a:pt x="107" y="280"/>
                      </a:lnTo>
                      <a:lnTo>
                        <a:pt x="108" y="269"/>
                      </a:lnTo>
                      <a:lnTo>
                        <a:pt x="111" y="259"/>
                      </a:lnTo>
                      <a:lnTo>
                        <a:pt x="113" y="249"/>
                      </a:lnTo>
                      <a:lnTo>
                        <a:pt x="113" y="249"/>
                      </a:lnTo>
                      <a:lnTo>
                        <a:pt x="118" y="240"/>
                      </a:lnTo>
                      <a:lnTo>
                        <a:pt x="122" y="232"/>
                      </a:lnTo>
                      <a:lnTo>
                        <a:pt x="128" y="224"/>
                      </a:lnTo>
                      <a:lnTo>
                        <a:pt x="133" y="217"/>
                      </a:lnTo>
                      <a:lnTo>
                        <a:pt x="133" y="217"/>
                      </a:lnTo>
                      <a:lnTo>
                        <a:pt x="148" y="202"/>
                      </a:lnTo>
                      <a:lnTo>
                        <a:pt x="168" y="183"/>
                      </a:lnTo>
                      <a:lnTo>
                        <a:pt x="168" y="183"/>
                      </a:lnTo>
                      <a:lnTo>
                        <a:pt x="194" y="158"/>
                      </a:lnTo>
                      <a:lnTo>
                        <a:pt x="194" y="158"/>
                      </a:lnTo>
                      <a:lnTo>
                        <a:pt x="201" y="150"/>
                      </a:lnTo>
                      <a:lnTo>
                        <a:pt x="209" y="140"/>
                      </a:lnTo>
                      <a:lnTo>
                        <a:pt x="209" y="140"/>
                      </a:lnTo>
                      <a:lnTo>
                        <a:pt x="210" y="134"/>
                      </a:lnTo>
                      <a:lnTo>
                        <a:pt x="213" y="129"/>
                      </a:lnTo>
                      <a:lnTo>
                        <a:pt x="214" y="117"/>
                      </a:lnTo>
                      <a:lnTo>
                        <a:pt x="214" y="117"/>
                      </a:lnTo>
                      <a:lnTo>
                        <a:pt x="213" y="105"/>
                      </a:lnTo>
                      <a:lnTo>
                        <a:pt x="209" y="95"/>
                      </a:lnTo>
                      <a:lnTo>
                        <a:pt x="204" y="85"/>
                      </a:lnTo>
                      <a:lnTo>
                        <a:pt x="195" y="78"/>
                      </a:lnTo>
                      <a:lnTo>
                        <a:pt x="195" y="78"/>
                      </a:lnTo>
                      <a:lnTo>
                        <a:pt x="186" y="70"/>
                      </a:lnTo>
                      <a:lnTo>
                        <a:pt x="175" y="65"/>
                      </a:lnTo>
                      <a:lnTo>
                        <a:pt x="163" y="63"/>
                      </a:lnTo>
                      <a:lnTo>
                        <a:pt x="150" y="62"/>
                      </a:lnTo>
                      <a:lnTo>
                        <a:pt x="150" y="62"/>
                      </a:lnTo>
                      <a:lnTo>
                        <a:pt x="134" y="63"/>
                      </a:lnTo>
                      <a:lnTo>
                        <a:pt x="122" y="67"/>
                      </a:lnTo>
                      <a:lnTo>
                        <a:pt x="111" y="72"/>
                      </a:lnTo>
                      <a:lnTo>
                        <a:pt x="102" y="79"/>
                      </a:lnTo>
                      <a:lnTo>
                        <a:pt x="102" y="79"/>
                      </a:lnTo>
                      <a:lnTo>
                        <a:pt x="95" y="88"/>
                      </a:lnTo>
                      <a:lnTo>
                        <a:pt x="88" y="99"/>
                      </a:lnTo>
                      <a:lnTo>
                        <a:pt x="82" y="113"/>
                      </a:lnTo>
                      <a:lnTo>
                        <a:pt x="77" y="127"/>
                      </a:lnTo>
                      <a:lnTo>
                        <a:pt x="77" y="127"/>
                      </a:lnTo>
                      <a:lnTo>
                        <a:pt x="75" y="135"/>
                      </a:lnTo>
                      <a:lnTo>
                        <a:pt x="71" y="142"/>
                      </a:lnTo>
                      <a:lnTo>
                        <a:pt x="67" y="147"/>
                      </a:lnTo>
                      <a:lnTo>
                        <a:pt x="62" y="152"/>
                      </a:lnTo>
                      <a:lnTo>
                        <a:pt x="57" y="156"/>
                      </a:lnTo>
                      <a:lnTo>
                        <a:pt x="52" y="158"/>
                      </a:lnTo>
                      <a:lnTo>
                        <a:pt x="46" y="161"/>
                      </a:lnTo>
                      <a:lnTo>
                        <a:pt x="40" y="161"/>
                      </a:lnTo>
                      <a:lnTo>
                        <a:pt x="40" y="161"/>
                      </a:lnTo>
                      <a:lnTo>
                        <a:pt x="31" y="161"/>
                      </a:lnTo>
                      <a:lnTo>
                        <a:pt x="24" y="158"/>
                      </a:lnTo>
                      <a:lnTo>
                        <a:pt x="18" y="155"/>
                      </a:lnTo>
                      <a:lnTo>
                        <a:pt x="11" y="150"/>
                      </a:lnTo>
                      <a:lnTo>
                        <a:pt x="11" y="150"/>
                      </a:lnTo>
                      <a:lnTo>
                        <a:pt x="6" y="144"/>
                      </a:lnTo>
                      <a:lnTo>
                        <a:pt x="3" y="137"/>
                      </a:lnTo>
                      <a:lnTo>
                        <a:pt x="0" y="131"/>
                      </a:lnTo>
                      <a:lnTo>
                        <a:pt x="0" y="125"/>
                      </a:lnTo>
                      <a:lnTo>
                        <a:pt x="0" y="125"/>
                      </a:lnTo>
                      <a:lnTo>
                        <a:pt x="0" y="111"/>
                      </a:lnTo>
                      <a:lnTo>
                        <a:pt x="4" y="96"/>
                      </a:lnTo>
                      <a:lnTo>
                        <a:pt x="9" y="83"/>
                      </a:lnTo>
                      <a:lnTo>
                        <a:pt x="16" y="68"/>
                      </a:lnTo>
                      <a:lnTo>
                        <a:pt x="16" y="68"/>
                      </a:lnTo>
                      <a:lnTo>
                        <a:pt x="26" y="54"/>
                      </a:lnTo>
                      <a:lnTo>
                        <a:pt x="39" y="42"/>
                      </a:lnTo>
                      <a:lnTo>
                        <a:pt x="52" y="29"/>
                      </a:lnTo>
                      <a:lnTo>
                        <a:pt x="68" y="19"/>
                      </a:lnTo>
                      <a:lnTo>
                        <a:pt x="68" y="19"/>
                      </a:lnTo>
                      <a:lnTo>
                        <a:pt x="87" y="11"/>
                      </a:lnTo>
                      <a:lnTo>
                        <a:pt x="106" y="4"/>
                      </a:lnTo>
                      <a:lnTo>
                        <a:pt x="127" y="1"/>
                      </a:lnTo>
                      <a:lnTo>
                        <a:pt x="149" y="0"/>
                      </a:lnTo>
                      <a:lnTo>
                        <a:pt x="149" y="0"/>
                      </a:lnTo>
                      <a:lnTo>
                        <a:pt x="170" y="1"/>
                      </a:lnTo>
                      <a:lnTo>
                        <a:pt x="189" y="3"/>
                      </a:lnTo>
                      <a:lnTo>
                        <a:pt x="208" y="7"/>
                      </a:lnTo>
                      <a:lnTo>
                        <a:pt x="225" y="14"/>
                      </a:lnTo>
                      <a:lnTo>
                        <a:pt x="225" y="14"/>
                      </a:lnTo>
                      <a:lnTo>
                        <a:pt x="240" y="23"/>
                      </a:lnTo>
                      <a:lnTo>
                        <a:pt x="255" y="33"/>
                      </a:lnTo>
                      <a:lnTo>
                        <a:pt x="266" y="44"/>
                      </a:lnTo>
                      <a:lnTo>
                        <a:pt x="276" y="57"/>
                      </a:lnTo>
                      <a:lnTo>
                        <a:pt x="276" y="57"/>
                      </a:lnTo>
                      <a:lnTo>
                        <a:pt x="285" y="70"/>
                      </a:lnTo>
                      <a:lnTo>
                        <a:pt x="289" y="85"/>
                      </a:lnTo>
                      <a:lnTo>
                        <a:pt x="293" y="100"/>
                      </a:lnTo>
                      <a:lnTo>
                        <a:pt x="294" y="115"/>
                      </a:lnTo>
                      <a:lnTo>
                        <a:pt x="294" y="115"/>
                      </a:lnTo>
                      <a:lnTo>
                        <a:pt x="294" y="127"/>
                      </a:lnTo>
                      <a:lnTo>
                        <a:pt x="292" y="139"/>
                      </a:lnTo>
                      <a:lnTo>
                        <a:pt x="289" y="150"/>
                      </a:lnTo>
                      <a:lnTo>
                        <a:pt x="286" y="160"/>
                      </a:lnTo>
                      <a:lnTo>
                        <a:pt x="286" y="160"/>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sz="2400"/>
                </a:p>
              </p:txBody>
            </p:sp>
          </p:grpSp>
        </p:grpSp>
        <p:sp>
          <p:nvSpPr>
            <p:cNvPr id="18" name="TextBox 63"/>
            <p:cNvSpPr txBox="1">
              <a:spLocks/>
            </p:cNvSpPr>
            <p:nvPr/>
          </p:nvSpPr>
          <p:spPr bwMode="auto">
            <a:xfrm>
              <a:off x="9076502" y="2416564"/>
              <a:ext cx="1077218" cy="193899"/>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buClr>
                  <a:prstClr val="white"/>
                </a:buClr>
                <a:defRPr/>
              </a:pPr>
              <a:r>
                <a:rPr lang="zh-CN" altLang="en-US" sz="1867" b="1">
                  <a:solidFill>
                    <a:schemeClr val="bg1"/>
                  </a:solidFill>
                </a:rPr>
                <a:t>标题文本预设</a:t>
              </a:r>
            </a:p>
          </p:txBody>
        </p:sp>
        <p:grpSp>
          <p:nvGrpSpPr>
            <p:cNvPr id="19" name="Group 65"/>
            <p:cNvGrpSpPr/>
            <p:nvPr/>
          </p:nvGrpSpPr>
          <p:grpSpPr>
            <a:xfrm>
              <a:off x="6331502" y="5828822"/>
              <a:ext cx="5066645" cy="232259"/>
              <a:chOff x="-304902" y="5954171"/>
              <a:chExt cx="5573307" cy="232259"/>
            </a:xfrm>
          </p:grpSpPr>
          <p:cxnSp>
            <p:nvCxnSpPr>
              <p:cNvPr id="22" name="Straight Connector 66"/>
              <p:cNvCxnSpPr/>
              <p:nvPr/>
            </p:nvCxnSpPr>
            <p:spPr>
              <a:xfrm>
                <a:off x="1398649" y="5954171"/>
                <a:ext cx="3698284"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3" name="Straight Connector 67"/>
              <p:cNvCxnSpPr/>
              <p:nvPr/>
            </p:nvCxnSpPr>
            <p:spPr>
              <a:xfrm>
                <a:off x="5079898" y="6101763"/>
                <a:ext cx="188507"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4" name="Straight Connector 68"/>
              <p:cNvCxnSpPr/>
              <p:nvPr/>
            </p:nvCxnSpPr>
            <p:spPr>
              <a:xfrm>
                <a:off x="844124" y="5954171"/>
                <a:ext cx="219783"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5" name="Straight Connector 69"/>
              <p:cNvCxnSpPr/>
              <p:nvPr/>
            </p:nvCxnSpPr>
            <p:spPr>
              <a:xfrm>
                <a:off x="3335765" y="6101763"/>
                <a:ext cx="939902"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70"/>
              <p:cNvCxnSpPr/>
              <p:nvPr/>
            </p:nvCxnSpPr>
            <p:spPr>
              <a:xfrm>
                <a:off x="50698" y="6101763"/>
                <a:ext cx="1532569"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71"/>
              <p:cNvCxnSpPr/>
              <p:nvPr/>
            </p:nvCxnSpPr>
            <p:spPr>
              <a:xfrm>
                <a:off x="-304902" y="6101763"/>
                <a:ext cx="188507"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8" name="Straight Connector 72"/>
              <p:cNvCxnSpPr/>
              <p:nvPr/>
            </p:nvCxnSpPr>
            <p:spPr>
              <a:xfrm>
                <a:off x="712334" y="6186430"/>
                <a:ext cx="786451"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9" name="Straight Connector 73"/>
              <p:cNvCxnSpPr/>
              <p:nvPr/>
            </p:nvCxnSpPr>
            <p:spPr>
              <a:xfrm>
                <a:off x="4275754" y="6186430"/>
                <a:ext cx="155595"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grpSp>
        <p:sp>
          <p:nvSpPr>
            <p:cNvPr id="20" name="TextBox 95"/>
            <p:cNvSpPr txBox="1">
              <a:spLocks/>
            </p:cNvSpPr>
            <p:nvPr/>
          </p:nvSpPr>
          <p:spPr bwMode="auto">
            <a:xfrm>
              <a:off x="6404116" y="3853164"/>
              <a:ext cx="2296836" cy="632290"/>
            </a:xfrm>
            <a:prstGeom prst="rect">
              <a:avLst/>
            </a:prstGeom>
          </p:spPr>
          <p:txBody>
            <a:bodyPr wrap="square" lIns="0" tIns="0" rIns="288000" bIns="0" anchor="ctr" anchorCtr="0">
              <a:normAutofit/>
              <a:scene3d>
                <a:camera prst="orthographicFront"/>
                <a:lightRig rig="threePt" dir="t"/>
              </a:scene3d>
              <a:sp3d>
                <a:bevelT w="0" h="0"/>
              </a:sp3d>
            </a:bodyPr>
            <a:lstStyle/>
            <a:p>
              <a:pPr algn="r">
                <a:lnSpc>
                  <a:spcPct val="120000"/>
                </a:lnSpc>
                <a:spcBef>
                  <a:spcPct val="0"/>
                </a:spcBef>
                <a:defRPr/>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21" name="TextBox 96"/>
            <p:cNvSpPr txBox="1">
              <a:spLocks/>
            </p:cNvSpPr>
            <p:nvPr/>
          </p:nvSpPr>
          <p:spPr bwMode="auto">
            <a:xfrm>
              <a:off x="8872003" y="2812592"/>
              <a:ext cx="2296836" cy="632290"/>
            </a:xfrm>
            <a:prstGeom prst="rect">
              <a:avLst/>
            </a:prstGeom>
          </p:spPr>
          <p:txBody>
            <a:bodyPr wrap="square" lIns="192000" tIns="0" rIns="288000" bIns="0" anchor="ctr" anchorCtr="0">
              <a:normAutofit/>
              <a:scene3d>
                <a:camera prst="orthographicFront"/>
                <a:lightRig rig="threePt" dir="t"/>
              </a:scene3d>
              <a:sp3d>
                <a:bevelT w="0" h="0"/>
              </a:sp3d>
            </a:bodyPr>
            <a:lstStyle/>
            <a:p>
              <a:pPr>
                <a:lnSpc>
                  <a:spcPct val="120000"/>
                </a:lnSpc>
                <a:spcBef>
                  <a:spcPct val="0"/>
                </a:spcBef>
                <a:defRPr/>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spTree>
    <p:extLst>
      <p:ext uri="{BB962C8B-B14F-4D97-AF65-F5344CB8AC3E}">
        <p14:creationId xmlns:p14="http://schemas.microsoft.com/office/powerpoint/2010/main" xmlns="" val="2843672626"/>
      </p:ext>
    </p:extLst>
  </p:cSld>
  <p:clrMapOvr>
    <a:masterClrMapping/>
  </p:clrMapOvr>
  <mc:AlternateContent xmlns:mc="http://schemas.openxmlformats.org/markup-compatibility/2006">
    <mc:Choice xmlns:p14="http://schemas.microsoft.com/office/powerpoint/2010/main" xmlns=""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58"/>
                                        </p:tgtEl>
                                        <p:attrNameLst>
                                          <p:attrName>style.visibility</p:attrName>
                                        </p:attrNameLst>
                                      </p:cBhvr>
                                      <p:to>
                                        <p:strVal val="visible"/>
                                      </p:to>
                                    </p:set>
                                    <p:anim calcmode="lin" valueType="num">
                                      <p:cBhvr additive="base">
                                        <p:cTn id="18" dur="500" fill="hold"/>
                                        <p:tgtEl>
                                          <p:spTgt spid="58"/>
                                        </p:tgtEl>
                                        <p:attrNameLst>
                                          <p:attrName>ppt_x</p:attrName>
                                        </p:attrNameLst>
                                      </p:cBhvr>
                                      <p:tavLst>
                                        <p:tav tm="0">
                                          <p:val>
                                            <p:strVal val="0-#ppt_w/2"/>
                                          </p:val>
                                        </p:tav>
                                        <p:tav tm="100000">
                                          <p:val>
                                            <p:strVal val="#ppt_x"/>
                                          </p:val>
                                        </p:tav>
                                      </p:tavLst>
                                    </p:anim>
                                    <p:anim calcmode="lin" valueType="num">
                                      <p:cBhvr additive="base">
                                        <p:cTn id="19" dur="500" fill="hold"/>
                                        <p:tgtEl>
                                          <p:spTgt spid="58"/>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59"/>
                                        </p:tgtEl>
                                        <p:attrNameLst>
                                          <p:attrName>style.visibility</p:attrName>
                                        </p:attrNameLst>
                                      </p:cBhvr>
                                      <p:to>
                                        <p:strVal val="visible"/>
                                      </p:to>
                                    </p:set>
                                    <p:anim calcmode="lin" valueType="num">
                                      <p:cBhvr additive="base">
                                        <p:cTn id="23" dur="500" fill="hold"/>
                                        <p:tgtEl>
                                          <p:spTgt spid="59"/>
                                        </p:tgtEl>
                                        <p:attrNameLst>
                                          <p:attrName>ppt_x</p:attrName>
                                        </p:attrNameLst>
                                      </p:cBhvr>
                                      <p:tavLst>
                                        <p:tav tm="0">
                                          <p:val>
                                            <p:strVal val="0-#ppt_w/2"/>
                                          </p:val>
                                        </p:tav>
                                        <p:tav tm="100000">
                                          <p:val>
                                            <p:strVal val="#ppt_x"/>
                                          </p:val>
                                        </p:tav>
                                      </p:tavLst>
                                    </p:anim>
                                    <p:anim calcmode="lin" valueType="num">
                                      <p:cBhvr additive="base">
                                        <p:cTn id="24"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729808" y="1783424"/>
            <a:ext cx="7920429" cy="3291155"/>
            <a:chOff x="547356" y="1337568"/>
            <a:chExt cx="5940322" cy="2468366"/>
          </a:xfrm>
        </p:grpSpPr>
        <p:sp>
          <p:nvSpPr>
            <p:cNvPr id="4" name="Arrow: Bent 4"/>
            <p:cNvSpPr/>
            <p:nvPr/>
          </p:nvSpPr>
          <p:spPr>
            <a:xfrm>
              <a:off x="547356" y="1337568"/>
              <a:ext cx="5940322" cy="2468366"/>
            </a:xfrm>
            <a:prstGeom prst="bentArrow">
              <a:avLst>
                <a:gd name="adj1" fmla="val 11604"/>
                <a:gd name="adj2" fmla="val 11057"/>
                <a:gd name="adj3" fmla="val 16368"/>
                <a:gd name="adj4" fmla="val 2889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latin typeface="微软雅黑" panose="020B0503020204020204" pitchFamily="34" charset="-122"/>
                <a:ea typeface="微软雅黑" panose="020B0503020204020204" pitchFamily="34" charset="-122"/>
              </a:endParaRPr>
            </a:p>
          </p:txBody>
        </p:sp>
        <p:sp>
          <p:nvSpPr>
            <p:cNvPr id="8" name="Rectangle 8"/>
            <p:cNvSpPr/>
            <p:nvPr/>
          </p:nvSpPr>
          <p:spPr>
            <a:xfrm>
              <a:off x="3847534" y="1405813"/>
              <a:ext cx="2136116" cy="380873"/>
            </a:xfrm>
            <a:prstGeom prst="rect">
              <a:avLst/>
            </a:prstGeom>
          </p:spPr>
          <p:txBody>
            <a:bodyPr wrap="none" anchor="ctr">
              <a:normAutofit/>
            </a:bodyPr>
            <a:lstStyle/>
            <a:p>
              <a:pPr algn="r"/>
              <a:r>
                <a:rPr lang="zh-CN" altLang="en-US" sz="1867" dirty="0">
                  <a:solidFill>
                    <a:srgbClr val="FFFFFF"/>
                  </a:solidFill>
                  <a:latin typeface="微软雅黑" panose="020B0503020204020204" pitchFamily="34" charset="-122"/>
                  <a:ea typeface="微软雅黑" panose="020B0503020204020204" pitchFamily="34" charset="-122"/>
                </a:rPr>
                <a:t>标题文本预设 </a:t>
              </a:r>
              <a:r>
                <a:rPr lang="en-US" altLang="zh-CN" sz="1867" dirty="0">
                  <a:solidFill>
                    <a:srgbClr val="FFFFFF"/>
                  </a:solidFill>
                  <a:latin typeface="微软雅黑" panose="020B0503020204020204" pitchFamily="34" charset="-122"/>
                  <a:ea typeface="微软雅黑" panose="020B0503020204020204" pitchFamily="34" charset="-122"/>
                </a:rPr>
                <a:t>01</a:t>
              </a:r>
            </a:p>
          </p:txBody>
        </p:sp>
      </p:grpSp>
      <p:grpSp>
        <p:nvGrpSpPr>
          <p:cNvPr id="17" name="组合 16"/>
          <p:cNvGrpSpPr/>
          <p:nvPr/>
        </p:nvGrpSpPr>
        <p:grpSpPr>
          <a:xfrm>
            <a:off x="1345841" y="2559459"/>
            <a:ext cx="6320344" cy="2515119"/>
            <a:chOff x="1009381" y="1919594"/>
            <a:chExt cx="4740258" cy="1886339"/>
          </a:xfrm>
        </p:grpSpPr>
        <p:sp>
          <p:nvSpPr>
            <p:cNvPr id="5" name="Arrow: Bent 5"/>
            <p:cNvSpPr/>
            <p:nvPr/>
          </p:nvSpPr>
          <p:spPr>
            <a:xfrm>
              <a:off x="1009381" y="1919594"/>
              <a:ext cx="4740258" cy="1886339"/>
            </a:xfrm>
            <a:prstGeom prst="bentArrow">
              <a:avLst>
                <a:gd name="adj1" fmla="val 14971"/>
                <a:gd name="adj2" fmla="val 14123"/>
                <a:gd name="adj3" fmla="val 19508"/>
                <a:gd name="adj4" fmla="val 36697"/>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latin typeface="微软雅黑" panose="020B0503020204020204" pitchFamily="34" charset="-122"/>
                <a:ea typeface="微软雅黑" panose="020B0503020204020204" pitchFamily="34" charset="-122"/>
              </a:endParaRPr>
            </a:p>
          </p:txBody>
        </p:sp>
        <p:sp>
          <p:nvSpPr>
            <p:cNvPr id="9" name="Rectangle 9"/>
            <p:cNvSpPr/>
            <p:nvPr/>
          </p:nvSpPr>
          <p:spPr>
            <a:xfrm>
              <a:off x="3124685" y="1977685"/>
              <a:ext cx="2136116" cy="380873"/>
            </a:xfrm>
            <a:prstGeom prst="rect">
              <a:avLst/>
            </a:prstGeom>
          </p:spPr>
          <p:txBody>
            <a:bodyPr wrap="none" anchor="ctr">
              <a:normAutofit/>
            </a:bodyPr>
            <a:lstStyle/>
            <a:p>
              <a:pPr algn="r"/>
              <a:r>
                <a:rPr lang="zh-CN" altLang="en-US" sz="1867" dirty="0">
                  <a:solidFill>
                    <a:srgbClr val="FFFFFF"/>
                  </a:solidFill>
                  <a:latin typeface="微软雅黑" panose="020B0503020204020204" pitchFamily="34" charset="-122"/>
                  <a:ea typeface="微软雅黑" panose="020B0503020204020204" pitchFamily="34" charset="-122"/>
                </a:rPr>
                <a:t>标题文本预设 </a:t>
              </a:r>
              <a:r>
                <a:rPr lang="en-US" altLang="zh-CN" sz="1867" dirty="0">
                  <a:solidFill>
                    <a:srgbClr val="FFFFFF"/>
                  </a:solidFill>
                  <a:latin typeface="微软雅黑" panose="020B0503020204020204" pitchFamily="34" charset="-122"/>
                  <a:ea typeface="微软雅黑" panose="020B0503020204020204" pitchFamily="34" charset="-122"/>
                </a:rPr>
                <a:t>02</a:t>
              </a:r>
            </a:p>
          </p:txBody>
        </p:sp>
      </p:grpSp>
      <p:grpSp>
        <p:nvGrpSpPr>
          <p:cNvPr id="18" name="组合 17"/>
          <p:cNvGrpSpPr/>
          <p:nvPr/>
        </p:nvGrpSpPr>
        <p:grpSpPr>
          <a:xfrm>
            <a:off x="1945877" y="3377605"/>
            <a:ext cx="4608249" cy="1696971"/>
            <a:chOff x="1459407" y="2533204"/>
            <a:chExt cx="3456187" cy="1272728"/>
          </a:xfrm>
        </p:grpSpPr>
        <p:sp>
          <p:nvSpPr>
            <p:cNvPr id="7" name="Arrow: Bent 7"/>
            <p:cNvSpPr/>
            <p:nvPr/>
          </p:nvSpPr>
          <p:spPr>
            <a:xfrm>
              <a:off x="1459407" y="2533204"/>
              <a:ext cx="3456187" cy="1272728"/>
            </a:xfrm>
            <a:prstGeom prst="bentArrow">
              <a:avLst>
                <a:gd name="adj1" fmla="val 22380"/>
                <a:gd name="adj2" fmla="val 19457"/>
                <a:gd name="adj3" fmla="val 28232"/>
                <a:gd name="adj4" fmla="val 45359"/>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latin typeface="微软雅黑" panose="020B0503020204020204" pitchFamily="34" charset="-122"/>
                <a:ea typeface="微软雅黑" panose="020B0503020204020204" pitchFamily="34" charset="-122"/>
              </a:endParaRPr>
            </a:p>
          </p:txBody>
        </p:sp>
        <p:sp>
          <p:nvSpPr>
            <p:cNvPr id="10" name="Rectangle 10"/>
            <p:cNvSpPr/>
            <p:nvPr/>
          </p:nvSpPr>
          <p:spPr>
            <a:xfrm>
              <a:off x="2311449" y="2571751"/>
              <a:ext cx="2136116" cy="380873"/>
            </a:xfrm>
            <a:prstGeom prst="rect">
              <a:avLst/>
            </a:prstGeom>
          </p:spPr>
          <p:txBody>
            <a:bodyPr wrap="none" anchor="ctr">
              <a:normAutofit/>
            </a:bodyPr>
            <a:lstStyle/>
            <a:p>
              <a:pPr algn="r"/>
              <a:r>
                <a:rPr lang="zh-CN" altLang="en-US" sz="1867" dirty="0">
                  <a:solidFill>
                    <a:srgbClr val="FFFFFF"/>
                  </a:solidFill>
                  <a:latin typeface="微软雅黑" panose="020B0503020204020204" pitchFamily="34" charset="-122"/>
                  <a:ea typeface="微软雅黑" panose="020B0503020204020204" pitchFamily="34" charset="-122"/>
                </a:rPr>
                <a:t>标题文本预设 </a:t>
              </a:r>
              <a:r>
                <a:rPr lang="en-US" altLang="zh-CN" sz="1867" dirty="0">
                  <a:solidFill>
                    <a:srgbClr val="FFFFFF"/>
                  </a:solidFill>
                  <a:latin typeface="微软雅黑" panose="020B0503020204020204" pitchFamily="34" charset="-122"/>
                  <a:ea typeface="微软雅黑" panose="020B0503020204020204" pitchFamily="34" charset="-122"/>
                </a:rPr>
                <a:t>03</a:t>
              </a:r>
            </a:p>
          </p:txBody>
        </p:sp>
      </p:grpSp>
      <p:grpSp>
        <p:nvGrpSpPr>
          <p:cNvPr id="19" name="组合 18"/>
          <p:cNvGrpSpPr/>
          <p:nvPr/>
        </p:nvGrpSpPr>
        <p:grpSpPr>
          <a:xfrm>
            <a:off x="2045878" y="4087471"/>
            <a:ext cx="3364185" cy="987107"/>
            <a:chOff x="1534408" y="3065603"/>
            <a:chExt cx="2523139" cy="740330"/>
          </a:xfrm>
        </p:grpSpPr>
        <p:sp>
          <p:nvSpPr>
            <p:cNvPr id="6" name="Arrow: Bent 6"/>
            <p:cNvSpPr/>
            <p:nvPr/>
          </p:nvSpPr>
          <p:spPr>
            <a:xfrm>
              <a:off x="1903430" y="3065603"/>
              <a:ext cx="2154117" cy="740330"/>
            </a:xfrm>
            <a:prstGeom prst="bentArrow">
              <a:avLst>
                <a:gd name="adj1" fmla="val 38174"/>
                <a:gd name="adj2" fmla="val 37864"/>
                <a:gd name="adj3" fmla="val 43466"/>
                <a:gd name="adj4" fmla="val 51758"/>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latin typeface="微软雅黑" panose="020B0503020204020204" pitchFamily="34" charset="-122"/>
                <a:ea typeface="微软雅黑" panose="020B0503020204020204" pitchFamily="34" charset="-122"/>
              </a:endParaRPr>
            </a:p>
          </p:txBody>
        </p:sp>
        <p:sp>
          <p:nvSpPr>
            <p:cNvPr id="11" name="Rectangle 11"/>
            <p:cNvSpPr/>
            <p:nvPr/>
          </p:nvSpPr>
          <p:spPr>
            <a:xfrm>
              <a:off x="1534408" y="3138814"/>
              <a:ext cx="2136116" cy="380873"/>
            </a:xfrm>
            <a:prstGeom prst="rect">
              <a:avLst/>
            </a:prstGeom>
          </p:spPr>
          <p:txBody>
            <a:bodyPr wrap="none" anchor="ctr">
              <a:normAutofit/>
            </a:bodyPr>
            <a:lstStyle/>
            <a:p>
              <a:pPr algn="r"/>
              <a:r>
                <a:rPr lang="zh-CN" altLang="en-US" sz="1867" dirty="0">
                  <a:solidFill>
                    <a:srgbClr val="FFFFFF"/>
                  </a:solidFill>
                  <a:latin typeface="微软雅黑" panose="020B0503020204020204" pitchFamily="34" charset="-122"/>
                  <a:ea typeface="微软雅黑" panose="020B0503020204020204" pitchFamily="34" charset="-122"/>
                </a:rPr>
                <a:t>标题文本预设 </a:t>
              </a:r>
              <a:r>
                <a:rPr lang="en-US" altLang="zh-CN" sz="1867" dirty="0">
                  <a:solidFill>
                    <a:srgbClr val="FFFFFF"/>
                  </a:solidFill>
                  <a:latin typeface="微软雅黑" panose="020B0503020204020204" pitchFamily="34" charset="-122"/>
                  <a:ea typeface="微软雅黑" panose="020B0503020204020204" pitchFamily="34" charset="-122"/>
                </a:rPr>
                <a:t>04</a:t>
              </a:r>
            </a:p>
          </p:txBody>
        </p:sp>
      </p:grpSp>
      <p:sp>
        <p:nvSpPr>
          <p:cNvPr id="12" name="TextBox 12"/>
          <p:cNvSpPr txBox="1"/>
          <p:nvPr/>
        </p:nvSpPr>
        <p:spPr>
          <a:xfrm>
            <a:off x="8750239" y="1917463"/>
            <a:ext cx="2801236" cy="484748"/>
          </a:xfrm>
          <a:prstGeom prst="rect">
            <a:avLst/>
          </a:prstGeom>
          <a:noFill/>
        </p:spPr>
        <p:txBody>
          <a:bodyPr wrap="square" lIns="96000" tIns="0" rIns="0" bIns="0">
            <a:noAutofit/>
          </a:bodyPr>
          <a:lstStyle/>
          <a:p>
            <a:pPr lvl="0">
              <a:lnSpc>
                <a:spcPct val="120000"/>
              </a:lnSpc>
              <a:spcBef>
                <a:spcPct val="0"/>
              </a:spcBef>
            </a:pPr>
            <a:r>
              <a:rPr lang="zh-CN" altLang="en-US" sz="1333"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333" dirty="0">
                <a:solidFill>
                  <a:schemeClr val="bg1">
                    <a:lumMod val="50000"/>
                  </a:schemeClr>
                </a:solidFill>
                <a:latin typeface="微软雅黑" panose="020B0503020204020204" pitchFamily="34" charset="-122"/>
                <a:ea typeface="微软雅黑" panose="020B0503020204020204" pitchFamily="34" charset="-122"/>
              </a:rPr>
            </a:br>
            <a:r>
              <a:rPr lang="zh-CN" altLang="en-US" sz="1333"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3" name="TextBox 19"/>
          <p:cNvSpPr txBox="1"/>
          <p:nvPr/>
        </p:nvSpPr>
        <p:spPr>
          <a:xfrm>
            <a:off x="7801869" y="2694970"/>
            <a:ext cx="2801236" cy="484748"/>
          </a:xfrm>
          <a:prstGeom prst="rect">
            <a:avLst/>
          </a:prstGeom>
          <a:noFill/>
        </p:spPr>
        <p:txBody>
          <a:bodyPr wrap="square" lIns="96000" tIns="0" rIns="0" bIns="0">
            <a:noAutofit/>
          </a:bodyPr>
          <a:lstStyle/>
          <a:p>
            <a:pPr lvl="0">
              <a:lnSpc>
                <a:spcPct val="120000"/>
              </a:lnSpc>
              <a:spcBef>
                <a:spcPct val="0"/>
              </a:spcBef>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333">
                <a:solidFill>
                  <a:schemeClr val="bg1">
                    <a:lumMod val="50000"/>
                  </a:schemeClr>
                </a:solidFill>
                <a:latin typeface="微软雅黑" panose="020B0503020204020204" pitchFamily="34" charset="-122"/>
                <a:ea typeface="微软雅黑" panose="020B0503020204020204" pitchFamily="34" charset="-122"/>
              </a:rPr>
            </a:br>
            <a:r>
              <a:rPr lang="zh-CN" altLang="en-US" sz="1333">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4" name="TextBox 22"/>
          <p:cNvSpPr txBox="1"/>
          <p:nvPr/>
        </p:nvSpPr>
        <p:spPr>
          <a:xfrm>
            <a:off x="6689810" y="3472478"/>
            <a:ext cx="2801236" cy="484748"/>
          </a:xfrm>
          <a:prstGeom prst="rect">
            <a:avLst/>
          </a:prstGeom>
          <a:noFill/>
        </p:spPr>
        <p:txBody>
          <a:bodyPr wrap="square" lIns="96000" tIns="0" rIns="0" bIns="0">
            <a:noAutofit/>
          </a:bodyPr>
          <a:lstStyle/>
          <a:p>
            <a:pPr lvl="0">
              <a:lnSpc>
                <a:spcPct val="120000"/>
              </a:lnSpc>
              <a:spcBef>
                <a:spcPct val="0"/>
              </a:spcBef>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333">
                <a:solidFill>
                  <a:schemeClr val="bg1">
                    <a:lumMod val="50000"/>
                  </a:schemeClr>
                </a:solidFill>
                <a:latin typeface="微软雅黑" panose="020B0503020204020204" pitchFamily="34" charset="-122"/>
                <a:ea typeface="微软雅黑" panose="020B0503020204020204" pitchFamily="34" charset="-122"/>
              </a:rPr>
            </a:br>
            <a:r>
              <a:rPr lang="zh-CN" altLang="en-US" sz="1333">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5" name="TextBox 25"/>
          <p:cNvSpPr txBox="1"/>
          <p:nvPr/>
        </p:nvSpPr>
        <p:spPr>
          <a:xfrm>
            <a:off x="5598549" y="4225322"/>
            <a:ext cx="2801236" cy="484748"/>
          </a:xfrm>
          <a:prstGeom prst="rect">
            <a:avLst/>
          </a:prstGeom>
          <a:noFill/>
        </p:spPr>
        <p:txBody>
          <a:bodyPr wrap="square" lIns="96000" tIns="0" rIns="0" bIns="0">
            <a:noAutofit/>
          </a:bodyPr>
          <a:lstStyle/>
          <a:p>
            <a:pPr lvl="0">
              <a:lnSpc>
                <a:spcPct val="120000"/>
              </a:lnSpc>
              <a:spcBef>
                <a:spcPct val="0"/>
              </a:spcBef>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333">
                <a:solidFill>
                  <a:schemeClr val="bg1">
                    <a:lumMod val="50000"/>
                  </a:schemeClr>
                </a:solidFill>
                <a:latin typeface="微软雅黑" panose="020B0503020204020204" pitchFamily="34" charset="-122"/>
                <a:ea typeface="微软雅黑" panose="020B0503020204020204" pitchFamily="34" charset="-122"/>
              </a:rPr>
            </a:br>
            <a:r>
              <a:rPr lang="zh-CN" altLang="en-US" sz="1333">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Tree>
    <p:extLst>
      <p:ext uri="{BB962C8B-B14F-4D97-AF65-F5344CB8AC3E}">
        <p14:creationId xmlns:p14="http://schemas.microsoft.com/office/powerpoint/2010/main" xmlns="" val="1713313011"/>
      </p:ext>
    </p:extLst>
  </p:cSld>
  <p:clrMapOvr>
    <a:masterClrMapping/>
  </p:clrMapOvr>
  <mc:AlternateContent xmlns:mc="http://schemas.openxmlformats.org/markup-compatibility/2006">
    <mc:Choice xmlns:p14="http://schemas.microsoft.com/office/powerpoint/2010/main" xmlns=""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500"/>
                                        <p:tgtEl>
                                          <p:spTgt spid="1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2" presetClass="entr" presetSubtype="4"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2" presetClass="entr" presetSubtype="4"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childTnLst>
                          </p:cTn>
                        </p:par>
                        <p:par>
                          <p:cTn id="35" fill="hold">
                            <p:stCondLst>
                              <p:cond delay="3500"/>
                            </p:stCondLst>
                            <p:childTnLst>
                              <p:par>
                                <p:cTn id="36" presetID="2" presetClass="entr" presetSubtype="4"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ppt_x"/>
                                          </p:val>
                                        </p:tav>
                                        <p:tav tm="100000">
                                          <p:val>
                                            <p:strVal val="#ppt_x"/>
                                          </p:val>
                                        </p:tav>
                                      </p:tavLst>
                                    </p:anim>
                                    <p:anim calcmode="lin" valueType="num">
                                      <p:cBhvr additive="base">
                                        <p:cTn id="3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p:cNvSpPr/>
          <p:nvPr/>
        </p:nvSpPr>
        <p:spPr>
          <a:xfrm>
            <a:off x="5044405" y="2174887"/>
            <a:ext cx="2228892" cy="2529491"/>
          </a:xfrm>
          <a:custGeom>
            <a:avLst/>
            <a:gdLst/>
            <a:ahLst/>
            <a:cxnLst>
              <a:cxn ang="0">
                <a:pos x="wd2" y="hd2"/>
              </a:cxn>
              <a:cxn ang="5400000">
                <a:pos x="wd2" y="hd2"/>
              </a:cxn>
              <a:cxn ang="10800000">
                <a:pos x="wd2" y="hd2"/>
              </a:cxn>
              <a:cxn ang="16200000">
                <a:pos x="wd2" y="hd2"/>
              </a:cxn>
            </a:cxnLst>
            <a:rect l="0" t="0" r="r" b="b"/>
            <a:pathLst>
              <a:path w="21529" h="21570" extrusionOk="0">
                <a:moveTo>
                  <a:pt x="538" y="6909"/>
                </a:moveTo>
                <a:cubicBezTo>
                  <a:pt x="1461" y="7610"/>
                  <a:pt x="2084" y="8535"/>
                  <a:pt x="2344" y="9550"/>
                </a:cubicBezTo>
                <a:cubicBezTo>
                  <a:pt x="2607" y="10563"/>
                  <a:pt x="2500" y="11653"/>
                  <a:pt x="2066" y="12653"/>
                </a:cubicBezTo>
                <a:cubicBezTo>
                  <a:pt x="1851" y="13153"/>
                  <a:pt x="1549" y="13624"/>
                  <a:pt x="1175" y="14047"/>
                </a:cubicBezTo>
                <a:cubicBezTo>
                  <a:pt x="988" y="14258"/>
                  <a:pt x="783" y="14456"/>
                  <a:pt x="563" y="14641"/>
                </a:cubicBezTo>
                <a:cubicBezTo>
                  <a:pt x="535" y="14664"/>
                  <a:pt x="508" y="14687"/>
                  <a:pt x="480" y="14710"/>
                </a:cubicBezTo>
                <a:cubicBezTo>
                  <a:pt x="448" y="14736"/>
                  <a:pt x="416" y="14761"/>
                  <a:pt x="384" y="14787"/>
                </a:cubicBezTo>
                <a:cubicBezTo>
                  <a:pt x="262" y="14888"/>
                  <a:pt x="169" y="15015"/>
                  <a:pt x="114" y="15148"/>
                </a:cubicBezTo>
                <a:cubicBezTo>
                  <a:pt x="5" y="15419"/>
                  <a:pt x="39" y="15673"/>
                  <a:pt x="115" y="15884"/>
                </a:cubicBezTo>
                <a:cubicBezTo>
                  <a:pt x="195" y="16097"/>
                  <a:pt x="324" y="16283"/>
                  <a:pt x="510" y="16443"/>
                </a:cubicBezTo>
                <a:cubicBezTo>
                  <a:pt x="604" y="16523"/>
                  <a:pt x="714" y="16596"/>
                  <a:pt x="845" y="16653"/>
                </a:cubicBezTo>
                <a:cubicBezTo>
                  <a:pt x="977" y="16710"/>
                  <a:pt x="1132" y="16749"/>
                  <a:pt x="1297" y="16755"/>
                </a:cubicBezTo>
                <a:cubicBezTo>
                  <a:pt x="1379" y="16758"/>
                  <a:pt x="1462" y="16752"/>
                  <a:pt x="1542" y="16738"/>
                </a:cubicBezTo>
                <a:cubicBezTo>
                  <a:pt x="1582" y="16731"/>
                  <a:pt x="1622" y="16722"/>
                  <a:pt x="1660" y="16711"/>
                </a:cubicBezTo>
                <a:cubicBezTo>
                  <a:pt x="1682" y="16705"/>
                  <a:pt x="1703" y="16698"/>
                  <a:pt x="1725" y="16692"/>
                </a:cubicBezTo>
                <a:cubicBezTo>
                  <a:pt x="1761" y="16682"/>
                  <a:pt x="1797" y="16672"/>
                  <a:pt x="1833" y="16661"/>
                </a:cubicBezTo>
                <a:cubicBezTo>
                  <a:pt x="1870" y="16652"/>
                  <a:pt x="1906" y="16642"/>
                  <a:pt x="1942" y="16633"/>
                </a:cubicBezTo>
                <a:cubicBezTo>
                  <a:pt x="2088" y="16595"/>
                  <a:pt x="2235" y="16563"/>
                  <a:pt x="2384" y="16535"/>
                </a:cubicBezTo>
                <a:cubicBezTo>
                  <a:pt x="2977" y="16425"/>
                  <a:pt x="3590" y="16393"/>
                  <a:pt x="4193" y="16443"/>
                </a:cubicBezTo>
                <a:cubicBezTo>
                  <a:pt x="5401" y="16540"/>
                  <a:pt x="6568" y="16973"/>
                  <a:pt x="7492" y="17666"/>
                </a:cubicBezTo>
                <a:cubicBezTo>
                  <a:pt x="8420" y="18356"/>
                  <a:pt x="9100" y="19300"/>
                  <a:pt x="9406" y="20334"/>
                </a:cubicBezTo>
                <a:cubicBezTo>
                  <a:pt x="9425" y="20399"/>
                  <a:pt x="9443" y="20464"/>
                  <a:pt x="9460" y="20529"/>
                </a:cubicBezTo>
                <a:cubicBezTo>
                  <a:pt x="9468" y="20561"/>
                  <a:pt x="9475" y="20594"/>
                  <a:pt x="9483" y="20627"/>
                </a:cubicBezTo>
                <a:cubicBezTo>
                  <a:pt x="9488" y="20647"/>
                  <a:pt x="9492" y="20666"/>
                  <a:pt x="9497" y="20686"/>
                </a:cubicBezTo>
                <a:cubicBezTo>
                  <a:pt x="9499" y="20695"/>
                  <a:pt x="9501" y="20704"/>
                  <a:pt x="9503" y="20713"/>
                </a:cubicBezTo>
                <a:cubicBezTo>
                  <a:pt x="9508" y="20728"/>
                  <a:pt x="9512" y="20744"/>
                  <a:pt x="9517" y="20759"/>
                </a:cubicBezTo>
                <a:cubicBezTo>
                  <a:pt x="9552" y="20878"/>
                  <a:pt x="9606" y="20989"/>
                  <a:pt x="9688" y="21099"/>
                </a:cubicBezTo>
                <a:cubicBezTo>
                  <a:pt x="9769" y="21207"/>
                  <a:pt x="9878" y="21306"/>
                  <a:pt x="10002" y="21381"/>
                </a:cubicBezTo>
                <a:cubicBezTo>
                  <a:pt x="10253" y="21532"/>
                  <a:pt x="10545" y="21583"/>
                  <a:pt x="10808" y="21567"/>
                </a:cubicBezTo>
                <a:cubicBezTo>
                  <a:pt x="11073" y="21551"/>
                  <a:pt x="11324" y="21474"/>
                  <a:pt x="11546" y="21332"/>
                </a:cubicBezTo>
                <a:cubicBezTo>
                  <a:pt x="11766" y="21192"/>
                  <a:pt x="11953" y="20969"/>
                  <a:pt x="12021" y="20712"/>
                </a:cubicBezTo>
                <a:cubicBezTo>
                  <a:pt x="12040" y="20640"/>
                  <a:pt x="12058" y="20569"/>
                  <a:pt x="12076" y="20498"/>
                </a:cubicBezTo>
                <a:cubicBezTo>
                  <a:pt x="12094" y="20432"/>
                  <a:pt x="12113" y="20368"/>
                  <a:pt x="12134" y="20303"/>
                </a:cubicBezTo>
                <a:cubicBezTo>
                  <a:pt x="12215" y="20044"/>
                  <a:pt x="12319" y="19791"/>
                  <a:pt x="12442" y="19546"/>
                </a:cubicBezTo>
                <a:cubicBezTo>
                  <a:pt x="12933" y="18564"/>
                  <a:pt x="13762" y="17719"/>
                  <a:pt x="14798" y="17166"/>
                </a:cubicBezTo>
                <a:cubicBezTo>
                  <a:pt x="15832" y="16609"/>
                  <a:pt x="17063" y="16343"/>
                  <a:pt x="18274" y="16412"/>
                </a:cubicBezTo>
                <a:cubicBezTo>
                  <a:pt x="18576" y="16429"/>
                  <a:pt x="18877" y="16466"/>
                  <a:pt x="19174" y="16523"/>
                </a:cubicBezTo>
                <a:cubicBezTo>
                  <a:pt x="19322" y="16551"/>
                  <a:pt x="19469" y="16584"/>
                  <a:pt x="19614" y="16622"/>
                </a:cubicBezTo>
                <a:cubicBezTo>
                  <a:pt x="19687" y="16641"/>
                  <a:pt x="19759" y="16661"/>
                  <a:pt x="19831" y="16683"/>
                </a:cubicBezTo>
                <a:cubicBezTo>
                  <a:pt x="19845" y="16687"/>
                  <a:pt x="19859" y="16690"/>
                  <a:pt x="19873" y="16694"/>
                </a:cubicBezTo>
                <a:cubicBezTo>
                  <a:pt x="19893" y="16699"/>
                  <a:pt x="19914" y="16704"/>
                  <a:pt x="19934" y="16709"/>
                </a:cubicBezTo>
                <a:cubicBezTo>
                  <a:pt x="19975" y="16717"/>
                  <a:pt x="20008" y="16723"/>
                  <a:pt x="20046" y="16728"/>
                </a:cubicBezTo>
                <a:cubicBezTo>
                  <a:pt x="20121" y="16737"/>
                  <a:pt x="20197" y="16740"/>
                  <a:pt x="20272" y="16737"/>
                </a:cubicBezTo>
                <a:cubicBezTo>
                  <a:pt x="20577" y="16722"/>
                  <a:pt x="20847" y="16603"/>
                  <a:pt x="21043" y="16447"/>
                </a:cubicBezTo>
                <a:cubicBezTo>
                  <a:pt x="21241" y="16290"/>
                  <a:pt x="21384" y="16093"/>
                  <a:pt x="21460" y="15864"/>
                </a:cubicBezTo>
                <a:cubicBezTo>
                  <a:pt x="21536" y="15637"/>
                  <a:pt x="21535" y="15362"/>
                  <a:pt x="21412" y="15118"/>
                </a:cubicBezTo>
                <a:cubicBezTo>
                  <a:pt x="21352" y="14997"/>
                  <a:pt x="21266" y="14888"/>
                  <a:pt x="21168" y="14801"/>
                </a:cubicBezTo>
                <a:cubicBezTo>
                  <a:pt x="21156" y="14789"/>
                  <a:pt x="21144" y="14778"/>
                  <a:pt x="21131" y="14768"/>
                </a:cubicBezTo>
                <a:cubicBezTo>
                  <a:pt x="21121" y="14759"/>
                  <a:pt x="21110" y="14751"/>
                  <a:pt x="21100" y="14742"/>
                </a:cubicBezTo>
                <a:cubicBezTo>
                  <a:pt x="21085" y="14730"/>
                  <a:pt x="21069" y="14718"/>
                  <a:pt x="21054" y="14706"/>
                </a:cubicBezTo>
                <a:cubicBezTo>
                  <a:pt x="21027" y="14683"/>
                  <a:pt x="21000" y="14660"/>
                  <a:pt x="20972" y="14638"/>
                </a:cubicBezTo>
                <a:cubicBezTo>
                  <a:pt x="20086" y="13898"/>
                  <a:pt x="19447" y="12932"/>
                  <a:pt x="19183" y="11888"/>
                </a:cubicBezTo>
                <a:cubicBezTo>
                  <a:pt x="18915" y="10846"/>
                  <a:pt x="19029" y="9733"/>
                  <a:pt x="19498" y="8745"/>
                </a:cubicBezTo>
                <a:cubicBezTo>
                  <a:pt x="19730" y="8251"/>
                  <a:pt x="20049" y="7788"/>
                  <a:pt x="20437" y="7376"/>
                </a:cubicBezTo>
                <a:cubicBezTo>
                  <a:pt x="20631" y="7169"/>
                  <a:pt x="20842" y="6976"/>
                  <a:pt x="21068" y="6797"/>
                </a:cubicBezTo>
                <a:cubicBezTo>
                  <a:pt x="21086" y="6783"/>
                  <a:pt x="21103" y="6768"/>
                  <a:pt x="21121" y="6754"/>
                </a:cubicBezTo>
                <a:cubicBezTo>
                  <a:pt x="21140" y="6738"/>
                  <a:pt x="21177" y="6706"/>
                  <a:pt x="21195" y="6687"/>
                </a:cubicBezTo>
                <a:cubicBezTo>
                  <a:pt x="21240" y="6644"/>
                  <a:pt x="21282" y="6597"/>
                  <a:pt x="21321" y="6545"/>
                </a:cubicBezTo>
                <a:cubicBezTo>
                  <a:pt x="21398" y="6443"/>
                  <a:pt x="21460" y="6324"/>
                  <a:pt x="21494" y="6198"/>
                </a:cubicBezTo>
                <a:cubicBezTo>
                  <a:pt x="21566" y="5945"/>
                  <a:pt x="21523" y="5678"/>
                  <a:pt x="21405" y="5462"/>
                </a:cubicBezTo>
                <a:cubicBezTo>
                  <a:pt x="21288" y="5244"/>
                  <a:pt x="21102" y="5063"/>
                  <a:pt x="20863" y="4939"/>
                </a:cubicBezTo>
                <a:cubicBezTo>
                  <a:pt x="20627" y="4815"/>
                  <a:pt x="20327" y="4759"/>
                  <a:pt x="20047" y="4795"/>
                </a:cubicBezTo>
                <a:cubicBezTo>
                  <a:pt x="19977" y="4804"/>
                  <a:pt x="19909" y="4818"/>
                  <a:pt x="19844" y="4836"/>
                </a:cubicBezTo>
                <a:cubicBezTo>
                  <a:pt x="19803" y="4847"/>
                  <a:pt x="19762" y="4859"/>
                  <a:pt x="19721" y="4870"/>
                </a:cubicBezTo>
                <a:cubicBezTo>
                  <a:pt x="19653" y="4889"/>
                  <a:pt x="19577" y="4908"/>
                  <a:pt x="19505" y="4926"/>
                </a:cubicBezTo>
                <a:cubicBezTo>
                  <a:pt x="19358" y="4961"/>
                  <a:pt x="19209" y="4992"/>
                  <a:pt x="19060" y="5018"/>
                </a:cubicBezTo>
                <a:cubicBezTo>
                  <a:pt x="18463" y="5122"/>
                  <a:pt x="17850" y="5149"/>
                  <a:pt x="17246" y="5096"/>
                </a:cubicBezTo>
                <a:cubicBezTo>
                  <a:pt x="16038" y="4993"/>
                  <a:pt x="14878" y="4552"/>
                  <a:pt x="13961" y="3850"/>
                </a:cubicBezTo>
                <a:cubicBezTo>
                  <a:pt x="13041" y="3153"/>
                  <a:pt x="12371" y="2203"/>
                  <a:pt x="12075" y="1166"/>
                </a:cubicBezTo>
                <a:cubicBezTo>
                  <a:pt x="12057" y="1101"/>
                  <a:pt x="12039" y="1036"/>
                  <a:pt x="12023" y="971"/>
                </a:cubicBezTo>
                <a:cubicBezTo>
                  <a:pt x="12015" y="934"/>
                  <a:pt x="12006" y="898"/>
                  <a:pt x="11998" y="861"/>
                </a:cubicBezTo>
                <a:cubicBezTo>
                  <a:pt x="11995" y="852"/>
                  <a:pt x="11993" y="843"/>
                  <a:pt x="11991" y="833"/>
                </a:cubicBezTo>
                <a:cubicBezTo>
                  <a:pt x="11985" y="815"/>
                  <a:pt x="11979" y="796"/>
                  <a:pt x="11974" y="777"/>
                </a:cubicBezTo>
                <a:cubicBezTo>
                  <a:pt x="11963" y="745"/>
                  <a:pt x="11951" y="715"/>
                  <a:pt x="11937" y="684"/>
                </a:cubicBezTo>
                <a:cubicBezTo>
                  <a:pt x="11829" y="437"/>
                  <a:pt x="11599" y="233"/>
                  <a:pt x="11351" y="127"/>
                </a:cubicBezTo>
                <a:cubicBezTo>
                  <a:pt x="11101" y="18"/>
                  <a:pt x="10837" y="-17"/>
                  <a:pt x="10575" y="7"/>
                </a:cubicBezTo>
                <a:cubicBezTo>
                  <a:pt x="10315" y="32"/>
                  <a:pt x="10046" y="122"/>
                  <a:pt x="9826" y="300"/>
                </a:cubicBezTo>
                <a:cubicBezTo>
                  <a:pt x="9718" y="388"/>
                  <a:pt x="9626" y="498"/>
                  <a:pt x="9562" y="615"/>
                </a:cubicBezTo>
                <a:cubicBezTo>
                  <a:pt x="9530" y="674"/>
                  <a:pt x="9505" y="735"/>
                  <a:pt x="9485" y="795"/>
                </a:cubicBezTo>
                <a:cubicBezTo>
                  <a:pt x="9481" y="810"/>
                  <a:pt x="9476" y="825"/>
                  <a:pt x="9472" y="840"/>
                </a:cubicBezTo>
                <a:cubicBezTo>
                  <a:pt x="9469" y="853"/>
                  <a:pt x="9466" y="866"/>
                  <a:pt x="9463" y="879"/>
                </a:cubicBezTo>
                <a:cubicBezTo>
                  <a:pt x="9459" y="897"/>
                  <a:pt x="9455" y="914"/>
                  <a:pt x="9450" y="932"/>
                </a:cubicBezTo>
                <a:cubicBezTo>
                  <a:pt x="9420" y="1060"/>
                  <a:pt x="9382" y="1193"/>
                  <a:pt x="9340" y="1321"/>
                </a:cubicBezTo>
                <a:cubicBezTo>
                  <a:pt x="9256" y="1578"/>
                  <a:pt x="9150" y="1830"/>
                  <a:pt x="9023" y="2073"/>
                </a:cubicBezTo>
                <a:cubicBezTo>
                  <a:pt x="8517" y="3047"/>
                  <a:pt x="7672" y="3880"/>
                  <a:pt x="6626" y="4420"/>
                </a:cubicBezTo>
                <a:cubicBezTo>
                  <a:pt x="5578" y="4965"/>
                  <a:pt x="4368" y="5265"/>
                  <a:pt x="3198" y="5207"/>
                </a:cubicBezTo>
                <a:cubicBezTo>
                  <a:pt x="2906" y="5192"/>
                  <a:pt x="2617" y="5155"/>
                  <a:pt x="2336" y="5095"/>
                </a:cubicBezTo>
                <a:cubicBezTo>
                  <a:pt x="2195" y="5065"/>
                  <a:pt x="2056" y="5030"/>
                  <a:pt x="1920" y="4988"/>
                </a:cubicBezTo>
                <a:cubicBezTo>
                  <a:pt x="1886" y="4977"/>
                  <a:pt x="1852" y="4966"/>
                  <a:pt x="1818" y="4956"/>
                </a:cubicBezTo>
                <a:cubicBezTo>
                  <a:pt x="1781" y="4943"/>
                  <a:pt x="1743" y="4930"/>
                  <a:pt x="1706" y="4918"/>
                </a:cubicBezTo>
                <a:cubicBezTo>
                  <a:pt x="1594" y="4880"/>
                  <a:pt x="1468" y="4854"/>
                  <a:pt x="1337" y="4844"/>
                </a:cubicBezTo>
                <a:cubicBezTo>
                  <a:pt x="1075" y="4823"/>
                  <a:pt x="781" y="4881"/>
                  <a:pt x="542" y="5026"/>
                </a:cubicBezTo>
                <a:cubicBezTo>
                  <a:pt x="302" y="5169"/>
                  <a:pt x="123" y="5392"/>
                  <a:pt x="46" y="5641"/>
                </a:cubicBezTo>
                <a:cubicBezTo>
                  <a:pt x="-34" y="5890"/>
                  <a:pt x="-4" y="6161"/>
                  <a:pt x="100" y="6382"/>
                </a:cubicBezTo>
                <a:cubicBezTo>
                  <a:pt x="203" y="6605"/>
                  <a:pt x="368" y="6779"/>
                  <a:pt x="541" y="6911"/>
                </a:cubicBezTo>
                <a:cubicBezTo>
                  <a:pt x="599" y="6852"/>
                  <a:pt x="656" y="6793"/>
                  <a:pt x="714" y="6734"/>
                </a:cubicBezTo>
                <a:cubicBezTo>
                  <a:pt x="772" y="6675"/>
                  <a:pt x="830" y="6616"/>
                  <a:pt x="888" y="6557"/>
                </a:cubicBezTo>
                <a:cubicBezTo>
                  <a:pt x="945" y="6497"/>
                  <a:pt x="1003" y="6438"/>
                  <a:pt x="1061" y="6379"/>
                </a:cubicBezTo>
                <a:cubicBezTo>
                  <a:pt x="1119" y="6320"/>
                  <a:pt x="1176" y="6261"/>
                  <a:pt x="1234" y="6202"/>
                </a:cubicBezTo>
                <a:cubicBezTo>
                  <a:pt x="1158" y="6144"/>
                  <a:pt x="1109" y="6084"/>
                  <a:pt x="1087" y="6034"/>
                </a:cubicBezTo>
                <a:cubicBezTo>
                  <a:pt x="1065" y="5985"/>
                  <a:pt x="1065" y="5946"/>
                  <a:pt x="1075" y="5913"/>
                </a:cubicBezTo>
                <a:cubicBezTo>
                  <a:pt x="1086" y="5879"/>
                  <a:pt x="1110" y="5850"/>
                  <a:pt x="1143" y="5831"/>
                </a:cubicBezTo>
                <a:cubicBezTo>
                  <a:pt x="1175" y="5812"/>
                  <a:pt x="1215" y="5802"/>
                  <a:pt x="1274" y="5806"/>
                </a:cubicBezTo>
                <a:cubicBezTo>
                  <a:pt x="1304" y="5809"/>
                  <a:pt x="1337" y="5815"/>
                  <a:pt x="1375" y="5828"/>
                </a:cubicBezTo>
                <a:cubicBezTo>
                  <a:pt x="1413" y="5841"/>
                  <a:pt x="1451" y="5854"/>
                  <a:pt x="1489" y="5866"/>
                </a:cubicBezTo>
                <a:cubicBezTo>
                  <a:pt x="1530" y="5880"/>
                  <a:pt x="1572" y="5893"/>
                  <a:pt x="1614" y="5907"/>
                </a:cubicBezTo>
                <a:cubicBezTo>
                  <a:pt x="1782" y="5959"/>
                  <a:pt x="1952" y="6003"/>
                  <a:pt x="2124" y="6040"/>
                </a:cubicBezTo>
                <a:cubicBezTo>
                  <a:pt x="2467" y="6114"/>
                  <a:pt x="2816" y="6157"/>
                  <a:pt x="3164" y="6173"/>
                </a:cubicBezTo>
                <a:cubicBezTo>
                  <a:pt x="4563" y="6236"/>
                  <a:pt x="5942" y="5862"/>
                  <a:pt x="7165" y="5228"/>
                </a:cubicBezTo>
                <a:cubicBezTo>
                  <a:pt x="8398" y="4591"/>
                  <a:pt x="9394" y="3609"/>
                  <a:pt x="9987" y="2465"/>
                </a:cubicBezTo>
                <a:cubicBezTo>
                  <a:pt x="10136" y="2179"/>
                  <a:pt x="10261" y="1883"/>
                  <a:pt x="10360" y="1582"/>
                </a:cubicBezTo>
                <a:cubicBezTo>
                  <a:pt x="10410" y="1430"/>
                  <a:pt x="10452" y="1280"/>
                  <a:pt x="10490" y="1122"/>
                </a:cubicBezTo>
                <a:cubicBezTo>
                  <a:pt x="10494" y="1105"/>
                  <a:pt x="10498" y="1087"/>
                  <a:pt x="10502" y="1069"/>
                </a:cubicBezTo>
                <a:cubicBezTo>
                  <a:pt x="10503" y="1064"/>
                  <a:pt x="10505" y="1059"/>
                  <a:pt x="10506" y="1054"/>
                </a:cubicBezTo>
                <a:cubicBezTo>
                  <a:pt x="10506" y="1051"/>
                  <a:pt x="10508" y="1049"/>
                  <a:pt x="10508" y="1047"/>
                </a:cubicBezTo>
                <a:cubicBezTo>
                  <a:pt x="10511" y="1037"/>
                  <a:pt x="10515" y="1029"/>
                  <a:pt x="10518" y="1022"/>
                </a:cubicBezTo>
                <a:cubicBezTo>
                  <a:pt x="10526" y="1009"/>
                  <a:pt x="10534" y="999"/>
                  <a:pt x="10547" y="989"/>
                </a:cubicBezTo>
                <a:cubicBezTo>
                  <a:pt x="10570" y="968"/>
                  <a:pt x="10622" y="945"/>
                  <a:pt x="10690" y="939"/>
                </a:cubicBezTo>
                <a:cubicBezTo>
                  <a:pt x="10756" y="932"/>
                  <a:pt x="10830" y="944"/>
                  <a:pt x="10876" y="965"/>
                </a:cubicBezTo>
                <a:cubicBezTo>
                  <a:pt x="10924" y="988"/>
                  <a:pt x="10939" y="1006"/>
                  <a:pt x="10951" y="1031"/>
                </a:cubicBezTo>
                <a:cubicBezTo>
                  <a:pt x="10952" y="1034"/>
                  <a:pt x="10954" y="1038"/>
                  <a:pt x="10955" y="1041"/>
                </a:cubicBezTo>
                <a:cubicBezTo>
                  <a:pt x="10955" y="1040"/>
                  <a:pt x="10955" y="1039"/>
                  <a:pt x="10955" y="1037"/>
                </a:cubicBezTo>
                <a:cubicBezTo>
                  <a:pt x="10957" y="1046"/>
                  <a:pt x="10959" y="1054"/>
                  <a:pt x="10961" y="1063"/>
                </a:cubicBezTo>
                <a:cubicBezTo>
                  <a:pt x="10969" y="1098"/>
                  <a:pt x="10977" y="1132"/>
                  <a:pt x="10985" y="1167"/>
                </a:cubicBezTo>
                <a:cubicBezTo>
                  <a:pt x="11004" y="1244"/>
                  <a:pt x="11024" y="1321"/>
                  <a:pt x="11046" y="1397"/>
                </a:cubicBezTo>
                <a:cubicBezTo>
                  <a:pt x="11396" y="2621"/>
                  <a:pt x="12185" y="3739"/>
                  <a:pt x="13267" y="4560"/>
                </a:cubicBezTo>
                <a:cubicBezTo>
                  <a:pt x="13808" y="4971"/>
                  <a:pt x="14418" y="5310"/>
                  <a:pt x="15075" y="5559"/>
                </a:cubicBezTo>
                <a:cubicBezTo>
                  <a:pt x="15732" y="5808"/>
                  <a:pt x="16432" y="5966"/>
                  <a:pt x="17141" y="6028"/>
                </a:cubicBezTo>
                <a:cubicBezTo>
                  <a:pt x="17850" y="6091"/>
                  <a:pt x="18568" y="6059"/>
                  <a:pt x="19266" y="5938"/>
                </a:cubicBezTo>
                <a:cubicBezTo>
                  <a:pt x="19440" y="5907"/>
                  <a:pt x="19613" y="5871"/>
                  <a:pt x="19784" y="5830"/>
                </a:cubicBezTo>
                <a:cubicBezTo>
                  <a:pt x="19871" y="5809"/>
                  <a:pt x="19954" y="5788"/>
                  <a:pt x="20043" y="5763"/>
                </a:cubicBezTo>
                <a:cubicBezTo>
                  <a:pt x="20080" y="5753"/>
                  <a:pt x="20118" y="5742"/>
                  <a:pt x="20156" y="5731"/>
                </a:cubicBezTo>
                <a:cubicBezTo>
                  <a:pt x="20169" y="5728"/>
                  <a:pt x="20182" y="5725"/>
                  <a:pt x="20194" y="5724"/>
                </a:cubicBezTo>
                <a:cubicBezTo>
                  <a:pt x="20240" y="5719"/>
                  <a:pt x="20281" y="5725"/>
                  <a:pt x="20329" y="5749"/>
                </a:cubicBezTo>
                <a:cubicBezTo>
                  <a:pt x="20376" y="5773"/>
                  <a:pt x="20422" y="5816"/>
                  <a:pt x="20445" y="5861"/>
                </a:cubicBezTo>
                <a:cubicBezTo>
                  <a:pt x="20469" y="5907"/>
                  <a:pt x="20472" y="5946"/>
                  <a:pt x="20463" y="5976"/>
                </a:cubicBezTo>
                <a:cubicBezTo>
                  <a:pt x="20459" y="5992"/>
                  <a:pt x="20451" y="6008"/>
                  <a:pt x="20437" y="6026"/>
                </a:cubicBezTo>
                <a:cubicBezTo>
                  <a:pt x="20430" y="6036"/>
                  <a:pt x="20422" y="6046"/>
                  <a:pt x="20411" y="6056"/>
                </a:cubicBezTo>
                <a:cubicBezTo>
                  <a:pt x="20407" y="6060"/>
                  <a:pt x="20403" y="6064"/>
                  <a:pt x="20399" y="6067"/>
                </a:cubicBezTo>
                <a:cubicBezTo>
                  <a:pt x="20386" y="6078"/>
                  <a:pt x="20373" y="6088"/>
                  <a:pt x="20360" y="6099"/>
                </a:cubicBezTo>
                <a:cubicBezTo>
                  <a:pt x="20095" y="6308"/>
                  <a:pt x="19847" y="6535"/>
                  <a:pt x="19620" y="6777"/>
                </a:cubicBezTo>
                <a:cubicBezTo>
                  <a:pt x="19165" y="7260"/>
                  <a:pt x="18791" y="7804"/>
                  <a:pt x="18518" y="8385"/>
                </a:cubicBezTo>
                <a:cubicBezTo>
                  <a:pt x="17966" y="9547"/>
                  <a:pt x="17830" y="10862"/>
                  <a:pt x="18148" y="12094"/>
                </a:cubicBezTo>
                <a:cubicBezTo>
                  <a:pt x="18460" y="13326"/>
                  <a:pt x="19211" y="14457"/>
                  <a:pt x="20241" y="15317"/>
                </a:cubicBezTo>
                <a:cubicBezTo>
                  <a:pt x="20296" y="15363"/>
                  <a:pt x="20351" y="15408"/>
                  <a:pt x="20406" y="15453"/>
                </a:cubicBezTo>
                <a:cubicBezTo>
                  <a:pt x="20424" y="15469"/>
                  <a:pt x="20433" y="15482"/>
                  <a:pt x="20440" y="15495"/>
                </a:cubicBezTo>
                <a:cubicBezTo>
                  <a:pt x="20451" y="15518"/>
                  <a:pt x="20457" y="15552"/>
                  <a:pt x="20440" y="15604"/>
                </a:cubicBezTo>
                <a:cubicBezTo>
                  <a:pt x="20424" y="15654"/>
                  <a:pt x="20383" y="15712"/>
                  <a:pt x="20336" y="15749"/>
                </a:cubicBezTo>
                <a:cubicBezTo>
                  <a:pt x="20287" y="15787"/>
                  <a:pt x="20242" y="15800"/>
                  <a:pt x="20216" y="15801"/>
                </a:cubicBezTo>
                <a:cubicBezTo>
                  <a:pt x="20209" y="15801"/>
                  <a:pt x="20160" y="15792"/>
                  <a:pt x="20160" y="15791"/>
                </a:cubicBezTo>
                <a:cubicBezTo>
                  <a:pt x="20156" y="15791"/>
                  <a:pt x="20001" y="15746"/>
                  <a:pt x="19916" y="15723"/>
                </a:cubicBezTo>
                <a:cubicBezTo>
                  <a:pt x="19745" y="15679"/>
                  <a:pt x="19572" y="15640"/>
                  <a:pt x="19398" y="15607"/>
                </a:cubicBezTo>
                <a:cubicBezTo>
                  <a:pt x="19050" y="15540"/>
                  <a:pt x="18696" y="15496"/>
                  <a:pt x="18340" y="15477"/>
                </a:cubicBezTo>
                <a:cubicBezTo>
                  <a:pt x="16917" y="15396"/>
                  <a:pt x="15466" y="15708"/>
                  <a:pt x="14247" y="16365"/>
                </a:cubicBezTo>
                <a:cubicBezTo>
                  <a:pt x="13022" y="17018"/>
                  <a:pt x="12047" y="18016"/>
                  <a:pt x="11472" y="19165"/>
                </a:cubicBezTo>
                <a:cubicBezTo>
                  <a:pt x="11327" y="19452"/>
                  <a:pt x="11207" y="19748"/>
                  <a:pt x="11111" y="20050"/>
                </a:cubicBezTo>
                <a:cubicBezTo>
                  <a:pt x="11087" y="20126"/>
                  <a:pt x="11065" y="20202"/>
                  <a:pt x="11044" y="20278"/>
                </a:cubicBezTo>
                <a:cubicBezTo>
                  <a:pt x="11024" y="20350"/>
                  <a:pt x="11000" y="20449"/>
                  <a:pt x="10990" y="20490"/>
                </a:cubicBezTo>
                <a:cubicBezTo>
                  <a:pt x="10982" y="20518"/>
                  <a:pt x="10965" y="20545"/>
                  <a:pt x="10918" y="20576"/>
                </a:cubicBezTo>
                <a:cubicBezTo>
                  <a:pt x="10873" y="20606"/>
                  <a:pt x="10802" y="20629"/>
                  <a:pt x="10738" y="20632"/>
                </a:cubicBezTo>
                <a:cubicBezTo>
                  <a:pt x="10672" y="20636"/>
                  <a:pt x="10624" y="20621"/>
                  <a:pt x="10602" y="20607"/>
                </a:cubicBezTo>
                <a:cubicBezTo>
                  <a:pt x="10581" y="20594"/>
                  <a:pt x="10560" y="20574"/>
                  <a:pt x="10543" y="20522"/>
                </a:cubicBezTo>
                <a:cubicBezTo>
                  <a:pt x="10543" y="20519"/>
                  <a:pt x="10537" y="20497"/>
                  <a:pt x="10535" y="20489"/>
                </a:cubicBezTo>
                <a:cubicBezTo>
                  <a:pt x="10531" y="20473"/>
                  <a:pt x="10527" y="20457"/>
                  <a:pt x="10524" y="20441"/>
                </a:cubicBezTo>
                <a:cubicBezTo>
                  <a:pt x="10514" y="20402"/>
                  <a:pt x="10505" y="20364"/>
                  <a:pt x="10496" y="20325"/>
                </a:cubicBezTo>
                <a:cubicBezTo>
                  <a:pt x="10477" y="20248"/>
                  <a:pt x="10455" y="20172"/>
                  <a:pt x="10433" y="20095"/>
                </a:cubicBezTo>
                <a:cubicBezTo>
                  <a:pt x="10071" y="18874"/>
                  <a:pt x="9269" y="17762"/>
                  <a:pt x="8178" y="16951"/>
                </a:cubicBezTo>
                <a:cubicBezTo>
                  <a:pt x="7091" y="16135"/>
                  <a:pt x="5713" y="15624"/>
                  <a:pt x="4292" y="15510"/>
                </a:cubicBezTo>
                <a:cubicBezTo>
                  <a:pt x="3582" y="15452"/>
                  <a:pt x="2863" y="15490"/>
                  <a:pt x="2166" y="15619"/>
                </a:cubicBezTo>
                <a:cubicBezTo>
                  <a:pt x="1991" y="15652"/>
                  <a:pt x="1818" y="15690"/>
                  <a:pt x="1647" y="15733"/>
                </a:cubicBezTo>
                <a:cubicBezTo>
                  <a:pt x="1604" y="15744"/>
                  <a:pt x="1562" y="15755"/>
                  <a:pt x="1519" y="15767"/>
                </a:cubicBezTo>
                <a:cubicBezTo>
                  <a:pt x="1385" y="15804"/>
                  <a:pt x="1250" y="15804"/>
                  <a:pt x="1168" y="15678"/>
                </a:cubicBezTo>
                <a:cubicBezTo>
                  <a:pt x="1062" y="15517"/>
                  <a:pt x="1174" y="15420"/>
                  <a:pt x="1197" y="15401"/>
                </a:cubicBezTo>
                <a:cubicBezTo>
                  <a:pt x="1229" y="15374"/>
                  <a:pt x="1262" y="15348"/>
                  <a:pt x="1294" y="15321"/>
                </a:cubicBezTo>
                <a:cubicBezTo>
                  <a:pt x="1552" y="15104"/>
                  <a:pt x="1793" y="14871"/>
                  <a:pt x="2012" y="14623"/>
                </a:cubicBezTo>
                <a:cubicBezTo>
                  <a:pt x="2450" y="14128"/>
                  <a:pt x="2805" y="13574"/>
                  <a:pt x="3058" y="12986"/>
                </a:cubicBezTo>
                <a:cubicBezTo>
                  <a:pt x="3570" y="11809"/>
                  <a:pt x="3690" y="10517"/>
                  <a:pt x="3374" y="9322"/>
                </a:cubicBezTo>
                <a:cubicBezTo>
                  <a:pt x="3218" y="8724"/>
                  <a:pt x="2955" y="8149"/>
                  <a:pt x="2595" y="7621"/>
                </a:cubicBezTo>
                <a:cubicBezTo>
                  <a:pt x="2236" y="7095"/>
                  <a:pt x="1772" y="6612"/>
                  <a:pt x="1237" y="6204"/>
                </a:cubicBezTo>
                <a:cubicBezTo>
                  <a:pt x="1179" y="6263"/>
                  <a:pt x="1121" y="6321"/>
                  <a:pt x="1062" y="6380"/>
                </a:cubicBezTo>
                <a:cubicBezTo>
                  <a:pt x="1004" y="6439"/>
                  <a:pt x="946" y="6498"/>
                  <a:pt x="888" y="6557"/>
                </a:cubicBezTo>
                <a:cubicBezTo>
                  <a:pt x="829" y="6615"/>
                  <a:pt x="771" y="6674"/>
                  <a:pt x="713" y="6733"/>
                </a:cubicBezTo>
                <a:cubicBezTo>
                  <a:pt x="655" y="6791"/>
                  <a:pt x="596" y="6850"/>
                  <a:pt x="538" y="6909"/>
                </a:cubicBezTo>
                <a:close/>
              </a:path>
            </a:pathLst>
          </a:custGeom>
          <a:solidFill>
            <a:schemeClr val="tx1">
              <a:lumMod val="50000"/>
              <a:lumOff val="50000"/>
            </a:schemeClr>
          </a:solidFill>
          <a:ln w="12700">
            <a:miter lim="400000"/>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5" name="Group 7"/>
          <p:cNvGrpSpPr/>
          <p:nvPr/>
        </p:nvGrpSpPr>
        <p:grpSpPr>
          <a:xfrm>
            <a:off x="7114125" y="3040628"/>
            <a:ext cx="780929" cy="780955"/>
            <a:chOff x="7114124" y="3034446"/>
            <a:chExt cx="780930" cy="780955"/>
          </a:xfrm>
        </p:grpSpPr>
        <p:sp>
          <p:nvSpPr>
            <p:cNvPr id="39" name="Freeform: Shape 8"/>
            <p:cNvSpPr/>
            <p:nvPr/>
          </p:nvSpPr>
          <p:spPr>
            <a:xfrm>
              <a:off x="7114124" y="3034446"/>
              <a:ext cx="780930" cy="780955"/>
            </a:xfrm>
            <a:custGeom>
              <a:avLst/>
              <a:gdLst/>
              <a:ahLst/>
              <a:cxnLst>
                <a:cxn ang="0">
                  <a:pos x="wd2" y="hd2"/>
                </a:cxn>
                <a:cxn ang="5400000">
                  <a:pos x="wd2" y="hd2"/>
                </a:cxn>
                <a:cxn ang="10800000">
                  <a:pos x="wd2" y="hd2"/>
                </a:cxn>
                <a:cxn ang="16200000">
                  <a:pos x="wd2" y="hd2"/>
                </a:cxn>
              </a:cxnLst>
              <a:rect l="0" t="0" r="r" b="b"/>
              <a:pathLst>
                <a:path w="19806" h="19806" extrusionOk="0">
                  <a:moveTo>
                    <a:pt x="11898" y="19600"/>
                  </a:moveTo>
                  <a:cubicBezTo>
                    <a:pt x="6542" y="20703"/>
                    <a:pt x="1307" y="17254"/>
                    <a:pt x="205" y="11898"/>
                  </a:cubicBezTo>
                  <a:cubicBezTo>
                    <a:pt x="-897" y="6542"/>
                    <a:pt x="2551" y="1307"/>
                    <a:pt x="7908" y="205"/>
                  </a:cubicBezTo>
                  <a:cubicBezTo>
                    <a:pt x="13261" y="-897"/>
                    <a:pt x="18494" y="2548"/>
                    <a:pt x="19599" y="7899"/>
                  </a:cubicBezTo>
                  <a:cubicBezTo>
                    <a:pt x="19600" y="7902"/>
                    <a:pt x="19600" y="7905"/>
                    <a:pt x="19600" y="7907"/>
                  </a:cubicBezTo>
                  <a:cubicBezTo>
                    <a:pt x="20703" y="13263"/>
                    <a:pt x="17254" y="18499"/>
                    <a:pt x="11898" y="19600"/>
                  </a:cubicBezTo>
                  <a:close/>
                </a:path>
              </a:pathLst>
            </a:custGeom>
            <a:solidFill>
              <a:schemeClr val="accent4"/>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40" name="Freeform: Shape 9"/>
            <p:cNvSpPr/>
            <p:nvPr/>
          </p:nvSpPr>
          <p:spPr>
            <a:xfrm>
              <a:off x="7330198" y="3292828"/>
              <a:ext cx="348784" cy="283364"/>
            </a:xfrm>
            <a:custGeom>
              <a:avLst/>
              <a:gdLst/>
              <a:ahLst/>
              <a:cxnLst>
                <a:cxn ang="0">
                  <a:pos x="wd2" y="hd2"/>
                </a:cxn>
                <a:cxn ang="5400000">
                  <a:pos x="wd2" y="hd2"/>
                </a:cxn>
                <a:cxn ang="10800000">
                  <a:pos x="wd2" y="hd2"/>
                </a:cxn>
                <a:cxn ang="16200000">
                  <a:pos x="wd2" y="hd2"/>
                </a:cxn>
              </a:cxnLst>
              <a:rect l="0" t="0" r="r" b="b"/>
              <a:pathLst>
                <a:path w="21476" h="21600" extrusionOk="0">
                  <a:moveTo>
                    <a:pt x="19462" y="6646"/>
                  </a:moveTo>
                  <a:lnTo>
                    <a:pt x="16442" y="1662"/>
                  </a:lnTo>
                  <a:lnTo>
                    <a:pt x="13695" y="1662"/>
                  </a:lnTo>
                  <a:lnTo>
                    <a:pt x="15834" y="6646"/>
                  </a:lnTo>
                  <a:cubicBezTo>
                    <a:pt x="15834" y="6646"/>
                    <a:pt x="19462" y="6646"/>
                    <a:pt x="19462" y="6646"/>
                  </a:cubicBezTo>
                  <a:close/>
                  <a:moveTo>
                    <a:pt x="19252" y="8308"/>
                  </a:moveTo>
                  <a:lnTo>
                    <a:pt x="15865" y="8308"/>
                  </a:lnTo>
                  <a:lnTo>
                    <a:pt x="12720" y="16940"/>
                  </a:lnTo>
                  <a:cubicBezTo>
                    <a:pt x="12720" y="16940"/>
                    <a:pt x="19252" y="8308"/>
                    <a:pt x="19252" y="8308"/>
                  </a:cubicBezTo>
                  <a:close/>
                  <a:moveTo>
                    <a:pt x="14314" y="6646"/>
                  </a:moveTo>
                  <a:lnTo>
                    <a:pt x="12175" y="1662"/>
                  </a:lnTo>
                  <a:lnTo>
                    <a:pt x="9301" y="1662"/>
                  </a:lnTo>
                  <a:lnTo>
                    <a:pt x="7162" y="6646"/>
                  </a:lnTo>
                  <a:cubicBezTo>
                    <a:pt x="7162" y="6646"/>
                    <a:pt x="14314" y="6646"/>
                    <a:pt x="14314" y="6646"/>
                  </a:cubicBezTo>
                  <a:close/>
                  <a:moveTo>
                    <a:pt x="14397" y="8308"/>
                  </a:moveTo>
                  <a:lnTo>
                    <a:pt x="7079" y="8308"/>
                  </a:lnTo>
                  <a:lnTo>
                    <a:pt x="10738" y="18329"/>
                  </a:lnTo>
                  <a:cubicBezTo>
                    <a:pt x="10738" y="18329"/>
                    <a:pt x="14397" y="8308"/>
                    <a:pt x="14397" y="8308"/>
                  </a:cubicBezTo>
                  <a:close/>
                  <a:moveTo>
                    <a:pt x="8756" y="16940"/>
                  </a:moveTo>
                  <a:lnTo>
                    <a:pt x="5611" y="8308"/>
                  </a:lnTo>
                  <a:lnTo>
                    <a:pt x="2224" y="8308"/>
                  </a:lnTo>
                  <a:cubicBezTo>
                    <a:pt x="2224" y="8308"/>
                    <a:pt x="8756" y="16940"/>
                    <a:pt x="8756" y="16940"/>
                  </a:cubicBezTo>
                  <a:close/>
                  <a:moveTo>
                    <a:pt x="7781" y="1662"/>
                  </a:moveTo>
                  <a:lnTo>
                    <a:pt x="5034" y="1662"/>
                  </a:lnTo>
                  <a:lnTo>
                    <a:pt x="2014" y="6646"/>
                  </a:lnTo>
                  <a:lnTo>
                    <a:pt x="5642" y="6646"/>
                  </a:lnTo>
                  <a:cubicBezTo>
                    <a:pt x="5642" y="6646"/>
                    <a:pt x="7781" y="1662"/>
                    <a:pt x="7781" y="1662"/>
                  </a:cubicBezTo>
                  <a:close/>
                  <a:moveTo>
                    <a:pt x="21339" y="6984"/>
                  </a:moveTo>
                  <a:cubicBezTo>
                    <a:pt x="21538" y="7295"/>
                    <a:pt x="21517" y="7750"/>
                    <a:pt x="21297" y="8048"/>
                  </a:cubicBezTo>
                  <a:lnTo>
                    <a:pt x="11231" y="21340"/>
                  </a:lnTo>
                  <a:cubicBezTo>
                    <a:pt x="11105" y="21509"/>
                    <a:pt x="10927" y="21600"/>
                    <a:pt x="10738" y="21600"/>
                  </a:cubicBezTo>
                  <a:cubicBezTo>
                    <a:pt x="10549" y="21600"/>
                    <a:pt x="10371" y="21509"/>
                    <a:pt x="10245" y="21340"/>
                  </a:cubicBezTo>
                  <a:lnTo>
                    <a:pt x="179" y="8048"/>
                  </a:lnTo>
                  <a:cubicBezTo>
                    <a:pt x="-41" y="7750"/>
                    <a:pt x="-62" y="7295"/>
                    <a:pt x="137" y="6984"/>
                  </a:cubicBezTo>
                  <a:lnTo>
                    <a:pt x="4164" y="337"/>
                  </a:lnTo>
                  <a:cubicBezTo>
                    <a:pt x="4289" y="117"/>
                    <a:pt x="4489" y="0"/>
                    <a:pt x="4698" y="0"/>
                  </a:cubicBezTo>
                  <a:lnTo>
                    <a:pt x="16778" y="0"/>
                  </a:lnTo>
                  <a:cubicBezTo>
                    <a:pt x="16987" y="0"/>
                    <a:pt x="17187" y="117"/>
                    <a:pt x="17312" y="337"/>
                  </a:cubicBezTo>
                  <a:cubicBezTo>
                    <a:pt x="17312" y="337"/>
                    <a:pt x="21339" y="6984"/>
                    <a:pt x="21339" y="6984"/>
                  </a:cubicBezTo>
                  <a:close/>
                </a:path>
              </a:pathLst>
            </a:custGeom>
            <a:solidFill>
              <a:srgbClr val="FFFFFF"/>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6" name="Group 15"/>
          <p:cNvGrpSpPr/>
          <p:nvPr/>
        </p:nvGrpSpPr>
        <p:grpSpPr>
          <a:xfrm>
            <a:off x="6446838" y="4187614"/>
            <a:ext cx="780959" cy="780949"/>
            <a:chOff x="6446838" y="4188061"/>
            <a:chExt cx="780959" cy="780950"/>
          </a:xfrm>
        </p:grpSpPr>
        <p:sp>
          <p:nvSpPr>
            <p:cNvPr id="37" name="Freeform: Shape 11"/>
            <p:cNvSpPr/>
            <p:nvPr/>
          </p:nvSpPr>
          <p:spPr>
            <a:xfrm>
              <a:off x="6446838" y="4188061"/>
              <a:ext cx="780959" cy="780950"/>
            </a:xfrm>
            <a:custGeom>
              <a:avLst/>
              <a:gdLst/>
              <a:ahLst/>
              <a:cxnLst>
                <a:cxn ang="0">
                  <a:pos x="wd2" y="hd2"/>
                </a:cxn>
                <a:cxn ang="5400000">
                  <a:pos x="wd2" y="hd2"/>
                </a:cxn>
                <a:cxn ang="10800000">
                  <a:pos x="wd2" y="hd2"/>
                </a:cxn>
                <a:cxn ang="16200000">
                  <a:pos x="wd2" y="hd2"/>
                </a:cxn>
              </a:cxnLst>
              <a:rect l="0" t="0" r="r" b="b"/>
              <a:pathLst>
                <a:path w="19807" h="19806" extrusionOk="0">
                  <a:moveTo>
                    <a:pt x="7908" y="205"/>
                  </a:moveTo>
                  <a:cubicBezTo>
                    <a:pt x="13264" y="-897"/>
                    <a:pt x="18500" y="2551"/>
                    <a:pt x="19602" y="7907"/>
                  </a:cubicBezTo>
                  <a:cubicBezTo>
                    <a:pt x="20703" y="13264"/>
                    <a:pt x="17254" y="18499"/>
                    <a:pt x="11899" y="19601"/>
                  </a:cubicBezTo>
                  <a:cubicBezTo>
                    <a:pt x="6545" y="20703"/>
                    <a:pt x="1312" y="17258"/>
                    <a:pt x="207" y="11907"/>
                  </a:cubicBezTo>
                  <a:cubicBezTo>
                    <a:pt x="206" y="11904"/>
                    <a:pt x="206" y="11901"/>
                    <a:pt x="205" y="11898"/>
                  </a:cubicBezTo>
                  <a:cubicBezTo>
                    <a:pt x="-897" y="6542"/>
                    <a:pt x="2552" y="1307"/>
                    <a:pt x="7908" y="205"/>
                  </a:cubicBezTo>
                  <a:close/>
                </a:path>
              </a:pathLst>
            </a:custGeom>
            <a:solidFill>
              <a:schemeClr val="accent5"/>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Freeform: Shape 12"/>
            <p:cNvSpPr/>
            <p:nvPr/>
          </p:nvSpPr>
          <p:spPr>
            <a:xfrm>
              <a:off x="6662345" y="4437661"/>
              <a:ext cx="327304" cy="276950"/>
            </a:xfrm>
            <a:custGeom>
              <a:avLst/>
              <a:gdLst/>
              <a:ahLst/>
              <a:cxnLst>
                <a:cxn ang="0">
                  <a:pos x="wd2" y="hd2"/>
                </a:cxn>
                <a:cxn ang="5400000">
                  <a:pos x="wd2" y="hd2"/>
                </a:cxn>
                <a:cxn ang="10800000">
                  <a:pos x="wd2" y="hd2"/>
                </a:cxn>
                <a:cxn ang="16200000">
                  <a:pos x="wd2" y="hd2"/>
                </a:cxn>
              </a:cxnLst>
              <a:rect l="0" t="0" r="r" b="b"/>
              <a:pathLst>
                <a:path w="21600" h="21600" extrusionOk="0">
                  <a:moveTo>
                    <a:pt x="18277" y="21600"/>
                  </a:moveTo>
                  <a:cubicBezTo>
                    <a:pt x="17368" y="21600"/>
                    <a:pt x="16615" y="20710"/>
                    <a:pt x="16615" y="19636"/>
                  </a:cubicBezTo>
                  <a:cubicBezTo>
                    <a:pt x="16615" y="18562"/>
                    <a:pt x="17368" y="17673"/>
                    <a:pt x="18277" y="17673"/>
                  </a:cubicBezTo>
                  <a:cubicBezTo>
                    <a:pt x="19186" y="17673"/>
                    <a:pt x="19938" y="18562"/>
                    <a:pt x="19938" y="19636"/>
                  </a:cubicBezTo>
                  <a:cubicBezTo>
                    <a:pt x="19938" y="20710"/>
                    <a:pt x="19186" y="21600"/>
                    <a:pt x="18277" y="21600"/>
                  </a:cubicBezTo>
                  <a:close/>
                  <a:moveTo>
                    <a:pt x="6646" y="21600"/>
                  </a:moveTo>
                  <a:cubicBezTo>
                    <a:pt x="5738" y="21600"/>
                    <a:pt x="4985" y="20710"/>
                    <a:pt x="4985" y="19636"/>
                  </a:cubicBezTo>
                  <a:cubicBezTo>
                    <a:pt x="4985" y="18562"/>
                    <a:pt x="5738" y="17673"/>
                    <a:pt x="6646" y="17673"/>
                  </a:cubicBezTo>
                  <a:cubicBezTo>
                    <a:pt x="7555" y="17673"/>
                    <a:pt x="8308" y="18562"/>
                    <a:pt x="8308" y="19636"/>
                  </a:cubicBezTo>
                  <a:cubicBezTo>
                    <a:pt x="8308" y="20710"/>
                    <a:pt x="7555" y="21600"/>
                    <a:pt x="6646" y="21600"/>
                  </a:cubicBezTo>
                  <a:close/>
                  <a:moveTo>
                    <a:pt x="21600" y="10800"/>
                  </a:moveTo>
                  <a:cubicBezTo>
                    <a:pt x="21600" y="11291"/>
                    <a:pt x="21275" y="11720"/>
                    <a:pt x="20860" y="11782"/>
                  </a:cubicBezTo>
                  <a:lnTo>
                    <a:pt x="7308" y="13653"/>
                  </a:lnTo>
                  <a:cubicBezTo>
                    <a:pt x="7373" y="14006"/>
                    <a:pt x="7477" y="14359"/>
                    <a:pt x="7477" y="14727"/>
                  </a:cubicBezTo>
                  <a:cubicBezTo>
                    <a:pt x="7477" y="15080"/>
                    <a:pt x="7295" y="15402"/>
                    <a:pt x="7165" y="15709"/>
                  </a:cubicBezTo>
                  <a:lnTo>
                    <a:pt x="19108" y="15709"/>
                  </a:lnTo>
                  <a:cubicBezTo>
                    <a:pt x="19562" y="15709"/>
                    <a:pt x="19938" y="16154"/>
                    <a:pt x="19938" y="16691"/>
                  </a:cubicBezTo>
                  <a:cubicBezTo>
                    <a:pt x="19938" y="17228"/>
                    <a:pt x="19562" y="17673"/>
                    <a:pt x="19108" y="17673"/>
                  </a:cubicBezTo>
                  <a:lnTo>
                    <a:pt x="5815" y="17673"/>
                  </a:lnTo>
                  <a:cubicBezTo>
                    <a:pt x="5361" y="17673"/>
                    <a:pt x="4985" y="17228"/>
                    <a:pt x="4985" y="16691"/>
                  </a:cubicBezTo>
                  <a:cubicBezTo>
                    <a:pt x="4985" y="16215"/>
                    <a:pt x="5569" y="15065"/>
                    <a:pt x="5776" y="14589"/>
                  </a:cubicBezTo>
                  <a:lnTo>
                    <a:pt x="3479" y="1964"/>
                  </a:lnTo>
                  <a:lnTo>
                    <a:pt x="831" y="1964"/>
                  </a:lnTo>
                  <a:cubicBezTo>
                    <a:pt x="376" y="1964"/>
                    <a:pt x="0" y="1519"/>
                    <a:pt x="0" y="982"/>
                  </a:cubicBezTo>
                  <a:cubicBezTo>
                    <a:pt x="0" y="445"/>
                    <a:pt x="376" y="0"/>
                    <a:pt x="831" y="0"/>
                  </a:cubicBezTo>
                  <a:lnTo>
                    <a:pt x="4154" y="0"/>
                  </a:lnTo>
                  <a:cubicBezTo>
                    <a:pt x="5024" y="0"/>
                    <a:pt x="5050" y="1227"/>
                    <a:pt x="5179" y="1964"/>
                  </a:cubicBezTo>
                  <a:lnTo>
                    <a:pt x="20769" y="1964"/>
                  </a:lnTo>
                  <a:cubicBezTo>
                    <a:pt x="21224" y="1964"/>
                    <a:pt x="21600" y="2409"/>
                    <a:pt x="21600" y="2945"/>
                  </a:cubicBezTo>
                  <a:cubicBezTo>
                    <a:pt x="21600" y="2945"/>
                    <a:pt x="21600" y="10800"/>
                    <a:pt x="21600" y="10800"/>
                  </a:cubicBezTo>
                  <a:close/>
                </a:path>
              </a:pathLst>
            </a:custGeom>
            <a:solidFill>
              <a:srgbClr val="FFFFFF"/>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7" name="Group 10"/>
          <p:cNvGrpSpPr/>
          <p:nvPr/>
        </p:nvGrpSpPr>
        <p:grpSpPr>
          <a:xfrm>
            <a:off x="4433665" y="3040633"/>
            <a:ext cx="780959" cy="780944"/>
            <a:chOff x="4433665" y="3034444"/>
            <a:chExt cx="780959" cy="780944"/>
          </a:xfrm>
        </p:grpSpPr>
        <p:sp>
          <p:nvSpPr>
            <p:cNvPr id="35" name="Freeform: Shape 20"/>
            <p:cNvSpPr/>
            <p:nvPr/>
          </p:nvSpPr>
          <p:spPr>
            <a:xfrm>
              <a:off x="4433665" y="3034444"/>
              <a:ext cx="780959" cy="780944"/>
            </a:xfrm>
            <a:custGeom>
              <a:avLst/>
              <a:gdLst/>
              <a:ahLst/>
              <a:cxnLst>
                <a:cxn ang="0">
                  <a:pos x="wd2" y="hd2"/>
                </a:cxn>
                <a:cxn ang="5400000">
                  <a:pos x="wd2" y="hd2"/>
                </a:cxn>
                <a:cxn ang="10800000">
                  <a:pos x="wd2" y="hd2"/>
                </a:cxn>
                <a:cxn ang="16200000">
                  <a:pos x="wd2" y="hd2"/>
                </a:cxn>
              </a:cxnLst>
              <a:rect l="0" t="0" r="r" b="b"/>
              <a:pathLst>
                <a:path w="19807" h="19807" extrusionOk="0">
                  <a:moveTo>
                    <a:pt x="11898" y="19602"/>
                  </a:moveTo>
                  <a:cubicBezTo>
                    <a:pt x="6542" y="20704"/>
                    <a:pt x="1306" y="17256"/>
                    <a:pt x="204" y="11899"/>
                  </a:cubicBezTo>
                  <a:cubicBezTo>
                    <a:pt x="-897" y="6542"/>
                    <a:pt x="2552" y="1307"/>
                    <a:pt x="7907" y="205"/>
                  </a:cubicBezTo>
                  <a:cubicBezTo>
                    <a:pt x="13261" y="-896"/>
                    <a:pt x="18494" y="2549"/>
                    <a:pt x="19599" y="7900"/>
                  </a:cubicBezTo>
                  <a:cubicBezTo>
                    <a:pt x="19600" y="7903"/>
                    <a:pt x="19600" y="7905"/>
                    <a:pt x="19601" y="7908"/>
                  </a:cubicBezTo>
                  <a:cubicBezTo>
                    <a:pt x="20703" y="13264"/>
                    <a:pt x="17254" y="18500"/>
                    <a:pt x="11898" y="19602"/>
                  </a:cubicBezTo>
                  <a:close/>
                </a:path>
              </a:pathLst>
            </a:custGeom>
            <a:solidFill>
              <a:schemeClr val="accent1"/>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Freeform: Shape 21"/>
            <p:cNvSpPr/>
            <p:nvPr/>
          </p:nvSpPr>
          <p:spPr>
            <a:xfrm>
              <a:off x="4670171" y="3301739"/>
              <a:ext cx="307946" cy="246355"/>
            </a:xfrm>
            <a:custGeom>
              <a:avLst/>
              <a:gdLst/>
              <a:ahLst/>
              <a:cxnLst>
                <a:cxn ang="0">
                  <a:pos x="wd2" y="hd2"/>
                </a:cxn>
                <a:cxn ang="5400000">
                  <a:pos x="wd2" y="hd2"/>
                </a:cxn>
                <a:cxn ang="10800000">
                  <a:pos x="wd2" y="hd2"/>
                </a:cxn>
                <a:cxn ang="16200000">
                  <a:pos x="wd2" y="hd2"/>
                </a:cxn>
              </a:cxnLst>
              <a:rect l="0" t="0" r="r" b="b"/>
              <a:pathLst>
                <a:path w="21600" h="21600" extrusionOk="0">
                  <a:moveTo>
                    <a:pt x="17280" y="13500"/>
                  </a:moveTo>
                  <a:lnTo>
                    <a:pt x="4320" y="13500"/>
                  </a:lnTo>
                  <a:lnTo>
                    <a:pt x="4320" y="2700"/>
                  </a:lnTo>
                  <a:lnTo>
                    <a:pt x="17280" y="2700"/>
                  </a:lnTo>
                  <a:cubicBezTo>
                    <a:pt x="17280" y="2700"/>
                    <a:pt x="17280" y="13500"/>
                    <a:pt x="17280" y="13500"/>
                  </a:cubicBezTo>
                  <a:close/>
                  <a:moveTo>
                    <a:pt x="7560" y="18900"/>
                  </a:moveTo>
                  <a:lnTo>
                    <a:pt x="8208" y="17550"/>
                  </a:lnTo>
                  <a:lnTo>
                    <a:pt x="13392" y="17550"/>
                  </a:lnTo>
                  <a:lnTo>
                    <a:pt x="14040" y="18900"/>
                  </a:lnTo>
                  <a:cubicBezTo>
                    <a:pt x="14040" y="18900"/>
                    <a:pt x="7560" y="18900"/>
                    <a:pt x="7560" y="18900"/>
                  </a:cubicBezTo>
                  <a:close/>
                  <a:moveTo>
                    <a:pt x="21334" y="18402"/>
                  </a:moveTo>
                  <a:cubicBezTo>
                    <a:pt x="21068" y="17901"/>
                    <a:pt x="19440" y="14850"/>
                    <a:pt x="19440" y="14850"/>
                  </a:cubicBezTo>
                  <a:lnTo>
                    <a:pt x="19440" y="2700"/>
                  </a:lnTo>
                  <a:cubicBezTo>
                    <a:pt x="19440" y="1212"/>
                    <a:pt x="18468" y="0"/>
                    <a:pt x="17280" y="0"/>
                  </a:cubicBezTo>
                  <a:lnTo>
                    <a:pt x="4320" y="0"/>
                  </a:lnTo>
                  <a:cubicBezTo>
                    <a:pt x="3131" y="0"/>
                    <a:pt x="2160" y="1212"/>
                    <a:pt x="2160" y="2700"/>
                  </a:cubicBezTo>
                  <a:lnTo>
                    <a:pt x="2160" y="14850"/>
                  </a:lnTo>
                  <a:cubicBezTo>
                    <a:pt x="2160" y="14850"/>
                    <a:pt x="532" y="17901"/>
                    <a:pt x="266" y="18402"/>
                  </a:cubicBezTo>
                  <a:cubicBezTo>
                    <a:pt x="0" y="18900"/>
                    <a:pt x="0" y="19188"/>
                    <a:pt x="0" y="19575"/>
                  </a:cubicBezTo>
                  <a:lnTo>
                    <a:pt x="0" y="20250"/>
                  </a:lnTo>
                  <a:cubicBezTo>
                    <a:pt x="0" y="20925"/>
                    <a:pt x="540" y="21600"/>
                    <a:pt x="1079" y="21600"/>
                  </a:cubicBezTo>
                  <a:lnTo>
                    <a:pt x="20521" y="21600"/>
                  </a:lnTo>
                  <a:cubicBezTo>
                    <a:pt x="21060" y="21600"/>
                    <a:pt x="21600" y="20925"/>
                    <a:pt x="21600" y="20250"/>
                  </a:cubicBezTo>
                  <a:lnTo>
                    <a:pt x="21600" y="19575"/>
                  </a:lnTo>
                  <a:cubicBezTo>
                    <a:pt x="21600" y="19188"/>
                    <a:pt x="21600" y="18900"/>
                    <a:pt x="21334" y="18402"/>
                  </a:cubicBezTo>
                  <a:close/>
                </a:path>
              </a:pathLst>
            </a:custGeom>
            <a:solidFill>
              <a:srgbClr val="FFFFFF"/>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8" name="Group 2"/>
          <p:cNvGrpSpPr/>
          <p:nvPr/>
        </p:nvGrpSpPr>
        <p:grpSpPr>
          <a:xfrm>
            <a:off x="6435526" y="1913388"/>
            <a:ext cx="780937" cy="780944"/>
            <a:chOff x="6435526" y="1880828"/>
            <a:chExt cx="780937" cy="780944"/>
          </a:xfrm>
        </p:grpSpPr>
        <p:sp>
          <p:nvSpPr>
            <p:cNvPr id="33" name="Freeform: Shape 5"/>
            <p:cNvSpPr/>
            <p:nvPr/>
          </p:nvSpPr>
          <p:spPr>
            <a:xfrm>
              <a:off x="6435526" y="1880828"/>
              <a:ext cx="780937" cy="780944"/>
            </a:xfrm>
            <a:custGeom>
              <a:avLst/>
              <a:gdLst/>
              <a:ahLst/>
              <a:cxnLst>
                <a:cxn ang="0">
                  <a:pos x="wd2" y="hd2"/>
                </a:cxn>
                <a:cxn ang="5400000">
                  <a:pos x="wd2" y="hd2"/>
                </a:cxn>
                <a:cxn ang="10800000">
                  <a:pos x="wd2" y="hd2"/>
                </a:cxn>
                <a:cxn ang="16200000">
                  <a:pos x="wd2" y="hd2"/>
                </a:cxn>
              </a:cxnLst>
              <a:rect l="0" t="0" r="r" b="b"/>
              <a:pathLst>
                <a:path w="19807" h="19807" extrusionOk="0">
                  <a:moveTo>
                    <a:pt x="7907" y="205"/>
                  </a:moveTo>
                  <a:cubicBezTo>
                    <a:pt x="13264" y="-897"/>
                    <a:pt x="18498" y="2551"/>
                    <a:pt x="19601" y="7908"/>
                  </a:cubicBezTo>
                  <a:cubicBezTo>
                    <a:pt x="20703" y="13264"/>
                    <a:pt x="17254" y="18500"/>
                    <a:pt x="11898" y="19602"/>
                  </a:cubicBezTo>
                  <a:cubicBezTo>
                    <a:pt x="6545" y="20703"/>
                    <a:pt x="1312" y="17258"/>
                    <a:pt x="206" y="11907"/>
                  </a:cubicBezTo>
                  <a:cubicBezTo>
                    <a:pt x="206" y="11904"/>
                    <a:pt x="205" y="11901"/>
                    <a:pt x="204" y="11899"/>
                  </a:cubicBezTo>
                  <a:cubicBezTo>
                    <a:pt x="-897" y="6542"/>
                    <a:pt x="2551" y="1307"/>
                    <a:pt x="7907" y="205"/>
                  </a:cubicBezTo>
                  <a:close/>
                </a:path>
              </a:pathLst>
            </a:custGeom>
            <a:solidFill>
              <a:schemeClr val="accent3"/>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Freeform: Shape 25"/>
            <p:cNvSpPr/>
            <p:nvPr/>
          </p:nvSpPr>
          <p:spPr>
            <a:xfrm>
              <a:off x="6658636" y="2103942"/>
              <a:ext cx="334717" cy="334717"/>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chemeClr val="bg1"/>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9" name="Group 13"/>
          <p:cNvGrpSpPr/>
          <p:nvPr/>
        </p:nvGrpSpPr>
        <p:grpSpPr>
          <a:xfrm>
            <a:off x="5112262" y="4187616"/>
            <a:ext cx="780929" cy="780944"/>
            <a:chOff x="5112262" y="4188058"/>
            <a:chExt cx="780930" cy="780944"/>
          </a:xfrm>
        </p:grpSpPr>
        <p:sp>
          <p:nvSpPr>
            <p:cNvPr id="31" name="Freeform: Shape 14"/>
            <p:cNvSpPr/>
            <p:nvPr/>
          </p:nvSpPr>
          <p:spPr>
            <a:xfrm>
              <a:off x="5112262" y="4188058"/>
              <a:ext cx="780930" cy="780944"/>
            </a:xfrm>
            <a:custGeom>
              <a:avLst/>
              <a:gdLst/>
              <a:ahLst/>
              <a:cxnLst>
                <a:cxn ang="0">
                  <a:pos x="wd2" y="hd2"/>
                </a:cxn>
                <a:cxn ang="5400000">
                  <a:pos x="wd2" y="hd2"/>
                </a:cxn>
                <a:cxn ang="10800000">
                  <a:pos x="wd2" y="hd2"/>
                </a:cxn>
                <a:cxn ang="16200000">
                  <a:pos x="wd2" y="hd2"/>
                </a:cxn>
              </a:cxnLst>
              <a:rect l="0" t="0" r="r" b="b"/>
              <a:pathLst>
                <a:path w="19806" h="19807" extrusionOk="0">
                  <a:moveTo>
                    <a:pt x="7908" y="205"/>
                  </a:moveTo>
                  <a:cubicBezTo>
                    <a:pt x="13264" y="-897"/>
                    <a:pt x="18499" y="2552"/>
                    <a:pt x="19601" y="7908"/>
                  </a:cubicBezTo>
                  <a:cubicBezTo>
                    <a:pt x="20703" y="13265"/>
                    <a:pt x="17255" y="18500"/>
                    <a:pt x="11899" y="19602"/>
                  </a:cubicBezTo>
                  <a:cubicBezTo>
                    <a:pt x="6545" y="20703"/>
                    <a:pt x="1313" y="17258"/>
                    <a:pt x="207" y="11907"/>
                  </a:cubicBezTo>
                  <a:cubicBezTo>
                    <a:pt x="207" y="11904"/>
                    <a:pt x="206" y="11901"/>
                    <a:pt x="206" y="11899"/>
                  </a:cubicBezTo>
                  <a:cubicBezTo>
                    <a:pt x="-897" y="6543"/>
                    <a:pt x="2552" y="1307"/>
                    <a:pt x="7908" y="205"/>
                  </a:cubicBezTo>
                  <a:close/>
                </a:path>
              </a:pathLst>
            </a:custGeom>
            <a:solidFill>
              <a:schemeClr val="accent6"/>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Freeform: Shape 26"/>
            <p:cNvSpPr>
              <a:spLocks/>
            </p:cNvSpPr>
            <p:nvPr/>
          </p:nvSpPr>
          <p:spPr bwMode="auto">
            <a:xfrm>
              <a:off x="5344436" y="4418973"/>
              <a:ext cx="316582" cy="319116"/>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0" name="Group 1"/>
          <p:cNvGrpSpPr/>
          <p:nvPr/>
        </p:nvGrpSpPr>
        <p:grpSpPr>
          <a:xfrm>
            <a:off x="5100954" y="1913378"/>
            <a:ext cx="780941" cy="780965"/>
            <a:chOff x="5100954" y="1880830"/>
            <a:chExt cx="780942" cy="780965"/>
          </a:xfrm>
        </p:grpSpPr>
        <p:sp>
          <p:nvSpPr>
            <p:cNvPr id="29" name="Freeform: Shape 17"/>
            <p:cNvSpPr/>
            <p:nvPr/>
          </p:nvSpPr>
          <p:spPr>
            <a:xfrm>
              <a:off x="5100954" y="1880830"/>
              <a:ext cx="780942" cy="780965"/>
            </a:xfrm>
            <a:custGeom>
              <a:avLst/>
              <a:gdLst/>
              <a:ahLst/>
              <a:cxnLst>
                <a:cxn ang="0">
                  <a:pos x="wd2" y="hd2"/>
                </a:cxn>
                <a:cxn ang="5400000">
                  <a:pos x="wd2" y="hd2"/>
                </a:cxn>
                <a:cxn ang="10800000">
                  <a:pos x="wd2" y="hd2"/>
                </a:cxn>
                <a:cxn ang="16200000">
                  <a:pos x="wd2" y="hd2"/>
                </a:cxn>
              </a:cxnLst>
              <a:rect l="0" t="0" r="r" b="b"/>
              <a:pathLst>
                <a:path w="19806" h="19807" extrusionOk="0">
                  <a:moveTo>
                    <a:pt x="11898" y="19602"/>
                  </a:moveTo>
                  <a:cubicBezTo>
                    <a:pt x="6542" y="20703"/>
                    <a:pt x="1307" y="17255"/>
                    <a:pt x="205" y="11898"/>
                  </a:cubicBezTo>
                  <a:cubicBezTo>
                    <a:pt x="-897" y="6542"/>
                    <a:pt x="2552" y="1307"/>
                    <a:pt x="7908" y="205"/>
                  </a:cubicBezTo>
                  <a:cubicBezTo>
                    <a:pt x="13261" y="-897"/>
                    <a:pt x="18494" y="2548"/>
                    <a:pt x="19599" y="7899"/>
                  </a:cubicBezTo>
                  <a:cubicBezTo>
                    <a:pt x="19600" y="7902"/>
                    <a:pt x="19600" y="7904"/>
                    <a:pt x="19601" y="7908"/>
                  </a:cubicBezTo>
                  <a:cubicBezTo>
                    <a:pt x="20703" y="13264"/>
                    <a:pt x="17254" y="18500"/>
                    <a:pt x="11898" y="19602"/>
                  </a:cubicBezTo>
                  <a:close/>
                </a:path>
              </a:pathLst>
            </a:custGeom>
            <a:solidFill>
              <a:schemeClr val="accent2"/>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Freeform: Shape 27"/>
            <p:cNvSpPr>
              <a:spLocks/>
            </p:cNvSpPr>
            <p:nvPr/>
          </p:nvSpPr>
          <p:spPr bwMode="auto">
            <a:xfrm>
              <a:off x="5317995" y="2108802"/>
              <a:ext cx="346851" cy="325002"/>
            </a:xfrm>
            <a:custGeom>
              <a:avLst/>
              <a:gdLst>
                <a:gd name="T0" fmla="*/ 103188 w 127"/>
                <a:gd name="T1" fmla="*/ 34925 h 119"/>
                <a:gd name="T2" fmla="*/ 41275 w 127"/>
                <a:gd name="T3" fmla="*/ 71437 h 119"/>
                <a:gd name="T4" fmla="*/ 0 w 127"/>
                <a:gd name="T5" fmla="*/ 41275 h 119"/>
                <a:gd name="T6" fmla="*/ 61913 w 127"/>
                <a:gd name="T7" fmla="*/ 0 h 119"/>
                <a:gd name="T8" fmla="*/ 103188 w 127"/>
                <a:gd name="T9" fmla="*/ 34925 h 119"/>
                <a:gd name="T10" fmla="*/ 103188 w 127"/>
                <a:gd name="T11" fmla="*/ 109537 h 119"/>
                <a:gd name="T12" fmla="*/ 61913 w 127"/>
                <a:gd name="T13" fmla="*/ 144462 h 119"/>
                <a:gd name="T14" fmla="*/ 0 w 127"/>
                <a:gd name="T15" fmla="*/ 106362 h 119"/>
                <a:gd name="T16" fmla="*/ 41275 w 127"/>
                <a:gd name="T17" fmla="*/ 71437 h 119"/>
                <a:gd name="T18" fmla="*/ 103188 w 127"/>
                <a:gd name="T19" fmla="*/ 109537 h 119"/>
                <a:gd name="T20" fmla="*/ 160338 w 127"/>
                <a:gd name="T21" fmla="*/ 153987 h 119"/>
                <a:gd name="T22" fmla="*/ 103188 w 127"/>
                <a:gd name="T23" fmla="*/ 188912 h 119"/>
                <a:gd name="T24" fmla="*/ 103188 w 127"/>
                <a:gd name="T25" fmla="*/ 188912 h 119"/>
                <a:gd name="T26" fmla="*/ 103188 w 127"/>
                <a:gd name="T27" fmla="*/ 188912 h 119"/>
                <a:gd name="T28" fmla="*/ 103188 w 127"/>
                <a:gd name="T29" fmla="*/ 188912 h 119"/>
                <a:gd name="T30" fmla="*/ 103188 w 127"/>
                <a:gd name="T31" fmla="*/ 188912 h 119"/>
                <a:gd name="T32" fmla="*/ 41275 w 127"/>
                <a:gd name="T33" fmla="*/ 153987 h 119"/>
                <a:gd name="T34" fmla="*/ 41275 w 127"/>
                <a:gd name="T35" fmla="*/ 141287 h 119"/>
                <a:gd name="T36" fmla="*/ 61913 w 127"/>
                <a:gd name="T37" fmla="*/ 150812 h 119"/>
                <a:gd name="T38" fmla="*/ 103188 w 127"/>
                <a:gd name="T39" fmla="*/ 117475 h 119"/>
                <a:gd name="T40" fmla="*/ 103188 w 127"/>
                <a:gd name="T41" fmla="*/ 117475 h 119"/>
                <a:gd name="T42" fmla="*/ 103188 w 127"/>
                <a:gd name="T43" fmla="*/ 117475 h 119"/>
                <a:gd name="T44" fmla="*/ 103188 w 127"/>
                <a:gd name="T45" fmla="*/ 117475 h 119"/>
                <a:gd name="T46" fmla="*/ 103188 w 127"/>
                <a:gd name="T47" fmla="*/ 117475 h 119"/>
                <a:gd name="T48" fmla="*/ 144463 w 127"/>
                <a:gd name="T49" fmla="*/ 150812 h 119"/>
                <a:gd name="T50" fmla="*/ 160338 w 127"/>
                <a:gd name="T51" fmla="*/ 141287 h 119"/>
                <a:gd name="T52" fmla="*/ 160338 w 127"/>
                <a:gd name="T53" fmla="*/ 153987 h 119"/>
                <a:gd name="T54" fmla="*/ 201613 w 127"/>
                <a:gd name="T55" fmla="*/ 41275 h 119"/>
                <a:gd name="T56" fmla="*/ 160338 w 127"/>
                <a:gd name="T57" fmla="*/ 71437 h 119"/>
                <a:gd name="T58" fmla="*/ 103188 w 127"/>
                <a:gd name="T59" fmla="*/ 34925 h 119"/>
                <a:gd name="T60" fmla="*/ 144463 w 127"/>
                <a:gd name="T61" fmla="*/ 0 h 119"/>
                <a:gd name="T62" fmla="*/ 201613 w 127"/>
                <a:gd name="T63" fmla="*/ 41275 h 119"/>
                <a:gd name="T64" fmla="*/ 201613 w 127"/>
                <a:gd name="T65" fmla="*/ 106362 h 119"/>
                <a:gd name="T66" fmla="*/ 144463 w 127"/>
                <a:gd name="T67" fmla="*/ 144462 h 119"/>
                <a:gd name="T68" fmla="*/ 103188 w 127"/>
                <a:gd name="T69" fmla="*/ 109537 h 119"/>
                <a:gd name="T70" fmla="*/ 160338 w 127"/>
                <a:gd name="T71" fmla="*/ 71437 h 119"/>
                <a:gd name="T72" fmla="*/ 201613 w 127"/>
                <a:gd name="T73" fmla="*/ 106362 h 11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27" h="119">
                  <a:moveTo>
                    <a:pt x="65" y="22"/>
                  </a:moveTo>
                  <a:lnTo>
                    <a:pt x="26" y="45"/>
                  </a:lnTo>
                  <a:lnTo>
                    <a:pt x="0" y="26"/>
                  </a:lnTo>
                  <a:lnTo>
                    <a:pt x="39" y="0"/>
                  </a:lnTo>
                  <a:lnTo>
                    <a:pt x="65" y="22"/>
                  </a:lnTo>
                  <a:close/>
                  <a:moveTo>
                    <a:pt x="65" y="69"/>
                  </a:moveTo>
                  <a:lnTo>
                    <a:pt x="39" y="91"/>
                  </a:lnTo>
                  <a:lnTo>
                    <a:pt x="0" y="67"/>
                  </a:lnTo>
                  <a:lnTo>
                    <a:pt x="26" y="45"/>
                  </a:lnTo>
                  <a:lnTo>
                    <a:pt x="65" y="69"/>
                  </a:lnTo>
                  <a:close/>
                  <a:moveTo>
                    <a:pt x="101" y="97"/>
                  </a:moveTo>
                  <a:lnTo>
                    <a:pt x="65" y="119"/>
                  </a:lnTo>
                  <a:lnTo>
                    <a:pt x="26" y="97"/>
                  </a:lnTo>
                  <a:lnTo>
                    <a:pt x="26" y="89"/>
                  </a:lnTo>
                  <a:lnTo>
                    <a:pt x="39" y="95"/>
                  </a:lnTo>
                  <a:lnTo>
                    <a:pt x="65" y="74"/>
                  </a:lnTo>
                  <a:lnTo>
                    <a:pt x="91" y="95"/>
                  </a:lnTo>
                  <a:lnTo>
                    <a:pt x="101" y="89"/>
                  </a:lnTo>
                  <a:lnTo>
                    <a:pt x="101" y="97"/>
                  </a:lnTo>
                  <a:close/>
                  <a:moveTo>
                    <a:pt x="127" y="26"/>
                  </a:moveTo>
                  <a:lnTo>
                    <a:pt x="101" y="45"/>
                  </a:lnTo>
                  <a:lnTo>
                    <a:pt x="65" y="22"/>
                  </a:lnTo>
                  <a:lnTo>
                    <a:pt x="91" y="0"/>
                  </a:lnTo>
                  <a:lnTo>
                    <a:pt x="127" y="26"/>
                  </a:lnTo>
                  <a:close/>
                  <a:moveTo>
                    <a:pt x="127" y="67"/>
                  </a:moveTo>
                  <a:lnTo>
                    <a:pt x="91" y="91"/>
                  </a:lnTo>
                  <a:lnTo>
                    <a:pt x="65" y="69"/>
                  </a:lnTo>
                  <a:lnTo>
                    <a:pt x="101" y="45"/>
                  </a:lnTo>
                  <a:lnTo>
                    <a:pt x="127" y="67"/>
                  </a:ln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1" name="Group 28"/>
          <p:cNvGrpSpPr/>
          <p:nvPr/>
        </p:nvGrpSpPr>
        <p:grpSpPr>
          <a:xfrm>
            <a:off x="7216463" y="1883072"/>
            <a:ext cx="2497612" cy="866137"/>
            <a:chOff x="7645890" y="3344328"/>
            <a:chExt cx="2122517" cy="866137"/>
          </a:xfrm>
        </p:grpSpPr>
        <p:sp>
          <p:nvSpPr>
            <p:cNvPr id="27" name="TextBox 29"/>
            <p:cNvSpPr txBox="1">
              <a:spLocks/>
            </p:cNvSpPr>
            <p:nvPr/>
          </p:nvSpPr>
          <p:spPr bwMode="auto">
            <a:xfrm>
              <a:off x="7645890" y="3344328"/>
              <a:ext cx="1301593" cy="309958"/>
            </a:xfrm>
            <a:prstGeom prst="rect">
              <a:avLst/>
            </a:prstGeom>
            <a:noFill/>
            <a:extLst/>
          </p:spPr>
          <p:txBody>
            <a:bodyPr wrap="none" lIns="480000" tIns="62400" rIns="120000" bIns="62400">
              <a:normAutofit fontScale="77500" lnSpcReduction="20000"/>
            </a:bodyPr>
            <a:lstStyle/>
            <a:p>
              <a:pPr algn="l"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8" name="TextBox 30"/>
            <p:cNvSpPr txBox="1">
              <a:spLocks/>
            </p:cNvSpPr>
            <p:nvPr/>
          </p:nvSpPr>
          <p:spPr bwMode="auto">
            <a:xfrm>
              <a:off x="7645890" y="3654286"/>
              <a:ext cx="2122517" cy="556179"/>
            </a:xfrm>
            <a:prstGeom prst="rect">
              <a:avLst/>
            </a:prstGeom>
            <a:noFill/>
            <a:extLst/>
          </p:spPr>
          <p:txBody>
            <a:bodyPr wrap="square" lIns="480000" tIns="62400" rIns="120000" bIns="62400">
              <a:normAutofit fontScale="92500" lnSpcReduction="10000"/>
            </a:bodyPr>
            <a:lstStyle/>
            <a:p>
              <a:pPr algn="l" latinLnBrk="0">
                <a:lnSpc>
                  <a:spcPct val="120000"/>
                </a:lnSpc>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grpSp>
        <p:nvGrpSpPr>
          <p:cNvPr id="12" name="Group 31"/>
          <p:cNvGrpSpPr/>
          <p:nvPr/>
        </p:nvGrpSpPr>
        <p:grpSpPr>
          <a:xfrm>
            <a:off x="2711037" y="1883072"/>
            <a:ext cx="2389919" cy="866137"/>
            <a:chOff x="2378292" y="4060687"/>
            <a:chExt cx="2389919" cy="866137"/>
          </a:xfrm>
        </p:grpSpPr>
        <p:sp>
          <p:nvSpPr>
            <p:cNvPr id="25" name="TextBox 32"/>
            <p:cNvSpPr txBox="1">
              <a:spLocks/>
            </p:cNvSpPr>
            <p:nvPr/>
          </p:nvSpPr>
          <p:spPr bwMode="auto">
            <a:xfrm>
              <a:off x="3236598" y="4060687"/>
              <a:ext cx="1531613" cy="309958"/>
            </a:xfrm>
            <a:prstGeom prst="rect">
              <a:avLst/>
            </a:prstGeom>
            <a:noFill/>
            <a:extLst/>
          </p:spPr>
          <p:txBody>
            <a:bodyPr wrap="none" lIns="120000" tIns="62400" rIns="480000" bIns="62400">
              <a:normAutofit fontScale="77500" lnSpcReduction="20000"/>
            </a:bodyPr>
            <a:lstStyle/>
            <a:p>
              <a:pPr algn="r"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6" name="TextBox 33"/>
            <p:cNvSpPr txBox="1">
              <a:spLocks/>
            </p:cNvSpPr>
            <p:nvPr/>
          </p:nvSpPr>
          <p:spPr bwMode="auto">
            <a:xfrm>
              <a:off x="2378292" y="4370645"/>
              <a:ext cx="2389918" cy="556179"/>
            </a:xfrm>
            <a:prstGeom prst="rect">
              <a:avLst/>
            </a:prstGeom>
            <a:noFill/>
            <a:extLst/>
          </p:spPr>
          <p:txBody>
            <a:bodyPr wrap="square" lIns="120000" tIns="62400" rIns="480000" bIns="62400">
              <a:normAutofit fontScale="85000" lnSpcReduction="10000"/>
            </a:bodyPr>
            <a:lstStyle/>
            <a:p>
              <a:pPr algn="r" latinLnBrk="0">
                <a:lnSpc>
                  <a:spcPct val="120000"/>
                </a:lnSpc>
              </a:pPr>
              <a:r>
                <a:rPr lang="zh-CN" altLang="en-US" sz="1333"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grpSp>
        <p:nvGrpSpPr>
          <p:cNvPr id="13" name="Group 34"/>
          <p:cNvGrpSpPr/>
          <p:nvPr/>
        </p:nvGrpSpPr>
        <p:grpSpPr>
          <a:xfrm>
            <a:off x="7227797" y="4157300"/>
            <a:ext cx="2497612" cy="866137"/>
            <a:chOff x="7645890" y="3344328"/>
            <a:chExt cx="2122517" cy="866137"/>
          </a:xfrm>
        </p:grpSpPr>
        <p:sp>
          <p:nvSpPr>
            <p:cNvPr id="23" name="TextBox 35"/>
            <p:cNvSpPr txBox="1">
              <a:spLocks/>
            </p:cNvSpPr>
            <p:nvPr/>
          </p:nvSpPr>
          <p:spPr bwMode="auto">
            <a:xfrm>
              <a:off x="7645890" y="3344328"/>
              <a:ext cx="1301593" cy="309958"/>
            </a:xfrm>
            <a:prstGeom prst="rect">
              <a:avLst/>
            </a:prstGeom>
            <a:noFill/>
            <a:extLst/>
          </p:spPr>
          <p:txBody>
            <a:bodyPr wrap="none" lIns="480000" tIns="62400" rIns="120000" bIns="62400">
              <a:normAutofit fontScale="77500" lnSpcReduction="20000"/>
            </a:bodyPr>
            <a:lstStyle/>
            <a:p>
              <a:pPr algn="l"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4" name="TextBox 36"/>
            <p:cNvSpPr txBox="1">
              <a:spLocks/>
            </p:cNvSpPr>
            <p:nvPr/>
          </p:nvSpPr>
          <p:spPr bwMode="auto">
            <a:xfrm>
              <a:off x="7645890" y="3654286"/>
              <a:ext cx="2122517" cy="556179"/>
            </a:xfrm>
            <a:prstGeom prst="rect">
              <a:avLst/>
            </a:prstGeom>
            <a:noFill/>
            <a:extLst/>
          </p:spPr>
          <p:txBody>
            <a:bodyPr wrap="square" lIns="480000" tIns="62400" rIns="120000" bIns="62400">
              <a:normAutofit fontScale="92500" lnSpcReduction="10000"/>
            </a:bodyPr>
            <a:lstStyle/>
            <a:p>
              <a:pPr algn="l" latinLnBrk="0">
                <a:lnSpc>
                  <a:spcPct val="120000"/>
                </a:lnSpc>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grpSp>
        <p:nvGrpSpPr>
          <p:cNvPr id="14" name="Group 37"/>
          <p:cNvGrpSpPr/>
          <p:nvPr/>
        </p:nvGrpSpPr>
        <p:grpSpPr>
          <a:xfrm>
            <a:off x="2722345" y="4157300"/>
            <a:ext cx="2389919" cy="866137"/>
            <a:chOff x="2378292" y="4060687"/>
            <a:chExt cx="2389919" cy="866137"/>
          </a:xfrm>
        </p:grpSpPr>
        <p:sp>
          <p:nvSpPr>
            <p:cNvPr id="21" name="TextBox 38"/>
            <p:cNvSpPr txBox="1">
              <a:spLocks/>
            </p:cNvSpPr>
            <p:nvPr/>
          </p:nvSpPr>
          <p:spPr bwMode="auto">
            <a:xfrm>
              <a:off x="3236598" y="4060687"/>
              <a:ext cx="1531613" cy="309958"/>
            </a:xfrm>
            <a:prstGeom prst="rect">
              <a:avLst/>
            </a:prstGeom>
            <a:noFill/>
            <a:extLst/>
          </p:spPr>
          <p:txBody>
            <a:bodyPr wrap="none" lIns="120000" tIns="62400" rIns="480000" bIns="62400">
              <a:normAutofit fontScale="77500" lnSpcReduction="20000"/>
            </a:bodyPr>
            <a:lstStyle/>
            <a:p>
              <a:pPr algn="r"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2" name="TextBox 51"/>
            <p:cNvSpPr txBox="1">
              <a:spLocks/>
            </p:cNvSpPr>
            <p:nvPr/>
          </p:nvSpPr>
          <p:spPr bwMode="auto">
            <a:xfrm>
              <a:off x="2378292" y="4370645"/>
              <a:ext cx="2389918" cy="556179"/>
            </a:xfrm>
            <a:prstGeom prst="rect">
              <a:avLst/>
            </a:prstGeom>
            <a:noFill/>
            <a:extLst/>
          </p:spPr>
          <p:txBody>
            <a:bodyPr wrap="square" lIns="120000" tIns="62400" rIns="480000" bIns="62400">
              <a:normAutofit fontScale="85000" lnSpcReduction="10000"/>
            </a:bodyPr>
            <a:lstStyle/>
            <a:p>
              <a:pPr algn="r" latinLnBrk="0">
                <a:lnSpc>
                  <a:spcPct val="120000"/>
                </a:lnSpc>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grpSp>
        <p:nvGrpSpPr>
          <p:cNvPr id="15" name="Group 52"/>
          <p:cNvGrpSpPr/>
          <p:nvPr/>
        </p:nvGrpSpPr>
        <p:grpSpPr>
          <a:xfrm>
            <a:off x="7895054" y="3010317"/>
            <a:ext cx="2497612" cy="866137"/>
            <a:chOff x="7645890" y="3344328"/>
            <a:chExt cx="2122517" cy="866137"/>
          </a:xfrm>
        </p:grpSpPr>
        <p:sp>
          <p:nvSpPr>
            <p:cNvPr id="19" name="TextBox 53"/>
            <p:cNvSpPr txBox="1">
              <a:spLocks/>
            </p:cNvSpPr>
            <p:nvPr/>
          </p:nvSpPr>
          <p:spPr bwMode="auto">
            <a:xfrm>
              <a:off x="7645890" y="3344328"/>
              <a:ext cx="1301593" cy="309958"/>
            </a:xfrm>
            <a:prstGeom prst="rect">
              <a:avLst/>
            </a:prstGeom>
            <a:noFill/>
            <a:extLst/>
          </p:spPr>
          <p:txBody>
            <a:bodyPr wrap="none" lIns="480000" tIns="62400" rIns="120000" bIns="62400">
              <a:normAutofit fontScale="77500" lnSpcReduction="20000"/>
            </a:bodyPr>
            <a:lstStyle/>
            <a:p>
              <a:pPr algn="l"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0" name="TextBox 54"/>
            <p:cNvSpPr txBox="1">
              <a:spLocks/>
            </p:cNvSpPr>
            <p:nvPr/>
          </p:nvSpPr>
          <p:spPr bwMode="auto">
            <a:xfrm>
              <a:off x="7645890" y="3654286"/>
              <a:ext cx="2122517" cy="556179"/>
            </a:xfrm>
            <a:prstGeom prst="rect">
              <a:avLst/>
            </a:prstGeom>
            <a:noFill/>
            <a:extLst/>
          </p:spPr>
          <p:txBody>
            <a:bodyPr wrap="square" lIns="480000" tIns="62400" rIns="120000" bIns="62400">
              <a:normAutofit fontScale="92500" lnSpcReduction="10000"/>
            </a:bodyPr>
            <a:lstStyle/>
            <a:p>
              <a:pPr algn="l" latinLnBrk="0">
                <a:lnSpc>
                  <a:spcPct val="120000"/>
                </a:lnSpc>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grpSp>
        <p:nvGrpSpPr>
          <p:cNvPr id="16" name="Group 55"/>
          <p:cNvGrpSpPr/>
          <p:nvPr/>
        </p:nvGrpSpPr>
        <p:grpSpPr>
          <a:xfrm>
            <a:off x="2043747" y="3010317"/>
            <a:ext cx="2389919" cy="866137"/>
            <a:chOff x="2378292" y="4060687"/>
            <a:chExt cx="2389919" cy="866137"/>
          </a:xfrm>
        </p:grpSpPr>
        <p:sp>
          <p:nvSpPr>
            <p:cNvPr id="17" name="TextBox 56"/>
            <p:cNvSpPr txBox="1">
              <a:spLocks/>
            </p:cNvSpPr>
            <p:nvPr/>
          </p:nvSpPr>
          <p:spPr bwMode="auto">
            <a:xfrm>
              <a:off x="3236598" y="4060687"/>
              <a:ext cx="1531613" cy="309958"/>
            </a:xfrm>
            <a:prstGeom prst="rect">
              <a:avLst/>
            </a:prstGeom>
            <a:noFill/>
            <a:extLst/>
          </p:spPr>
          <p:txBody>
            <a:bodyPr wrap="none" lIns="120000" tIns="62400" rIns="480000" bIns="62400">
              <a:normAutofit fontScale="77500" lnSpcReduction="20000"/>
            </a:bodyPr>
            <a:lstStyle/>
            <a:p>
              <a:pPr algn="r"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8" name="TextBox 57"/>
            <p:cNvSpPr txBox="1">
              <a:spLocks/>
            </p:cNvSpPr>
            <p:nvPr/>
          </p:nvSpPr>
          <p:spPr bwMode="auto">
            <a:xfrm>
              <a:off x="2378292" y="4370645"/>
              <a:ext cx="2389918" cy="556179"/>
            </a:xfrm>
            <a:prstGeom prst="rect">
              <a:avLst/>
            </a:prstGeom>
            <a:noFill/>
            <a:extLst/>
          </p:spPr>
          <p:txBody>
            <a:bodyPr wrap="square" lIns="120000" tIns="62400" rIns="480000" bIns="62400">
              <a:normAutofit fontScale="85000" lnSpcReduction="10000"/>
            </a:bodyPr>
            <a:lstStyle/>
            <a:p>
              <a:pPr algn="r" latinLnBrk="0">
                <a:lnSpc>
                  <a:spcPct val="120000"/>
                </a:lnSpc>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spTree>
    <p:extLst>
      <p:ext uri="{BB962C8B-B14F-4D97-AF65-F5344CB8AC3E}">
        <p14:creationId xmlns:p14="http://schemas.microsoft.com/office/powerpoint/2010/main" xmlns="" val="2867173922"/>
      </p:ext>
    </p:extLst>
  </p:cSld>
  <p:clrMapOvr>
    <a:masterClrMapping/>
  </p:clrMapOvr>
  <mc:AlternateContent xmlns:mc="http://schemas.openxmlformats.org/markup-compatibility/2006">
    <mc:Choice xmlns:p14="http://schemas.microsoft.com/office/powerpoint/2010/main" xmlns=""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par>
                                <p:cTn id="17" presetID="53" presetClass="entr" presetSubtype="16"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par>
                                <p:cTn id="22" presetID="53" presetClass="entr" presetSubtype="16"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par>
                                <p:cTn id="27" presetID="53" presetClass="entr" presetSubtype="16"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par>
                                <p:cTn id="32" presetID="53" presetClass="entr" presetSubtype="16"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p:cTn id="34" dur="500" fill="hold"/>
                                        <p:tgtEl>
                                          <p:spTgt spid="7"/>
                                        </p:tgtEl>
                                        <p:attrNameLst>
                                          <p:attrName>ppt_w</p:attrName>
                                        </p:attrNameLst>
                                      </p:cBhvr>
                                      <p:tavLst>
                                        <p:tav tm="0">
                                          <p:val>
                                            <p:fltVal val="0"/>
                                          </p:val>
                                        </p:tav>
                                        <p:tav tm="100000">
                                          <p:val>
                                            <p:strVal val="#ppt_w"/>
                                          </p:val>
                                        </p:tav>
                                      </p:tavLst>
                                    </p:anim>
                                    <p:anim calcmode="lin" valueType="num">
                                      <p:cBhvr>
                                        <p:cTn id="35" dur="500" fill="hold"/>
                                        <p:tgtEl>
                                          <p:spTgt spid="7"/>
                                        </p:tgtEl>
                                        <p:attrNameLst>
                                          <p:attrName>ppt_h</p:attrName>
                                        </p:attrNameLst>
                                      </p:cBhvr>
                                      <p:tavLst>
                                        <p:tav tm="0">
                                          <p:val>
                                            <p:fltVal val="0"/>
                                          </p:val>
                                        </p:tav>
                                        <p:tav tm="100000">
                                          <p:val>
                                            <p:strVal val="#ppt_h"/>
                                          </p:val>
                                        </p:tav>
                                      </p:tavLst>
                                    </p:anim>
                                    <p:animEffect transition="in" filter="fade">
                                      <p:cBhvr>
                                        <p:cTn id="36" dur="500"/>
                                        <p:tgtEl>
                                          <p:spTgt spid="7"/>
                                        </p:tgtEl>
                                      </p:cBhvr>
                                    </p:animEffect>
                                  </p:childTnLst>
                                </p:cTn>
                              </p:par>
                              <p:par>
                                <p:cTn id="37" presetID="53" presetClass="entr" presetSubtype="16"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500" fill="hold"/>
                                        <p:tgtEl>
                                          <p:spTgt spid="10"/>
                                        </p:tgtEl>
                                        <p:attrNameLst>
                                          <p:attrName>ppt_w</p:attrName>
                                        </p:attrNameLst>
                                      </p:cBhvr>
                                      <p:tavLst>
                                        <p:tav tm="0">
                                          <p:val>
                                            <p:fltVal val="0"/>
                                          </p:val>
                                        </p:tav>
                                        <p:tav tm="100000">
                                          <p:val>
                                            <p:strVal val="#ppt_w"/>
                                          </p:val>
                                        </p:tav>
                                      </p:tavLst>
                                    </p:anim>
                                    <p:anim calcmode="lin" valueType="num">
                                      <p:cBhvr>
                                        <p:cTn id="40" dur="500" fill="hold"/>
                                        <p:tgtEl>
                                          <p:spTgt spid="10"/>
                                        </p:tgtEl>
                                        <p:attrNameLst>
                                          <p:attrName>ppt_h</p:attrName>
                                        </p:attrNameLst>
                                      </p:cBhvr>
                                      <p:tavLst>
                                        <p:tav tm="0">
                                          <p:val>
                                            <p:fltVal val="0"/>
                                          </p:val>
                                        </p:tav>
                                        <p:tav tm="100000">
                                          <p:val>
                                            <p:strVal val="#ppt_h"/>
                                          </p:val>
                                        </p:tav>
                                      </p:tavLst>
                                    </p:anim>
                                    <p:animEffect transition="in" filter="fad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37"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arn(outVertical)">
                                      <p:cBhvr>
                                        <p:cTn id="46" dur="500"/>
                                        <p:tgtEl>
                                          <p:spTgt spid="12"/>
                                        </p:tgtEl>
                                      </p:cBhvr>
                                    </p:animEffect>
                                  </p:childTnLst>
                                </p:cTn>
                              </p:par>
                              <p:par>
                                <p:cTn id="47" presetID="16" presetClass="entr" presetSubtype="37"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barn(outVertical)">
                                      <p:cBhvr>
                                        <p:cTn id="49" dur="500"/>
                                        <p:tgtEl>
                                          <p:spTgt spid="16"/>
                                        </p:tgtEl>
                                      </p:cBhvr>
                                    </p:animEffect>
                                  </p:childTnLst>
                                </p:cTn>
                              </p:par>
                              <p:par>
                                <p:cTn id="50" presetID="16" presetClass="entr" presetSubtype="37" fill="hold"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arn(outVertical)">
                                      <p:cBhvr>
                                        <p:cTn id="52" dur="500"/>
                                        <p:tgtEl>
                                          <p:spTgt spid="14"/>
                                        </p:tgtEl>
                                      </p:cBhvr>
                                    </p:animEffect>
                                  </p:childTnLst>
                                </p:cTn>
                              </p:par>
                              <p:par>
                                <p:cTn id="53" presetID="16" presetClass="entr" presetSubtype="37" fill="hold"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barn(outVertical)">
                                      <p:cBhvr>
                                        <p:cTn id="55" dur="500"/>
                                        <p:tgtEl>
                                          <p:spTgt spid="13"/>
                                        </p:tgtEl>
                                      </p:cBhvr>
                                    </p:animEffect>
                                  </p:childTnLst>
                                </p:cTn>
                              </p:par>
                              <p:par>
                                <p:cTn id="56" presetID="16" presetClass="entr" presetSubtype="37" fill="hold"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barn(outVertical)">
                                      <p:cBhvr>
                                        <p:cTn id="58" dur="500"/>
                                        <p:tgtEl>
                                          <p:spTgt spid="15"/>
                                        </p:tgtEl>
                                      </p:cBhvr>
                                    </p:animEffect>
                                  </p:childTnLst>
                                </p:cTn>
                              </p:par>
                              <p:par>
                                <p:cTn id="59" presetID="16" presetClass="entr" presetSubtype="37" fill="hold"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barn(outVertical)">
                                      <p:cBhvr>
                                        <p:cTn id="6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
            <a:extLst>
              <a:ext uri="{FF2B5EF4-FFF2-40B4-BE49-F238E27FC236}">
                <a16:creationId xmlns="" xmlns:a16="http://schemas.microsoft.com/office/drawing/2014/main" id="{0F9409A5-852F-4271-84E2-2A2288BE7122}"/>
              </a:ext>
            </a:extLst>
          </p:cNvPr>
          <p:cNvSpPr/>
          <p:nvPr/>
        </p:nvSpPr>
        <p:spPr>
          <a:xfrm>
            <a:off x="906967" y="663796"/>
            <a:ext cx="3672408" cy="923329"/>
          </a:xfrm>
          <a:prstGeom prst="rect">
            <a:avLst/>
          </a:prstGeom>
        </p:spPr>
        <p:txBody>
          <a:bodyPr wrap="square">
            <a:normAutofit fontScale="85000" lnSpcReduction="20000"/>
          </a:bodyPr>
          <a:lstStyle/>
          <a:p>
            <a:r>
              <a:rPr lang="zh-CN" altLang="en-US" sz="7200" b="1" spc="400" dirty="0">
                <a:solidFill>
                  <a:srgbClr val="1C1C73"/>
                </a:solidFill>
                <a:latin typeface="幼圆" panose="02010509060101010101" pitchFamily="49" charset="-122"/>
                <a:ea typeface="幼圆" panose="02010509060101010101" pitchFamily="49" charset="-122"/>
              </a:rPr>
              <a:t>目录</a:t>
            </a:r>
          </a:p>
        </p:txBody>
      </p:sp>
      <p:sp>
        <p:nvSpPr>
          <p:cNvPr id="21" name="Rectangle 2">
            <a:extLst>
              <a:ext uri="{FF2B5EF4-FFF2-40B4-BE49-F238E27FC236}">
                <a16:creationId xmlns="" xmlns:a16="http://schemas.microsoft.com/office/drawing/2014/main" id="{4C77325B-882F-43E5-9BB9-0B0B53FAAB78}"/>
              </a:ext>
            </a:extLst>
          </p:cNvPr>
          <p:cNvSpPr/>
          <p:nvPr/>
        </p:nvSpPr>
        <p:spPr bwMode="auto">
          <a:xfrm rot="10800000">
            <a:off x="726948" y="714474"/>
            <a:ext cx="95672" cy="672108"/>
          </a:xfrm>
          <a:prstGeom prst="rect">
            <a:avLst/>
          </a:prstGeom>
          <a:solidFill>
            <a:srgbClr val="AAA4D1"/>
          </a:solidFill>
          <a:ln w="19050">
            <a:noFill/>
            <a:round/>
            <a:headEnd/>
            <a:tailEnd/>
          </a:ln>
        </p:spPr>
        <p:txBody>
          <a:bodyPr anchor="ctr"/>
          <a:lstStyle/>
          <a:p>
            <a:pPr algn="ctr"/>
            <a:endParaRPr sz="2400">
              <a:latin typeface="幼圆" panose="02010509060101010101" pitchFamily="49" charset="-122"/>
              <a:ea typeface="幼圆" panose="02010509060101010101" pitchFamily="49" charset="-122"/>
            </a:endParaRPr>
          </a:p>
        </p:txBody>
      </p:sp>
      <p:cxnSp>
        <p:nvCxnSpPr>
          <p:cNvPr id="7" name="Straight Connector 5">
            <a:extLst>
              <a:ext uri="{FF2B5EF4-FFF2-40B4-BE49-F238E27FC236}">
                <a16:creationId xmlns="" xmlns:a16="http://schemas.microsoft.com/office/drawing/2014/main" id="{025EBD7D-BBAE-4643-88E3-2F865B23FB38}"/>
              </a:ext>
            </a:extLst>
          </p:cNvPr>
          <p:cNvCxnSpPr>
            <a:cxnSpLocks/>
          </p:cNvCxnSpPr>
          <p:nvPr/>
        </p:nvCxnSpPr>
        <p:spPr>
          <a:xfrm>
            <a:off x="6163733" y="1590824"/>
            <a:ext cx="0" cy="39604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13">
            <a:extLst>
              <a:ext uri="{FF2B5EF4-FFF2-40B4-BE49-F238E27FC236}">
                <a16:creationId xmlns="" xmlns:a16="http://schemas.microsoft.com/office/drawing/2014/main" id="{B438C3AB-D610-430F-830A-131A97D5F9F1}"/>
              </a:ext>
            </a:extLst>
          </p:cNvPr>
          <p:cNvSpPr/>
          <p:nvPr/>
        </p:nvSpPr>
        <p:spPr bwMode="auto">
          <a:xfrm>
            <a:off x="3098707" y="2210101"/>
            <a:ext cx="2520280" cy="371568"/>
          </a:xfrm>
          <a:prstGeom prst="rect">
            <a:avLst/>
          </a:prstGeom>
          <a:solidFill>
            <a:srgbClr val="1C1C73"/>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algn="ctr"/>
            <a:r>
              <a:rPr lang="zh-CN" altLang="en-US" sz="2800" dirty="0">
                <a:solidFill>
                  <a:schemeClr val="bg1"/>
                </a:solidFill>
                <a:latin typeface="幼圆" panose="02010509060101010101" pitchFamily="49" charset="-122"/>
                <a:ea typeface="幼圆" panose="02010509060101010101" pitchFamily="49" charset="-122"/>
              </a:rPr>
              <a:t>选题背景及内容</a:t>
            </a:r>
            <a:endParaRPr lang="en-US" altLang="zh-CN" sz="2800" dirty="0">
              <a:solidFill>
                <a:schemeClr val="bg1"/>
              </a:solidFill>
              <a:latin typeface="幼圆" panose="02010509060101010101" pitchFamily="49" charset="-122"/>
              <a:ea typeface="幼圆" panose="02010509060101010101" pitchFamily="49" charset="-122"/>
              <a:sym typeface="Arial" panose="020B0604020202020204" pitchFamily="34" charset="0"/>
            </a:endParaRPr>
          </a:p>
        </p:txBody>
      </p:sp>
      <p:sp>
        <p:nvSpPr>
          <p:cNvPr id="9" name="Rectangle 14">
            <a:extLst>
              <a:ext uri="{FF2B5EF4-FFF2-40B4-BE49-F238E27FC236}">
                <a16:creationId xmlns="" xmlns:a16="http://schemas.microsoft.com/office/drawing/2014/main" id="{A39CD0F4-5B36-42BA-AAEB-3FC731CC1F10}"/>
              </a:ext>
            </a:extLst>
          </p:cNvPr>
          <p:cNvSpPr/>
          <p:nvPr/>
        </p:nvSpPr>
        <p:spPr bwMode="auto">
          <a:xfrm>
            <a:off x="6708481" y="2210101"/>
            <a:ext cx="2520280" cy="371568"/>
          </a:xfrm>
          <a:prstGeom prst="rect">
            <a:avLst/>
          </a:prstGeom>
          <a:solidFill>
            <a:schemeClr val="tx1">
              <a:lumMod val="65000"/>
              <a:lumOff val="35000"/>
            </a:schemeClr>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lvl="0" algn="ctr"/>
            <a:r>
              <a:rPr lang="zh-CN" altLang="en-US" sz="2800" dirty="0">
                <a:solidFill>
                  <a:schemeClr val="bg1"/>
                </a:solidFill>
                <a:latin typeface="幼圆" panose="02010509060101010101" pitchFamily="49" charset="-122"/>
                <a:ea typeface="幼圆" panose="02010509060101010101" pitchFamily="49" charset="-122"/>
              </a:rPr>
              <a:t>课题现状及情况</a:t>
            </a:r>
            <a:endParaRPr lang="en-US" altLang="zh-CN" sz="2800" dirty="0">
              <a:solidFill>
                <a:schemeClr val="bg1"/>
              </a:solidFill>
              <a:latin typeface="幼圆" panose="02010509060101010101" pitchFamily="49" charset="-122"/>
              <a:ea typeface="幼圆" panose="02010509060101010101" pitchFamily="49" charset="-122"/>
              <a:sym typeface="Arial" panose="020B0604020202020204" pitchFamily="34" charset="0"/>
            </a:endParaRPr>
          </a:p>
        </p:txBody>
      </p:sp>
      <p:sp>
        <p:nvSpPr>
          <p:cNvPr id="10" name="Rectangle 16">
            <a:extLst>
              <a:ext uri="{FF2B5EF4-FFF2-40B4-BE49-F238E27FC236}">
                <a16:creationId xmlns="" xmlns:a16="http://schemas.microsoft.com/office/drawing/2014/main" id="{4A9E04E9-226B-47AB-BB03-50F26E15288D}"/>
              </a:ext>
            </a:extLst>
          </p:cNvPr>
          <p:cNvSpPr/>
          <p:nvPr/>
        </p:nvSpPr>
        <p:spPr bwMode="auto">
          <a:xfrm>
            <a:off x="3098707" y="3770511"/>
            <a:ext cx="2520280" cy="371568"/>
          </a:xfrm>
          <a:prstGeom prst="rect">
            <a:avLst/>
          </a:prstGeom>
          <a:solidFill>
            <a:schemeClr val="tx1">
              <a:lumMod val="65000"/>
              <a:lumOff val="35000"/>
            </a:schemeClr>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lvl="0" algn="ctr"/>
            <a:r>
              <a:rPr lang="zh-CN" altLang="en-US" sz="2800" dirty="0">
                <a:solidFill>
                  <a:schemeClr val="bg1"/>
                </a:solidFill>
                <a:latin typeface="幼圆" panose="02010509060101010101" pitchFamily="49" charset="-122"/>
                <a:ea typeface="幼圆" panose="02010509060101010101" pitchFamily="49" charset="-122"/>
              </a:rPr>
              <a:t>实验数据及结果</a:t>
            </a:r>
            <a:endParaRPr lang="en-US" altLang="zh-CN" sz="2800" dirty="0">
              <a:solidFill>
                <a:schemeClr val="bg1"/>
              </a:solidFill>
              <a:latin typeface="幼圆" panose="02010509060101010101" pitchFamily="49" charset="-122"/>
              <a:ea typeface="幼圆" panose="02010509060101010101" pitchFamily="49" charset="-122"/>
              <a:sym typeface="Arial" panose="020B0604020202020204" pitchFamily="34" charset="0"/>
            </a:endParaRPr>
          </a:p>
        </p:txBody>
      </p:sp>
      <p:sp>
        <p:nvSpPr>
          <p:cNvPr id="11" name="Rectangle 17">
            <a:extLst>
              <a:ext uri="{FF2B5EF4-FFF2-40B4-BE49-F238E27FC236}">
                <a16:creationId xmlns="" xmlns:a16="http://schemas.microsoft.com/office/drawing/2014/main" id="{FA0114ED-A0D8-4F43-BF19-ACACA542B9AB}"/>
              </a:ext>
            </a:extLst>
          </p:cNvPr>
          <p:cNvSpPr/>
          <p:nvPr/>
        </p:nvSpPr>
        <p:spPr bwMode="auto">
          <a:xfrm>
            <a:off x="6708481" y="3770511"/>
            <a:ext cx="2520280" cy="371568"/>
          </a:xfrm>
          <a:prstGeom prst="rect">
            <a:avLst/>
          </a:prstGeom>
          <a:solidFill>
            <a:schemeClr val="tx1">
              <a:lumMod val="65000"/>
              <a:lumOff val="35000"/>
            </a:schemeClr>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lvl="0" algn="ctr"/>
            <a:r>
              <a:rPr lang="zh-CN" altLang="en-US" sz="2800" dirty="0">
                <a:solidFill>
                  <a:schemeClr val="bg1"/>
                </a:solidFill>
                <a:latin typeface="幼圆" panose="02010509060101010101" pitchFamily="49" charset="-122"/>
                <a:ea typeface="幼圆" panose="02010509060101010101" pitchFamily="49" charset="-122"/>
              </a:rPr>
              <a:t>解决方法及总结</a:t>
            </a:r>
            <a:endParaRPr lang="en-US" altLang="zh-CN" sz="2800" dirty="0">
              <a:solidFill>
                <a:schemeClr val="bg1"/>
              </a:solidFill>
              <a:latin typeface="幼圆" panose="02010509060101010101" pitchFamily="49" charset="-122"/>
              <a:ea typeface="幼圆" panose="02010509060101010101" pitchFamily="49" charset="-122"/>
              <a:sym typeface="Arial" panose="020B0604020202020204" pitchFamily="34" charset="0"/>
            </a:endParaRPr>
          </a:p>
        </p:txBody>
      </p:sp>
      <p:sp>
        <p:nvSpPr>
          <p:cNvPr id="14" name="TextBox 20">
            <a:extLst>
              <a:ext uri="{FF2B5EF4-FFF2-40B4-BE49-F238E27FC236}">
                <a16:creationId xmlns="" xmlns:a16="http://schemas.microsoft.com/office/drawing/2014/main" id="{54513DFC-EF88-43AF-A7FD-A585C7421A94}"/>
              </a:ext>
            </a:extLst>
          </p:cNvPr>
          <p:cNvSpPr txBox="1">
            <a:spLocks/>
          </p:cNvSpPr>
          <p:nvPr/>
        </p:nvSpPr>
        <p:spPr bwMode="auto">
          <a:xfrm>
            <a:off x="3098708" y="2581670"/>
            <a:ext cx="2520280" cy="641573"/>
          </a:xfrm>
          <a:prstGeom prst="rect">
            <a:avLst/>
          </a:prstGeom>
          <a:noFill/>
          <a:ln w="9525">
            <a:noFill/>
            <a:miter lim="800000"/>
            <a:headEnd/>
            <a:tailEnd/>
          </a:ln>
        </p:spPr>
        <p:txBody>
          <a:bodyPr wrap="square" lIns="0" tIns="0" rIns="0" bIns="0" anchor="ctr" anchorCtr="1">
            <a:normAutofit fontScale="92500"/>
            <a:scene3d>
              <a:camera prst="orthographicFront"/>
              <a:lightRig rig="threePt" dir="t"/>
            </a:scene3d>
            <a:sp3d>
              <a:bevelT w="0" h="0"/>
            </a:sp3d>
          </a:bodyPr>
          <a:lstStyle/>
          <a:p>
            <a:pPr algn="ctr">
              <a:lnSpc>
                <a:spcPct val="120000"/>
              </a:lnSpc>
              <a:defRPr/>
            </a:pPr>
            <a:r>
              <a:rPr lang="zh-CN" altLang="en-US" sz="1333" dirty="0">
                <a:latin typeface="幼圆" panose="02010509060101010101" pitchFamily="49" charset="-122"/>
                <a:ea typeface="幼圆" panose="02010509060101010101" pitchFamily="49" charset="-122"/>
              </a:rPr>
              <a:t>此部分内容作为文字排版占位显示 </a:t>
            </a:r>
            <a:br>
              <a:rPr lang="zh-CN" altLang="en-US" sz="1333" dirty="0">
                <a:latin typeface="幼圆" panose="02010509060101010101" pitchFamily="49" charset="-122"/>
                <a:ea typeface="幼圆" panose="02010509060101010101" pitchFamily="49" charset="-122"/>
              </a:rPr>
            </a:br>
            <a:r>
              <a:rPr lang="zh-CN" altLang="en-US" sz="1333" dirty="0">
                <a:latin typeface="幼圆" panose="02010509060101010101" pitchFamily="49" charset="-122"/>
                <a:ea typeface="幼圆" panose="02010509060101010101" pitchFamily="49" charset="-122"/>
              </a:rPr>
              <a:t>（建议使用主题字体）</a:t>
            </a:r>
          </a:p>
        </p:txBody>
      </p:sp>
      <p:sp>
        <p:nvSpPr>
          <p:cNvPr id="15" name="TextBox 21">
            <a:extLst>
              <a:ext uri="{FF2B5EF4-FFF2-40B4-BE49-F238E27FC236}">
                <a16:creationId xmlns="" xmlns:a16="http://schemas.microsoft.com/office/drawing/2014/main" id="{1F4BA789-C4C0-4802-BAA2-E7DDB67DF854}"/>
              </a:ext>
            </a:extLst>
          </p:cNvPr>
          <p:cNvSpPr txBox="1">
            <a:spLocks/>
          </p:cNvSpPr>
          <p:nvPr/>
        </p:nvSpPr>
        <p:spPr bwMode="auto">
          <a:xfrm>
            <a:off x="3098708" y="4142079"/>
            <a:ext cx="2520280" cy="641573"/>
          </a:xfrm>
          <a:prstGeom prst="rect">
            <a:avLst/>
          </a:prstGeom>
          <a:noFill/>
          <a:ln w="9525">
            <a:noFill/>
            <a:miter lim="800000"/>
            <a:headEnd/>
            <a:tailEnd/>
          </a:ln>
        </p:spPr>
        <p:txBody>
          <a:bodyPr wrap="square" lIns="0" tIns="0" rIns="0" bIns="0" anchor="ctr" anchorCtr="1">
            <a:normAutofit fontScale="92500"/>
            <a:scene3d>
              <a:camera prst="orthographicFront"/>
              <a:lightRig rig="threePt" dir="t"/>
            </a:scene3d>
            <a:sp3d>
              <a:bevelT w="0" h="0"/>
            </a:sp3d>
          </a:bodyPr>
          <a:lstStyle/>
          <a:p>
            <a:pPr algn="ctr">
              <a:lnSpc>
                <a:spcPct val="120000"/>
              </a:lnSpc>
              <a:defRPr/>
            </a:pPr>
            <a:r>
              <a:rPr lang="zh-CN" altLang="en-US" sz="1333" dirty="0">
                <a:latin typeface="幼圆" panose="02010509060101010101" pitchFamily="49" charset="-122"/>
                <a:ea typeface="幼圆" panose="02010509060101010101" pitchFamily="49" charset="-122"/>
              </a:rPr>
              <a:t>此部分内容作为文字排版占位显示 </a:t>
            </a:r>
            <a:br>
              <a:rPr lang="zh-CN" altLang="en-US" sz="1333" dirty="0">
                <a:latin typeface="幼圆" panose="02010509060101010101" pitchFamily="49" charset="-122"/>
                <a:ea typeface="幼圆" panose="02010509060101010101" pitchFamily="49" charset="-122"/>
              </a:rPr>
            </a:br>
            <a:r>
              <a:rPr lang="zh-CN" altLang="en-US" sz="1333" dirty="0">
                <a:latin typeface="幼圆" panose="02010509060101010101" pitchFamily="49" charset="-122"/>
                <a:ea typeface="幼圆" panose="02010509060101010101" pitchFamily="49" charset="-122"/>
              </a:rPr>
              <a:t>（建议使用主题字体）</a:t>
            </a:r>
          </a:p>
        </p:txBody>
      </p:sp>
      <p:sp>
        <p:nvSpPr>
          <p:cNvPr id="17" name="TextBox 23">
            <a:extLst>
              <a:ext uri="{FF2B5EF4-FFF2-40B4-BE49-F238E27FC236}">
                <a16:creationId xmlns="" xmlns:a16="http://schemas.microsoft.com/office/drawing/2014/main" id="{97B69842-C499-4210-AFE9-141FD2F47630}"/>
              </a:ext>
            </a:extLst>
          </p:cNvPr>
          <p:cNvSpPr txBox="1">
            <a:spLocks/>
          </p:cNvSpPr>
          <p:nvPr/>
        </p:nvSpPr>
        <p:spPr bwMode="auto">
          <a:xfrm>
            <a:off x="6710304" y="2581670"/>
            <a:ext cx="2518457" cy="641573"/>
          </a:xfrm>
          <a:prstGeom prst="rect">
            <a:avLst/>
          </a:prstGeom>
          <a:noFill/>
          <a:ln w="9525">
            <a:noFill/>
            <a:miter lim="800000"/>
            <a:headEnd/>
            <a:tailEnd/>
          </a:ln>
        </p:spPr>
        <p:txBody>
          <a:bodyPr wrap="square" lIns="0" tIns="0" rIns="0" bIns="0" anchor="ctr" anchorCtr="1">
            <a:normAutofit fontScale="92500"/>
            <a:scene3d>
              <a:camera prst="orthographicFront"/>
              <a:lightRig rig="threePt" dir="t"/>
            </a:scene3d>
            <a:sp3d>
              <a:bevelT w="0" h="0"/>
            </a:sp3d>
          </a:bodyPr>
          <a:lstStyle/>
          <a:p>
            <a:pPr algn="ctr">
              <a:lnSpc>
                <a:spcPct val="120000"/>
              </a:lnSpc>
              <a:defRPr/>
            </a:pPr>
            <a:r>
              <a:rPr lang="zh-CN" altLang="en-US" sz="1333" dirty="0">
                <a:latin typeface="幼圆" panose="02010509060101010101" pitchFamily="49" charset="-122"/>
                <a:ea typeface="幼圆" panose="02010509060101010101" pitchFamily="49" charset="-122"/>
              </a:rPr>
              <a:t>此部分内容作为文字排版占位显示 </a:t>
            </a:r>
            <a:br>
              <a:rPr lang="zh-CN" altLang="en-US" sz="1333" dirty="0">
                <a:latin typeface="幼圆" panose="02010509060101010101" pitchFamily="49" charset="-122"/>
                <a:ea typeface="幼圆" panose="02010509060101010101" pitchFamily="49" charset="-122"/>
              </a:rPr>
            </a:br>
            <a:r>
              <a:rPr lang="zh-CN" altLang="en-US" sz="1333" dirty="0">
                <a:latin typeface="幼圆" panose="02010509060101010101" pitchFamily="49" charset="-122"/>
                <a:ea typeface="幼圆" panose="02010509060101010101" pitchFamily="49" charset="-122"/>
              </a:rPr>
              <a:t>（建议使用主题字体）</a:t>
            </a:r>
          </a:p>
        </p:txBody>
      </p:sp>
      <p:sp>
        <p:nvSpPr>
          <p:cNvPr id="18" name="TextBox 24">
            <a:extLst>
              <a:ext uri="{FF2B5EF4-FFF2-40B4-BE49-F238E27FC236}">
                <a16:creationId xmlns="" xmlns:a16="http://schemas.microsoft.com/office/drawing/2014/main" id="{01BEC3BE-4DC0-4081-A3D3-2D6E0C8BB166}"/>
              </a:ext>
            </a:extLst>
          </p:cNvPr>
          <p:cNvSpPr txBox="1">
            <a:spLocks/>
          </p:cNvSpPr>
          <p:nvPr/>
        </p:nvSpPr>
        <p:spPr bwMode="auto">
          <a:xfrm>
            <a:off x="6710304" y="4142079"/>
            <a:ext cx="2518456" cy="641573"/>
          </a:xfrm>
          <a:prstGeom prst="rect">
            <a:avLst/>
          </a:prstGeom>
          <a:noFill/>
          <a:ln w="9525">
            <a:noFill/>
            <a:miter lim="800000"/>
            <a:headEnd/>
            <a:tailEnd/>
          </a:ln>
        </p:spPr>
        <p:txBody>
          <a:bodyPr wrap="square" lIns="0" tIns="0" rIns="0" bIns="0" anchor="ctr" anchorCtr="1">
            <a:normAutofit fontScale="92500"/>
            <a:scene3d>
              <a:camera prst="orthographicFront"/>
              <a:lightRig rig="threePt" dir="t"/>
            </a:scene3d>
            <a:sp3d>
              <a:bevelT w="0" h="0"/>
            </a:sp3d>
          </a:bodyPr>
          <a:lstStyle/>
          <a:p>
            <a:pPr algn="ctr">
              <a:lnSpc>
                <a:spcPct val="120000"/>
              </a:lnSpc>
              <a:defRPr/>
            </a:pPr>
            <a:r>
              <a:rPr lang="zh-CN" altLang="en-US" sz="1333">
                <a:latin typeface="幼圆" panose="02010509060101010101" pitchFamily="49" charset="-122"/>
                <a:ea typeface="幼圆" panose="02010509060101010101" pitchFamily="49" charset="-122"/>
              </a:rPr>
              <a:t>此部分内容作为文字排版占位显示 </a:t>
            </a:r>
            <a:br>
              <a:rPr lang="zh-CN" altLang="en-US" sz="1333">
                <a:latin typeface="幼圆" panose="02010509060101010101" pitchFamily="49" charset="-122"/>
                <a:ea typeface="幼圆" panose="02010509060101010101" pitchFamily="49" charset="-122"/>
              </a:rPr>
            </a:br>
            <a:r>
              <a:rPr lang="zh-CN" altLang="en-US" sz="1333">
                <a:latin typeface="幼圆" panose="02010509060101010101" pitchFamily="49" charset="-122"/>
                <a:ea typeface="幼圆" panose="02010509060101010101" pitchFamily="49" charset="-122"/>
              </a:rPr>
              <a:t>（建议使用主题字体）</a:t>
            </a:r>
          </a:p>
        </p:txBody>
      </p:sp>
      <p:sp>
        <p:nvSpPr>
          <p:cNvPr id="5" name="Rectangle 6">
            <a:extLst>
              <a:ext uri="{FF2B5EF4-FFF2-40B4-BE49-F238E27FC236}">
                <a16:creationId xmlns="" xmlns:a16="http://schemas.microsoft.com/office/drawing/2014/main" id="{9170AA65-0975-4405-A93F-27540834F9B6}"/>
              </a:ext>
            </a:extLst>
          </p:cNvPr>
          <p:cNvSpPr/>
          <p:nvPr/>
        </p:nvSpPr>
        <p:spPr>
          <a:xfrm>
            <a:off x="970466" y="1411982"/>
            <a:ext cx="1594929" cy="369332"/>
          </a:xfrm>
          <a:prstGeom prst="rect">
            <a:avLst/>
          </a:prstGeom>
        </p:spPr>
        <p:txBody>
          <a:bodyPr wrap="none">
            <a:normAutofit fontScale="92500" lnSpcReduction="20000"/>
          </a:bodyPr>
          <a:lstStyle/>
          <a:p>
            <a:pPr algn="dist"/>
            <a:r>
              <a:rPr lang="en-US" altLang="zh-CN" sz="2400" b="1" spc="400" dirty="0">
                <a:solidFill>
                  <a:srgbClr val="1C1C73"/>
                </a:solidFill>
                <a:latin typeface="幼圆" panose="02010509060101010101" pitchFamily="49" charset="-122"/>
                <a:ea typeface="幼圆" panose="02010509060101010101" pitchFamily="49" charset="-122"/>
              </a:rPr>
              <a:t>CONTENT</a:t>
            </a:r>
          </a:p>
        </p:txBody>
      </p:sp>
      <p:cxnSp>
        <p:nvCxnSpPr>
          <p:cNvPr id="23" name="直接连接符 22">
            <a:extLst>
              <a:ext uri="{FF2B5EF4-FFF2-40B4-BE49-F238E27FC236}">
                <a16:creationId xmlns="" xmlns:a16="http://schemas.microsoft.com/office/drawing/2014/main" id="{CE2B200D-7144-47A4-8683-0DEC869210DD}"/>
              </a:ext>
            </a:extLst>
          </p:cNvPr>
          <p:cNvCxnSpPr>
            <a:cxnSpLocks/>
          </p:cNvCxnSpPr>
          <p:nvPr/>
        </p:nvCxnSpPr>
        <p:spPr>
          <a:xfrm>
            <a:off x="4792133" y="1049867"/>
            <a:ext cx="653626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 xmlns:a16="http://schemas.microsoft.com/office/drawing/2014/main" id="{A6A5D2DA-9D48-44D7-BB5B-69F59E9011E4}"/>
              </a:ext>
            </a:extLst>
          </p:cNvPr>
          <p:cNvCxnSpPr/>
          <p:nvPr/>
        </p:nvCxnSpPr>
        <p:spPr>
          <a:xfrm>
            <a:off x="11328400" y="1066800"/>
            <a:ext cx="0" cy="473846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 xmlns:a16="http://schemas.microsoft.com/office/drawing/2014/main" id="{BDC06F4B-3306-42B2-837A-8BB5437EADC6}"/>
              </a:ext>
            </a:extLst>
          </p:cNvPr>
          <p:cNvCxnSpPr>
            <a:cxnSpLocks/>
          </p:cNvCxnSpPr>
          <p:nvPr/>
        </p:nvCxnSpPr>
        <p:spPr>
          <a:xfrm flipH="1">
            <a:off x="822621" y="5805264"/>
            <a:ext cx="1050577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 xmlns:a16="http://schemas.microsoft.com/office/drawing/2014/main" id="{4C511CF1-2DE6-4E5E-8441-82E42F880D92}"/>
              </a:ext>
            </a:extLst>
          </p:cNvPr>
          <p:cNvCxnSpPr>
            <a:cxnSpLocks/>
          </p:cNvCxnSpPr>
          <p:nvPr/>
        </p:nvCxnSpPr>
        <p:spPr>
          <a:xfrm flipV="1">
            <a:off x="822620" y="3217334"/>
            <a:ext cx="0" cy="258793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11146585"/>
      </p:ext>
    </p:extLst>
  </p:cSld>
  <p:clrMapOvr>
    <a:masterClrMapping/>
  </p:clrMapOvr>
  <mc:AlternateContent xmlns:mc="http://schemas.openxmlformats.org/markup-compatibility/2006">
    <mc:Choice xmlns:p14="http://schemas.microsoft.com/office/powerpoint/2010/main" xmlns=""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900" decel="100000" fill="hold"/>
                                        <p:tgtEl>
                                          <p:spTgt spid="2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par>
                                <p:cTn id="11" presetID="31" presetClass="entr" presetSubtype="0" fill="hold" grpId="1"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000" fill="hold"/>
                                        <p:tgtEl>
                                          <p:spTgt spid="21"/>
                                        </p:tgtEl>
                                        <p:attrNameLst>
                                          <p:attrName>ppt_w</p:attrName>
                                        </p:attrNameLst>
                                      </p:cBhvr>
                                      <p:tavLst>
                                        <p:tav tm="0">
                                          <p:val>
                                            <p:fltVal val="0"/>
                                          </p:val>
                                        </p:tav>
                                        <p:tav tm="100000">
                                          <p:val>
                                            <p:strVal val="#ppt_w"/>
                                          </p:val>
                                        </p:tav>
                                      </p:tavLst>
                                    </p:anim>
                                    <p:anim calcmode="lin" valueType="num">
                                      <p:cBhvr>
                                        <p:cTn id="14" dur="1000" fill="hold"/>
                                        <p:tgtEl>
                                          <p:spTgt spid="21"/>
                                        </p:tgtEl>
                                        <p:attrNameLst>
                                          <p:attrName>ppt_h</p:attrName>
                                        </p:attrNameLst>
                                      </p:cBhvr>
                                      <p:tavLst>
                                        <p:tav tm="0">
                                          <p:val>
                                            <p:fltVal val="0"/>
                                          </p:val>
                                        </p:tav>
                                        <p:tav tm="100000">
                                          <p:val>
                                            <p:strVal val="#ppt_h"/>
                                          </p:val>
                                        </p:tav>
                                      </p:tavLst>
                                    </p:anim>
                                    <p:anim calcmode="lin" valueType="num">
                                      <p:cBhvr>
                                        <p:cTn id="15" dur="1000" fill="hold"/>
                                        <p:tgtEl>
                                          <p:spTgt spid="21"/>
                                        </p:tgtEl>
                                        <p:attrNameLst>
                                          <p:attrName>style.rotation</p:attrName>
                                        </p:attrNameLst>
                                      </p:cBhvr>
                                      <p:tavLst>
                                        <p:tav tm="0">
                                          <p:val>
                                            <p:fltVal val="90"/>
                                          </p:val>
                                        </p:tav>
                                        <p:tav tm="100000">
                                          <p:val>
                                            <p:fltVal val="0"/>
                                          </p:val>
                                        </p:tav>
                                      </p:tavLst>
                                    </p:anim>
                                    <p:animEffect transition="in" filter="fade">
                                      <p:cBhvr>
                                        <p:cTn id="16" dur="1000"/>
                                        <p:tgtEl>
                                          <p:spTgt spid="21"/>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20"/>
                                        </p:tgtEl>
                                        <p:attrNameLst>
                                          <p:attrName>ppt_y</p:attrName>
                                        </p:attrNameLst>
                                      </p:cBhvr>
                                      <p:tavLst>
                                        <p:tav tm="0">
                                          <p:val>
                                            <p:strVal val="#ppt_y"/>
                                          </p:val>
                                        </p:tav>
                                        <p:tav tm="100000">
                                          <p:val>
                                            <p:strVal val="#ppt_y"/>
                                          </p:val>
                                        </p:tav>
                                      </p:tavLst>
                                    </p:anim>
                                    <p:anim calcmode="lin" valueType="num">
                                      <p:cBhvr>
                                        <p:cTn id="22"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20"/>
                                        </p:tgtEl>
                                      </p:cBhvr>
                                    </p:animEffect>
                                  </p:childTnLst>
                                </p:cTn>
                              </p:par>
                              <p:par>
                                <p:cTn id="25" presetID="41" presetClass="entr" presetSubtype="0" fill="hold" grpId="0" nodeType="withEffect">
                                  <p:stCondLst>
                                    <p:cond delay="0"/>
                                  </p:stCondLst>
                                  <p:iterate type="lt">
                                    <p:tmPct val="10000"/>
                                  </p:iterate>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
                                        </p:tgtEl>
                                        <p:attrNameLst>
                                          <p:attrName>ppt_y</p:attrName>
                                        </p:attrNameLst>
                                      </p:cBhvr>
                                      <p:tavLst>
                                        <p:tav tm="0">
                                          <p:val>
                                            <p:strVal val="#ppt_y"/>
                                          </p:val>
                                        </p:tav>
                                        <p:tav tm="100000">
                                          <p:val>
                                            <p:strVal val="#ppt_y"/>
                                          </p:val>
                                        </p:tav>
                                      </p:tavLst>
                                    </p:anim>
                                    <p:anim calcmode="lin" valueType="num">
                                      <p:cBhvr>
                                        <p:cTn id="2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
                                        </p:tgtEl>
                                      </p:cBhvr>
                                    </p:animEffect>
                                  </p:childTnLst>
                                </p:cTn>
                              </p:par>
                            </p:childTnLst>
                          </p:cTn>
                        </p:par>
                        <p:par>
                          <p:cTn id="32" fill="hold">
                            <p:stCondLst>
                              <p:cond delay="1800"/>
                            </p:stCondLst>
                            <p:childTnLst>
                              <p:par>
                                <p:cTn id="33" presetID="22" presetClass="entr" presetSubtype="8"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250"/>
                                        <p:tgtEl>
                                          <p:spTgt spid="23"/>
                                        </p:tgtEl>
                                      </p:cBhvr>
                                    </p:animEffect>
                                  </p:childTnLst>
                                </p:cTn>
                              </p:par>
                            </p:childTnLst>
                          </p:cTn>
                        </p:par>
                        <p:par>
                          <p:cTn id="36" fill="hold">
                            <p:stCondLst>
                              <p:cond delay="2050"/>
                            </p:stCondLst>
                            <p:childTnLst>
                              <p:par>
                                <p:cTn id="37" presetID="22" presetClass="entr" presetSubtype="1"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up)">
                                      <p:cBhvr>
                                        <p:cTn id="39" dur="250"/>
                                        <p:tgtEl>
                                          <p:spTgt spid="25"/>
                                        </p:tgtEl>
                                      </p:cBhvr>
                                    </p:animEffect>
                                  </p:childTnLst>
                                </p:cTn>
                              </p:par>
                            </p:childTnLst>
                          </p:cTn>
                        </p:par>
                        <p:par>
                          <p:cTn id="40" fill="hold">
                            <p:stCondLst>
                              <p:cond delay="2300"/>
                            </p:stCondLst>
                            <p:childTnLst>
                              <p:par>
                                <p:cTn id="41" presetID="22" presetClass="entr" presetSubtype="2"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right)">
                                      <p:cBhvr>
                                        <p:cTn id="43" dur="250"/>
                                        <p:tgtEl>
                                          <p:spTgt spid="27"/>
                                        </p:tgtEl>
                                      </p:cBhvr>
                                    </p:animEffect>
                                  </p:childTnLst>
                                </p:cTn>
                              </p:par>
                            </p:childTnLst>
                          </p:cTn>
                        </p:par>
                        <p:par>
                          <p:cTn id="44" fill="hold">
                            <p:stCondLst>
                              <p:cond delay="2550"/>
                            </p:stCondLst>
                            <p:childTnLst>
                              <p:par>
                                <p:cTn id="45" presetID="22" presetClass="entr" presetSubtype="4"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down)">
                                      <p:cBhvr>
                                        <p:cTn id="47" dur="250"/>
                                        <p:tgtEl>
                                          <p:spTgt spid="29"/>
                                        </p:tgtEl>
                                      </p:cBhvr>
                                    </p:animEffect>
                                  </p:childTnLst>
                                </p:cTn>
                              </p:par>
                            </p:childTnLst>
                          </p:cTn>
                        </p:par>
                        <p:par>
                          <p:cTn id="48" fill="hold">
                            <p:stCondLst>
                              <p:cond delay="2800"/>
                            </p:stCondLst>
                            <p:childTnLst>
                              <p:par>
                                <p:cTn id="49" presetID="49" presetClass="entr" presetSubtype="0" decel="10000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 calcmode="lin" valueType="num">
                                      <p:cBhvr>
                                        <p:cTn id="53" dur="500" fill="hold"/>
                                        <p:tgtEl>
                                          <p:spTgt spid="7"/>
                                        </p:tgtEl>
                                        <p:attrNameLst>
                                          <p:attrName>style.rotation</p:attrName>
                                        </p:attrNameLst>
                                      </p:cBhvr>
                                      <p:tavLst>
                                        <p:tav tm="0">
                                          <p:val>
                                            <p:fltVal val="360"/>
                                          </p:val>
                                        </p:tav>
                                        <p:tav tm="100000">
                                          <p:val>
                                            <p:fltVal val="0"/>
                                          </p:val>
                                        </p:tav>
                                      </p:tavLst>
                                    </p:anim>
                                    <p:animEffect transition="in" filter="fade">
                                      <p:cBhvr>
                                        <p:cTn id="54" dur="500"/>
                                        <p:tgtEl>
                                          <p:spTgt spid="7"/>
                                        </p:tgtEl>
                                      </p:cBhvr>
                                    </p:animEffect>
                                  </p:childTnLst>
                                </p:cTn>
                              </p:par>
                            </p:childTnLst>
                          </p:cTn>
                        </p:par>
                        <p:par>
                          <p:cTn id="55" fill="hold">
                            <p:stCondLst>
                              <p:cond delay="3300"/>
                            </p:stCondLst>
                            <p:childTnLst>
                              <p:par>
                                <p:cTn id="56" presetID="22" presetClass="entr" presetSubtype="2"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right)">
                                      <p:cBhvr>
                                        <p:cTn id="58" dur="500"/>
                                        <p:tgtEl>
                                          <p:spTgt spid="8"/>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wipe(left)">
                                      <p:cBhvr>
                                        <p:cTn id="61" dur="500"/>
                                        <p:tgtEl>
                                          <p:spTgt spid="9"/>
                                        </p:tgtEl>
                                      </p:cBhvr>
                                    </p:animEffect>
                                  </p:childTnLst>
                                </p:cTn>
                              </p:par>
                              <p:par>
                                <p:cTn id="62" presetID="22" presetClass="entr" presetSubtype="2" fill="hold" grpId="0"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wipe(right)">
                                      <p:cBhvr>
                                        <p:cTn id="64" dur="500"/>
                                        <p:tgtEl>
                                          <p:spTgt spid="10"/>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ipe(left)">
                                      <p:cBhvr>
                                        <p:cTn id="67" dur="500"/>
                                        <p:tgtEl>
                                          <p:spTgt spid="11"/>
                                        </p:tgtEl>
                                      </p:cBhvr>
                                    </p:animEffect>
                                  </p:childTnLst>
                                </p:cTn>
                              </p:par>
                            </p:childTnLst>
                          </p:cTn>
                        </p:par>
                        <p:par>
                          <p:cTn id="68" fill="hold">
                            <p:stCondLst>
                              <p:cond delay="3800"/>
                            </p:stCondLst>
                            <p:childTnLst>
                              <p:par>
                                <p:cTn id="69" presetID="47" presetClass="entr" presetSubtype="0" fill="hold" grpId="0" nodeType="after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500"/>
                                        <p:tgtEl>
                                          <p:spTgt spid="14"/>
                                        </p:tgtEl>
                                      </p:cBhvr>
                                    </p:animEffect>
                                    <p:anim calcmode="lin" valueType="num">
                                      <p:cBhvr>
                                        <p:cTn id="72" dur="500" fill="hold"/>
                                        <p:tgtEl>
                                          <p:spTgt spid="14"/>
                                        </p:tgtEl>
                                        <p:attrNameLst>
                                          <p:attrName>ppt_x</p:attrName>
                                        </p:attrNameLst>
                                      </p:cBhvr>
                                      <p:tavLst>
                                        <p:tav tm="0">
                                          <p:val>
                                            <p:strVal val="#ppt_x"/>
                                          </p:val>
                                        </p:tav>
                                        <p:tav tm="100000">
                                          <p:val>
                                            <p:strVal val="#ppt_x"/>
                                          </p:val>
                                        </p:tav>
                                      </p:tavLst>
                                    </p:anim>
                                    <p:anim calcmode="lin" valueType="num">
                                      <p:cBhvr>
                                        <p:cTn id="73" dur="500" fill="hold"/>
                                        <p:tgtEl>
                                          <p:spTgt spid="14"/>
                                        </p:tgtEl>
                                        <p:attrNameLst>
                                          <p:attrName>ppt_y</p:attrName>
                                        </p:attrNameLst>
                                      </p:cBhvr>
                                      <p:tavLst>
                                        <p:tav tm="0">
                                          <p:val>
                                            <p:strVal val="#ppt_y-.1"/>
                                          </p:val>
                                        </p:tav>
                                        <p:tav tm="100000">
                                          <p:val>
                                            <p:strVal val="#ppt_y"/>
                                          </p:val>
                                        </p:tav>
                                      </p:tavLst>
                                    </p:anim>
                                  </p:childTnLst>
                                </p:cTn>
                              </p:par>
                              <p:par>
                                <p:cTn id="74" presetID="47" presetClass="entr" presetSubtype="0" fill="hold" grpId="0" nodeType="with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fade">
                                      <p:cBhvr>
                                        <p:cTn id="76" dur="500"/>
                                        <p:tgtEl>
                                          <p:spTgt spid="17"/>
                                        </p:tgtEl>
                                      </p:cBhvr>
                                    </p:animEffect>
                                    <p:anim calcmode="lin" valueType="num">
                                      <p:cBhvr>
                                        <p:cTn id="77" dur="500" fill="hold"/>
                                        <p:tgtEl>
                                          <p:spTgt spid="17"/>
                                        </p:tgtEl>
                                        <p:attrNameLst>
                                          <p:attrName>ppt_x</p:attrName>
                                        </p:attrNameLst>
                                      </p:cBhvr>
                                      <p:tavLst>
                                        <p:tav tm="0">
                                          <p:val>
                                            <p:strVal val="#ppt_x"/>
                                          </p:val>
                                        </p:tav>
                                        <p:tav tm="100000">
                                          <p:val>
                                            <p:strVal val="#ppt_x"/>
                                          </p:val>
                                        </p:tav>
                                      </p:tavLst>
                                    </p:anim>
                                    <p:anim calcmode="lin" valueType="num">
                                      <p:cBhvr>
                                        <p:cTn id="78" dur="500" fill="hold"/>
                                        <p:tgtEl>
                                          <p:spTgt spid="17"/>
                                        </p:tgtEl>
                                        <p:attrNameLst>
                                          <p:attrName>ppt_y</p:attrName>
                                        </p:attrNameLst>
                                      </p:cBhvr>
                                      <p:tavLst>
                                        <p:tav tm="0">
                                          <p:val>
                                            <p:strVal val="#ppt_y-.1"/>
                                          </p:val>
                                        </p:tav>
                                        <p:tav tm="100000">
                                          <p:val>
                                            <p:strVal val="#ppt_y"/>
                                          </p:val>
                                        </p:tav>
                                      </p:tavLst>
                                    </p:anim>
                                  </p:childTnLst>
                                </p:cTn>
                              </p:par>
                              <p:par>
                                <p:cTn id="79" presetID="47" presetClass="entr" presetSubtype="0" fill="hold" grpId="0" nodeType="with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fade">
                                      <p:cBhvr>
                                        <p:cTn id="81" dur="500"/>
                                        <p:tgtEl>
                                          <p:spTgt spid="18"/>
                                        </p:tgtEl>
                                      </p:cBhvr>
                                    </p:animEffect>
                                    <p:anim calcmode="lin" valueType="num">
                                      <p:cBhvr>
                                        <p:cTn id="82" dur="500" fill="hold"/>
                                        <p:tgtEl>
                                          <p:spTgt spid="18"/>
                                        </p:tgtEl>
                                        <p:attrNameLst>
                                          <p:attrName>ppt_x</p:attrName>
                                        </p:attrNameLst>
                                      </p:cBhvr>
                                      <p:tavLst>
                                        <p:tav tm="0">
                                          <p:val>
                                            <p:strVal val="#ppt_x"/>
                                          </p:val>
                                        </p:tav>
                                        <p:tav tm="100000">
                                          <p:val>
                                            <p:strVal val="#ppt_x"/>
                                          </p:val>
                                        </p:tav>
                                      </p:tavLst>
                                    </p:anim>
                                    <p:anim calcmode="lin" valueType="num">
                                      <p:cBhvr>
                                        <p:cTn id="83" dur="500" fill="hold"/>
                                        <p:tgtEl>
                                          <p:spTgt spid="18"/>
                                        </p:tgtEl>
                                        <p:attrNameLst>
                                          <p:attrName>ppt_y</p:attrName>
                                        </p:attrNameLst>
                                      </p:cBhvr>
                                      <p:tavLst>
                                        <p:tav tm="0">
                                          <p:val>
                                            <p:strVal val="#ppt_y-.1"/>
                                          </p:val>
                                        </p:tav>
                                        <p:tav tm="100000">
                                          <p:val>
                                            <p:strVal val="#ppt_y"/>
                                          </p:val>
                                        </p:tav>
                                      </p:tavLst>
                                    </p:anim>
                                  </p:childTnLst>
                                </p:cTn>
                              </p:par>
                              <p:par>
                                <p:cTn id="84" presetID="47" presetClass="entr" presetSubtype="0" fill="hold" grpId="0" nodeType="with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fade">
                                      <p:cBhvr>
                                        <p:cTn id="86" dur="500"/>
                                        <p:tgtEl>
                                          <p:spTgt spid="15"/>
                                        </p:tgtEl>
                                      </p:cBhvr>
                                    </p:animEffect>
                                    <p:anim calcmode="lin" valueType="num">
                                      <p:cBhvr>
                                        <p:cTn id="87" dur="500" fill="hold"/>
                                        <p:tgtEl>
                                          <p:spTgt spid="15"/>
                                        </p:tgtEl>
                                        <p:attrNameLst>
                                          <p:attrName>ppt_x</p:attrName>
                                        </p:attrNameLst>
                                      </p:cBhvr>
                                      <p:tavLst>
                                        <p:tav tm="0">
                                          <p:val>
                                            <p:strVal val="#ppt_x"/>
                                          </p:val>
                                        </p:tav>
                                        <p:tav tm="100000">
                                          <p:val>
                                            <p:strVal val="#ppt_x"/>
                                          </p:val>
                                        </p:tav>
                                      </p:tavLst>
                                    </p:anim>
                                    <p:anim calcmode="lin" valueType="num">
                                      <p:cBhvr>
                                        <p:cTn id="88"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1" grpId="1" animBg="1"/>
      <p:bldP spid="8" grpId="0" animBg="1"/>
      <p:bldP spid="9" grpId="0" animBg="1"/>
      <p:bldP spid="10" grpId="0" animBg="1"/>
      <p:bldP spid="11" grpId="0" animBg="1"/>
      <p:bldP spid="14" grpId="0"/>
      <p:bldP spid="15" grpId="0"/>
      <p:bldP spid="17" grpId="0"/>
      <p:bldP spid="18"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lvl="0" algn="ctr"/>
            <a:r>
              <a:rPr lang="zh-CN" altLang="en-US" sz="4400" dirty="0">
                <a:solidFill>
                  <a:schemeClr val="tx1">
                    <a:lumMod val="95000"/>
                    <a:lumOff val="5000"/>
                  </a:schemeClr>
                </a:solidFill>
                <a:latin typeface="幼圆" panose="02010509060101010101" pitchFamily="49" charset="-122"/>
                <a:ea typeface="幼圆" panose="02010509060101010101" pitchFamily="49" charset="-122"/>
              </a:rPr>
              <a:t>解决方法及总结</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 xmlns:a16="http://schemas.microsoft.com/office/drawing/2014/main" id="{2B08886C-20E3-4B7C-9656-EBA168380042}"/>
              </a:ext>
            </a:extLst>
          </p:cNvPr>
          <p:cNvGrpSpPr/>
          <p:nvPr/>
        </p:nvGrpSpPr>
        <p:grpSpPr>
          <a:xfrm>
            <a:off x="5370531" y="2219426"/>
            <a:ext cx="1385869" cy="723820"/>
            <a:chOff x="4027898" y="1664569"/>
            <a:chExt cx="1039402" cy="542865"/>
          </a:xfrm>
        </p:grpSpPr>
        <p:cxnSp>
          <p:nvCxnSpPr>
            <p:cNvPr id="8" name="直接连接符 7">
              <a:extLst>
                <a:ext uri="{FF2B5EF4-FFF2-40B4-BE49-F238E27FC236}">
                  <a16:creationId xmlns="" xmlns:a16="http://schemas.microsoft.com/office/drawing/2014/main"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 xmlns:a16="http://schemas.microsoft.com/office/drawing/2014/main"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 xmlns:a16="http://schemas.microsoft.com/office/drawing/2014/main" id="{C5B3AD62-2F9F-405B-B141-C76C854A17D2}"/>
              </a:ext>
            </a:extLst>
          </p:cNvPr>
          <p:cNvGrpSpPr/>
          <p:nvPr/>
        </p:nvGrpSpPr>
        <p:grpSpPr>
          <a:xfrm>
            <a:off x="10399731" y="4505326"/>
            <a:ext cx="1385869" cy="723820"/>
            <a:chOff x="7799798" y="3378994"/>
            <a:chExt cx="1039402" cy="542865"/>
          </a:xfrm>
        </p:grpSpPr>
        <p:cxnSp>
          <p:nvCxnSpPr>
            <p:cNvPr id="27" name="直接连接符 26">
              <a:extLst>
                <a:ext uri="{FF2B5EF4-FFF2-40B4-BE49-F238E27FC236}">
                  <a16:creationId xmlns="" xmlns:a16="http://schemas.microsoft.com/office/drawing/2014/main"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 xmlns:a16="http://schemas.microsoft.com/office/drawing/2014/main"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 xmlns:a16="http://schemas.microsoft.com/office/drawing/2014/main"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肆</a:t>
              </a:r>
            </a:p>
          </p:txBody>
        </p:sp>
      </p:grpSp>
      <p:sp>
        <p:nvSpPr>
          <p:cNvPr id="36" name="文本框 13">
            <a:extLst>
              <a:ext uri="{FF2B5EF4-FFF2-40B4-BE49-F238E27FC236}">
                <a16:creationId xmlns="" xmlns:a16="http://schemas.microsoft.com/office/drawing/2014/main" id="{B119642F-A140-48B0-B506-ECC4558DE9B9}"/>
              </a:ext>
            </a:extLst>
          </p:cNvPr>
          <p:cNvSpPr txBox="1">
            <a:spLocks noChangeArrowheads="1"/>
          </p:cNvSpPr>
          <p:nvPr/>
        </p:nvSpPr>
        <p:spPr bwMode="auto">
          <a:xfrm flipH="1">
            <a:off x="5776931" y="2730420"/>
            <a:ext cx="5585336" cy="2692660"/>
          </a:xfrm>
          <a:prstGeom prst="rect">
            <a:avLst/>
          </a:prstGeom>
          <a:noFill/>
          <a:ln w="9525">
            <a:noFill/>
            <a:miter lim="800000"/>
            <a:headEnd/>
            <a:tailEnd/>
          </a:ln>
        </p:spPr>
        <p:txBody>
          <a:bodyPr wrap="square">
            <a:spAutoFit/>
          </a:bodyPr>
          <a:lstStyle/>
          <a:p>
            <a:pPr>
              <a:lnSpc>
                <a:spcPct val="120000"/>
              </a:lnSpc>
              <a:spcBef>
                <a:spcPct val="0"/>
              </a:spcBef>
            </a:pP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此部分内容作为文字排版占位显示（建议使用主题字体）此部分内容作为文字排版占位显示（建议使用主题字体）此部分内容作为文字排版占位显示（建议使用主题字体）</a:t>
            </a:r>
          </a:p>
          <a:p>
            <a:pPr>
              <a:lnSpc>
                <a:spcPct val="120000"/>
              </a:lnSpc>
              <a:spcBef>
                <a:spcPct val="0"/>
              </a:spcBef>
            </a:pP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extLst>
      <p:ext uri="{BB962C8B-B14F-4D97-AF65-F5344CB8AC3E}">
        <p14:creationId xmlns:p14="http://schemas.microsoft.com/office/powerpoint/2010/main" xmlns="" val="3965933156"/>
      </p:ext>
    </p:extLst>
  </p:cSld>
  <p:clrMapOvr>
    <a:masterClrMapping/>
  </p:clrMapOvr>
  <mc:AlternateContent xmlns:mc="http://schemas.openxmlformats.org/markup-compatibility/2006">
    <mc:Choice xmlns:p14="http://schemas.microsoft.com/office/powerpoint/2010/main" xmlns=""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180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230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1"/>
          <p:cNvGrpSpPr/>
          <p:nvPr/>
        </p:nvGrpSpPr>
        <p:grpSpPr>
          <a:xfrm>
            <a:off x="935830" y="2085265"/>
            <a:ext cx="1443121" cy="1503296"/>
            <a:chOff x="700676" y="1624335"/>
            <a:chExt cx="1082675" cy="1127124"/>
          </a:xfrm>
          <a:solidFill>
            <a:schemeClr val="accent1"/>
          </a:solidFill>
        </p:grpSpPr>
        <p:sp>
          <p:nvSpPr>
            <p:cNvPr id="38" name="Freeform 18"/>
            <p:cNvSpPr/>
            <p:nvPr/>
          </p:nvSpPr>
          <p:spPr bwMode="auto">
            <a:xfrm>
              <a:off x="700676" y="1624335"/>
              <a:ext cx="1082675" cy="603250"/>
            </a:xfrm>
            <a:custGeom>
              <a:avLst/>
              <a:gdLst>
                <a:gd name="T0" fmla="*/ 0 w 682"/>
                <a:gd name="T1" fmla="*/ 191 h 380"/>
                <a:gd name="T2" fmla="*/ 340 w 682"/>
                <a:gd name="T3" fmla="*/ 380 h 380"/>
                <a:gd name="T4" fmla="*/ 682 w 682"/>
                <a:gd name="T5" fmla="*/ 191 h 380"/>
                <a:gd name="T6" fmla="*/ 340 w 682"/>
                <a:gd name="T7" fmla="*/ 0 h 380"/>
                <a:gd name="T8" fmla="*/ 0 w 682"/>
                <a:gd name="T9" fmla="*/ 191 h 380"/>
              </a:gdLst>
              <a:ahLst/>
              <a:cxnLst>
                <a:cxn ang="0">
                  <a:pos x="T0" y="T1"/>
                </a:cxn>
                <a:cxn ang="0">
                  <a:pos x="T2" y="T3"/>
                </a:cxn>
                <a:cxn ang="0">
                  <a:pos x="T4" y="T5"/>
                </a:cxn>
                <a:cxn ang="0">
                  <a:pos x="T6" y="T7"/>
                </a:cxn>
                <a:cxn ang="0">
                  <a:pos x="T8" y="T9"/>
                </a:cxn>
              </a:cxnLst>
              <a:rect l="0" t="0" r="r" b="b"/>
              <a:pathLst>
                <a:path w="682" h="380">
                  <a:moveTo>
                    <a:pt x="0" y="191"/>
                  </a:moveTo>
                  <a:lnTo>
                    <a:pt x="340" y="380"/>
                  </a:lnTo>
                  <a:lnTo>
                    <a:pt x="682" y="191"/>
                  </a:lnTo>
                  <a:lnTo>
                    <a:pt x="340" y="0"/>
                  </a:lnTo>
                  <a:lnTo>
                    <a:pt x="0" y="191"/>
                  </a:lnTo>
                  <a:close/>
                </a:path>
              </a:pathLst>
            </a:custGeom>
            <a:grpFill/>
            <a:ln>
              <a:solidFill>
                <a:schemeClr val="bg1">
                  <a:lumMod val="95000"/>
                </a:schemeClr>
              </a:solidFill>
            </a:ln>
            <a:extLst/>
          </p:spPr>
          <p:txBody>
            <a:bodyPr vert="horz" wrap="square" lIns="121883" tIns="60941" rIns="121883" bIns="60941" numCol="1" anchor="t" anchorCtr="0" compatLnSpc="1"/>
            <a:lstStyle/>
            <a:p>
              <a:endParaRPr lang="zh-CN" altLang="en-US" sz="2399"/>
            </a:p>
          </p:txBody>
        </p:sp>
        <p:sp>
          <p:nvSpPr>
            <p:cNvPr id="39" name="Freeform 19"/>
            <p:cNvSpPr/>
            <p:nvPr/>
          </p:nvSpPr>
          <p:spPr bwMode="auto">
            <a:xfrm>
              <a:off x="700676" y="1927547"/>
              <a:ext cx="539750" cy="823912"/>
            </a:xfrm>
            <a:custGeom>
              <a:avLst/>
              <a:gdLst>
                <a:gd name="T0" fmla="*/ 0 w 340"/>
                <a:gd name="T1" fmla="*/ 0 h 519"/>
                <a:gd name="T2" fmla="*/ 0 w 340"/>
                <a:gd name="T3" fmla="*/ 332 h 519"/>
                <a:gd name="T4" fmla="*/ 340 w 340"/>
                <a:gd name="T5" fmla="*/ 519 h 519"/>
                <a:gd name="T6" fmla="*/ 340 w 340"/>
                <a:gd name="T7" fmla="*/ 189 h 519"/>
                <a:gd name="T8" fmla="*/ 0 w 340"/>
                <a:gd name="T9" fmla="*/ 0 h 519"/>
              </a:gdLst>
              <a:ahLst/>
              <a:cxnLst>
                <a:cxn ang="0">
                  <a:pos x="T0" y="T1"/>
                </a:cxn>
                <a:cxn ang="0">
                  <a:pos x="T2" y="T3"/>
                </a:cxn>
                <a:cxn ang="0">
                  <a:pos x="T4" y="T5"/>
                </a:cxn>
                <a:cxn ang="0">
                  <a:pos x="T6" y="T7"/>
                </a:cxn>
                <a:cxn ang="0">
                  <a:pos x="T8" y="T9"/>
                </a:cxn>
              </a:cxnLst>
              <a:rect l="0" t="0" r="r" b="b"/>
              <a:pathLst>
                <a:path w="340" h="519">
                  <a:moveTo>
                    <a:pt x="0" y="0"/>
                  </a:moveTo>
                  <a:lnTo>
                    <a:pt x="0" y="332"/>
                  </a:lnTo>
                  <a:lnTo>
                    <a:pt x="340" y="519"/>
                  </a:lnTo>
                  <a:lnTo>
                    <a:pt x="340" y="189"/>
                  </a:lnTo>
                  <a:lnTo>
                    <a:pt x="0" y="0"/>
                  </a:lnTo>
                  <a:close/>
                </a:path>
              </a:pathLst>
            </a:custGeom>
            <a:grpFill/>
            <a:ln>
              <a:solidFill>
                <a:schemeClr val="bg1"/>
              </a:solidFill>
            </a:ln>
            <a:extLst/>
          </p:spPr>
          <p:txBody>
            <a:bodyPr vert="horz" wrap="square" lIns="121883" tIns="60941" rIns="121883" bIns="60941" numCol="1" anchor="t" anchorCtr="0" compatLnSpc="1"/>
            <a:lstStyle/>
            <a:p>
              <a:endParaRPr lang="zh-CN" altLang="en-US" sz="2399"/>
            </a:p>
          </p:txBody>
        </p:sp>
        <p:sp>
          <p:nvSpPr>
            <p:cNvPr id="40" name="Freeform 20"/>
            <p:cNvSpPr/>
            <p:nvPr/>
          </p:nvSpPr>
          <p:spPr bwMode="auto">
            <a:xfrm>
              <a:off x="1240426" y="1927547"/>
              <a:ext cx="542925" cy="823912"/>
            </a:xfrm>
            <a:custGeom>
              <a:avLst/>
              <a:gdLst>
                <a:gd name="T0" fmla="*/ 0 w 342"/>
                <a:gd name="T1" fmla="*/ 189 h 519"/>
                <a:gd name="T2" fmla="*/ 0 w 342"/>
                <a:gd name="T3" fmla="*/ 519 h 519"/>
                <a:gd name="T4" fmla="*/ 0 w 342"/>
                <a:gd name="T5" fmla="*/ 519 h 519"/>
                <a:gd name="T6" fmla="*/ 342 w 342"/>
                <a:gd name="T7" fmla="*/ 338 h 519"/>
                <a:gd name="T8" fmla="*/ 342 w 342"/>
                <a:gd name="T9" fmla="*/ 0 h 519"/>
                <a:gd name="T10" fmla="*/ 0 w 342"/>
                <a:gd name="T11" fmla="*/ 189 h 519"/>
              </a:gdLst>
              <a:ahLst/>
              <a:cxnLst>
                <a:cxn ang="0">
                  <a:pos x="T0" y="T1"/>
                </a:cxn>
                <a:cxn ang="0">
                  <a:pos x="T2" y="T3"/>
                </a:cxn>
                <a:cxn ang="0">
                  <a:pos x="T4" y="T5"/>
                </a:cxn>
                <a:cxn ang="0">
                  <a:pos x="T6" y="T7"/>
                </a:cxn>
                <a:cxn ang="0">
                  <a:pos x="T8" y="T9"/>
                </a:cxn>
                <a:cxn ang="0">
                  <a:pos x="T10" y="T11"/>
                </a:cxn>
              </a:cxnLst>
              <a:rect l="0" t="0" r="r" b="b"/>
              <a:pathLst>
                <a:path w="342" h="519">
                  <a:moveTo>
                    <a:pt x="0" y="189"/>
                  </a:moveTo>
                  <a:lnTo>
                    <a:pt x="0" y="519"/>
                  </a:lnTo>
                  <a:lnTo>
                    <a:pt x="0" y="519"/>
                  </a:lnTo>
                  <a:lnTo>
                    <a:pt x="342" y="338"/>
                  </a:lnTo>
                  <a:lnTo>
                    <a:pt x="342" y="0"/>
                  </a:lnTo>
                  <a:lnTo>
                    <a:pt x="0" y="189"/>
                  </a:lnTo>
                  <a:close/>
                </a:path>
              </a:pathLst>
            </a:custGeom>
            <a:grpFill/>
            <a:ln>
              <a:solidFill>
                <a:schemeClr val="bg1"/>
              </a:solidFill>
            </a:ln>
            <a:extLst/>
          </p:spPr>
          <p:txBody>
            <a:bodyPr vert="horz" wrap="square" lIns="121883" tIns="60941" rIns="121883" bIns="60941" numCol="1" anchor="t" anchorCtr="0" compatLnSpc="1"/>
            <a:lstStyle/>
            <a:p>
              <a:endParaRPr lang="zh-CN" altLang="en-US" sz="2399"/>
            </a:p>
          </p:txBody>
        </p:sp>
      </p:grpSp>
      <p:grpSp>
        <p:nvGrpSpPr>
          <p:cNvPr id="7" name="组合 6"/>
          <p:cNvGrpSpPr/>
          <p:nvPr/>
        </p:nvGrpSpPr>
        <p:grpSpPr>
          <a:xfrm>
            <a:off x="935830" y="3273082"/>
            <a:ext cx="1443121" cy="1101007"/>
            <a:chOff x="700676" y="2514922"/>
            <a:chExt cx="1082675" cy="825500"/>
          </a:xfrm>
          <a:solidFill>
            <a:schemeClr val="accent2"/>
          </a:solidFill>
        </p:grpSpPr>
        <p:sp>
          <p:nvSpPr>
            <p:cNvPr id="41" name="Freeform 21"/>
            <p:cNvSpPr/>
            <p:nvPr/>
          </p:nvSpPr>
          <p:spPr bwMode="auto">
            <a:xfrm>
              <a:off x="700676" y="2514922"/>
              <a:ext cx="539750" cy="825500"/>
            </a:xfrm>
            <a:custGeom>
              <a:avLst/>
              <a:gdLst>
                <a:gd name="T0" fmla="*/ 0 w 340"/>
                <a:gd name="T1" fmla="*/ 0 h 520"/>
                <a:gd name="T2" fmla="*/ 0 w 340"/>
                <a:gd name="T3" fmla="*/ 332 h 520"/>
                <a:gd name="T4" fmla="*/ 340 w 340"/>
                <a:gd name="T5" fmla="*/ 520 h 520"/>
                <a:gd name="T6" fmla="*/ 340 w 340"/>
                <a:gd name="T7" fmla="*/ 190 h 520"/>
                <a:gd name="T8" fmla="*/ 0 w 340"/>
                <a:gd name="T9" fmla="*/ 0 h 520"/>
              </a:gdLst>
              <a:ahLst/>
              <a:cxnLst>
                <a:cxn ang="0">
                  <a:pos x="T0" y="T1"/>
                </a:cxn>
                <a:cxn ang="0">
                  <a:pos x="T2" y="T3"/>
                </a:cxn>
                <a:cxn ang="0">
                  <a:pos x="T4" y="T5"/>
                </a:cxn>
                <a:cxn ang="0">
                  <a:pos x="T6" y="T7"/>
                </a:cxn>
                <a:cxn ang="0">
                  <a:pos x="T8" y="T9"/>
                </a:cxn>
              </a:cxnLst>
              <a:rect l="0" t="0" r="r" b="b"/>
              <a:pathLst>
                <a:path w="340" h="520">
                  <a:moveTo>
                    <a:pt x="0" y="0"/>
                  </a:moveTo>
                  <a:lnTo>
                    <a:pt x="0" y="332"/>
                  </a:lnTo>
                  <a:lnTo>
                    <a:pt x="340" y="520"/>
                  </a:lnTo>
                  <a:lnTo>
                    <a:pt x="340" y="190"/>
                  </a:lnTo>
                  <a:lnTo>
                    <a:pt x="0" y="0"/>
                  </a:lnTo>
                  <a:close/>
                </a:path>
              </a:pathLst>
            </a:custGeom>
            <a:grpFill/>
            <a:ln>
              <a:noFill/>
            </a:ln>
          </p:spPr>
          <p:txBody>
            <a:bodyPr vert="horz" wrap="square" lIns="121883" tIns="60941" rIns="121883" bIns="60941" numCol="1" anchor="t" anchorCtr="0" compatLnSpc="1"/>
            <a:lstStyle/>
            <a:p>
              <a:endParaRPr lang="zh-CN" altLang="en-US" sz="2399"/>
            </a:p>
          </p:txBody>
        </p:sp>
        <p:sp>
          <p:nvSpPr>
            <p:cNvPr id="42" name="Freeform 22"/>
            <p:cNvSpPr/>
            <p:nvPr/>
          </p:nvSpPr>
          <p:spPr bwMode="auto">
            <a:xfrm>
              <a:off x="1240426" y="2514922"/>
              <a:ext cx="542925" cy="825500"/>
            </a:xfrm>
            <a:custGeom>
              <a:avLst/>
              <a:gdLst>
                <a:gd name="T0" fmla="*/ 0 w 342"/>
                <a:gd name="T1" fmla="*/ 190 h 520"/>
                <a:gd name="T2" fmla="*/ 0 w 342"/>
                <a:gd name="T3" fmla="*/ 520 h 520"/>
                <a:gd name="T4" fmla="*/ 0 w 342"/>
                <a:gd name="T5" fmla="*/ 520 h 520"/>
                <a:gd name="T6" fmla="*/ 342 w 342"/>
                <a:gd name="T7" fmla="*/ 338 h 520"/>
                <a:gd name="T8" fmla="*/ 342 w 342"/>
                <a:gd name="T9" fmla="*/ 0 h 520"/>
                <a:gd name="T10" fmla="*/ 0 w 342"/>
                <a:gd name="T11" fmla="*/ 190 h 520"/>
              </a:gdLst>
              <a:ahLst/>
              <a:cxnLst>
                <a:cxn ang="0">
                  <a:pos x="T0" y="T1"/>
                </a:cxn>
                <a:cxn ang="0">
                  <a:pos x="T2" y="T3"/>
                </a:cxn>
                <a:cxn ang="0">
                  <a:pos x="T4" y="T5"/>
                </a:cxn>
                <a:cxn ang="0">
                  <a:pos x="T6" y="T7"/>
                </a:cxn>
                <a:cxn ang="0">
                  <a:pos x="T8" y="T9"/>
                </a:cxn>
                <a:cxn ang="0">
                  <a:pos x="T10" y="T11"/>
                </a:cxn>
              </a:cxnLst>
              <a:rect l="0" t="0" r="r" b="b"/>
              <a:pathLst>
                <a:path w="342" h="520">
                  <a:moveTo>
                    <a:pt x="0" y="190"/>
                  </a:moveTo>
                  <a:lnTo>
                    <a:pt x="0" y="520"/>
                  </a:lnTo>
                  <a:lnTo>
                    <a:pt x="0" y="520"/>
                  </a:lnTo>
                  <a:lnTo>
                    <a:pt x="342" y="338"/>
                  </a:lnTo>
                  <a:lnTo>
                    <a:pt x="342" y="0"/>
                  </a:lnTo>
                  <a:lnTo>
                    <a:pt x="0" y="190"/>
                  </a:lnTo>
                  <a:close/>
                </a:path>
              </a:pathLst>
            </a:custGeom>
            <a:grpFill/>
            <a:ln>
              <a:noFill/>
            </a:ln>
          </p:spPr>
          <p:txBody>
            <a:bodyPr vert="horz" wrap="square" lIns="121883" tIns="60941" rIns="121883" bIns="60941" numCol="1" anchor="t" anchorCtr="0" compatLnSpc="1"/>
            <a:lstStyle/>
            <a:p>
              <a:endParaRPr lang="zh-CN" altLang="en-US" sz="2399"/>
            </a:p>
          </p:txBody>
        </p:sp>
      </p:grpSp>
      <p:grpSp>
        <p:nvGrpSpPr>
          <p:cNvPr id="8" name="组合 7"/>
          <p:cNvGrpSpPr/>
          <p:nvPr/>
        </p:nvGrpSpPr>
        <p:grpSpPr>
          <a:xfrm>
            <a:off x="935830" y="4058609"/>
            <a:ext cx="1443121" cy="1098889"/>
            <a:chOff x="700676" y="3103885"/>
            <a:chExt cx="1082675" cy="823912"/>
          </a:xfrm>
          <a:solidFill>
            <a:schemeClr val="accent3"/>
          </a:solidFill>
        </p:grpSpPr>
        <p:sp>
          <p:nvSpPr>
            <p:cNvPr id="43" name="Freeform 23"/>
            <p:cNvSpPr/>
            <p:nvPr/>
          </p:nvSpPr>
          <p:spPr bwMode="auto">
            <a:xfrm>
              <a:off x="700676" y="3103885"/>
              <a:ext cx="539750" cy="823912"/>
            </a:xfrm>
            <a:custGeom>
              <a:avLst/>
              <a:gdLst>
                <a:gd name="T0" fmla="*/ 0 w 340"/>
                <a:gd name="T1" fmla="*/ 0 h 519"/>
                <a:gd name="T2" fmla="*/ 0 w 340"/>
                <a:gd name="T3" fmla="*/ 332 h 519"/>
                <a:gd name="T4" fmla="*/ 340 w 340"/>
                <a:gd name="T5" fmla="*/ 519 h 519"/>
                <a:gd name="T6" fmla="*/ 340 w 340"/>
                <a:gd name="T7" fmla="*/ 189 h 519"/>
                <a:gd name="T8" fmla="*/ 0 w 340"/>
                <a:gd name="T9" fmla="*/ 0 h 519"/>
              </a:gdLst>
              <a:ahLst/>
              <a:cxnLst>
                <a:cxn ang="0">
                  <a:pos x="T0" y="T1"/>
                </a:cxn>
                <a:cxn ang="0">
                  <a:pos x="T2" y="T3"/>
                </a:cxn>
                <a:cxn ang="0">
                  <a:pos x="T4" y="T5"/>
                </a:cxn>
                <a:cxn ang="0">
                  <a:pos x="T6" y="T7"/>
                </a:cxn>
                <a:cxn ang="0">
                  <a:pos x="T8" y="T9"/>
                </a:cxn>
              </a:cxnLst>
              <a:rect l="0" t="0" r="r" b="b"/>
              <a:pathLst>
                <a:path w="340" h="519">
                  <a:moveTo>
                    <a:pt x="0" y="0"/>
                  </a:moveTo>
                  <a:lnTo>
                    <a:pt x="0" y="332"/>
                  </a:lnTo>
                  <a:lnTo>
                    <a:pt x="340" y="519"/>
                  </a:lnTo>
                  <a:lnTo>
                    <a:pt x="340" y="189"/>
                  </a:lnTo>
                  <a:lnTo>
                    <a:pt x="0" y="0"/>
                  </a:lnTo>
                  <a:close/>
                </a:path>
              </a:pathLst>
            </a:custGeom>
            <a:grpFill/>
            <a:ln>
              <a:noFill/>
            </a:ln>
          </p:spPr>
          <p:txBody>
            <a:bodyPr vert="horz" wrap="square" lIns="121883" tIns="60941" rIns="121883" bIns="60941" numCol="1" anchor="t" anchorCtr="0" compatLnSpc="1"/>
            <a:lstStyle/>
            <a:p>
              <a:endParaRPr lang="zh-CN" altLang="en-US" sz="2399"/>
            </a:p>
          </p:txBody>
        </p:sp>
        <p:sp>
          <p:nvSpPr>
            <p:cNvPr id="44" name="Freeform 24"/>
            <p:cNvSpPr/>
            <p:nvPr/>
          </p:nvSpPr>
          <p:spPr bwMode="auto">
            <a:xfrm>
              <a:off x="1240426" y="3103885"/>
              <a:ext cx="542925" cy="823912"/>
            </a:xfrm>
            <a:custGeom>
              <a:avLst/>
              <a:gdLst>
                <a:gd name="T0" fmla="*/ 0 w 342"/>
                <a:gd name="T1" fmla="*/ 189 h 519"/>
                <a:gd name="T2" fmla="*/ 0 w 342"/>
                <a:gd name="T3" fmla="*/ 519 h 519"/>
                <a:gd name="T4" fmla="*/ 0 w 342"/>
                <a:gd name="T5" fmla="*/ 519 h 519"/>
                <a:gd name="T6" fmla="*/ 342 w 342"/>
                <a:gd name="T7" fmla="*/ 338 h 519"/>
                <a:gd name="T8" fmla="*/ 342 w 342"/>
                <a:gd name="T9" fmla="*/ 0 h 519"/>
                <a:gd name="T10" fmla="*/ 0 w 342"/>
                <a:gd name="T11" fmla="*/ 189 h 519"/>
              </a:gdLst>
              <a:ahLst/>
              <a:cxnLst>
                <a:cxn ang="0">
                  <a:pos x="T0" y="T1"/>
                </a:cxn>
                <a:cxn ang="0">
                  <a:pos x="T2" y="T3"/>
                </a:cxn>
                <a:cxn ang="0">
                  <a:pos x="T4" y="T5"/>
                </a:cxn>
                <a:cxn ang="0">
                  <a:pos x="T6" y="T7"/>
                </a:cxn>
                <a:cxn ang="0">
                  <a:pos x="T8" y="T9"/>
                </a:cxn>
                <a:cxn ang="0">
                  <a:pos x="T10" y="T11"/>
                </a:cxn>
              </a:cxnLst>
              <a:rect l="0" t="0" r="r" b="b"/>
              <a:pathLst>
                <a:path w="342" h="519">
                  <a:moveTo>
                    <a:pt x="0" y="189"/>
                  </a:moveTo>
                  <a:lnTo>
                    <a:pt x="0" y="519"/>
                  </a:lnTo>
                  <a:lnTo>
                    <a:pt x="0" y="519"/>
                  </a:lnTo>
                  <a:lnTo>
                    <a:pt x="342" y="338"/>
                  </a:lnTo>
                  <a:lnTo>
                    <a:pt x="342" y="0"/>
                  </a:lnTo>
                  <a:lnTo>
                    <a:pt x="0" y="189"/>
                  </a:lnTo>
                  <a:close/>
                </a:path>
              </a:pathLst>
            </a:custGeom>
            <a:grpFill/>
            <a:ln>
              <a:noFill/>
            </a:ln>
          </p:spPr>
          <p:txBody>
            <a:bodyPr vert="horz" wrap="square" lIns="121883" tIns="60941" rIns="121883" bIns="60941" numCol="1" anchor="t" anchorCtr="0" compatLnSpc="1"/>
            <a:lstStyle/>
            <a:p>
              <a:endParaRPr lang="zh-CN" altLang="en-US" sz="2399"/>
            </a:p>
          </p:txBody>
        </p:sp>
      </p:grpSp>
      <p:grpSp>
        <p:nvGrpSpPr>
          <p:cNvPr id="9" name="组合 8"/>
          <p:cNvGrpSpPr/>
          <p:nvPr/>
        </p:nvGrpSpPr>
        <p:grpSpPr>
          <a:xfrm>
            <a:off x="935830" y="4842017"/>
            <a:ext cx="1443121" cy="1098889"/>
            <a:chOff x="700676" y="3691260"/>
            <a:chExt cx="1082675" cy="823912"/>
          </a:xfrm>
          <a:solidFill>
            <a:schemeClr val="accent4"/>
          </a:solidFill>
        </p:grpSpPr>
        <p:sp>
          <p:nvSpPr>
            <p:cNvPr id="45" name="Freeform 25"/>
            <p:cNvSpPr/>
            <p:nvPr/>
          </p:nvSpPr>
          <p:spPr bwMode="auto">
            <a:xfrm>
              <a:off x="700676" y="3691260"/>
              <a:ext cx="539750" cy="823912"/>
            </a:xfrm>
            <a:custGeom>
              <a:avLst/>
              <a:gdLst>
                <a:gd name="T0" fmla="*/ 0 w 340"/>
                <a:gd name="T1" fmla="*/ 0 h 519"/>
                <a:gd name="T2" fmla="*/ 0 w 340"/>
                <a:gd name="T3" fmla="*/ 332 h 519"/>
                <a:gd name="T4" fmla="*/ 340 w 340"/>
                <a:gd name="T5" fmla="*/ 519 h 519"/>
                <a:gd name="T6" fmla="*/ 340 w 340"/>
                <a:gd name="T7" fmla="*/ 189 h 519"/>
                <a:gd name="T8" fmla="*/ 0 w 340"/>
                <a:gd name="T9" fmla="*/ 0 h 519"/>
              </a:gdLst>
              <a:ahLst/>
              <a:cxnLst>
                <a:cxn ang="0">
                  <a:pos x="T0" y="T1"/>
                </a:cxn>
                <a:cxn ang="0">
                  <a:pos x="T2" y="T3"/>
                </a:cxn>
                <a:cxn ang="0">
                  <a:pos x="T4" y="T5"/>
                </a:cxn>
                <a:cxn ang="0">
                  <a:pos x="T6" y="T7"/>
                </a:cxn>
                <a:cxn ang="0">
                  <a:pos x="T8" y="T9"/>
                </a:cxn>
              </a:cxnLst>
              <a:rect l="0" t="0" r="r" b="b"/>
              <a:pathLst>
                <a:path w="340" h="519">
                  <a:moveTo>
                    <a:pt x="0" y="0"/>
                  </a:moveTo>
                  <a:lnTo>
                    <a:pt x="0" y="332"/>
                  </a:lnTo>
                  <a:lnTo>
                    <a:pt x="340" y="519"/>
                  </a:lnTo>
                  <a:lnTo>
                    <a:pt x="340" y="189"/>
                  </a:lnTo>
                  <a:lnTo>
                    <a:pt x="0" y="0"/>
                  </a:lnTo>
                  <a:close/>
                </a:path>
              </a:pathLst>
            </a:custGeom>
            <a:grpFill/>
            <a:ln>
              <a:noFill/>
            </a:ln>
          </p:spPr>
          <p:txBody>
            <a:bodyPr vert="horz" wrap="square" lIns="121883" tIns="60941" rIns="121883" bIns="60941" numCol="1" anchor="t" anchorCtr="0" compatLnSpc="1"/>
            <a:lstStyle/>
            <a:p>
              <a:endParaRPr lang="zh-CN" altLang="en-US" sz="2399"/>
            </a:p>
          </p:txBody>
        </p:sp>
        <p:sp>
          <p:nvSpPr>
            <p:cNvPr id="46" name="Freeform 26"/>
            <p:cNvSpPr/>
            <p:nvPr/>
          </p:nvSpPr>
          <p:spPr bwMode="auto">
            <a:xfrm>
              <a:off x="1240426" y="3691260"/>
              <a:ext cx="542925" cy="823912"/>
            </a:xfrm>
            <a:custGeom>
              <a:avLst/>
              <a:gdLst>
                <a:gd name="T0" fmla="*/ 0 w 342"/>
                <a:gd name="T1" fmla="*/ 189 h 519"/>
                <a:gd name="T2" fmla="*/ 0 w 342"/>
                <a:gd name="T3" fmla="*/ 519 h 519"/>
                <a:gd name="T4" fmla="*/ 0 w 342"/>
                <a:gd name="T5" fmla="*/ 519 h 519"/>
                <a:gd name="T6" fmla="*/ 342 w 342"/>
                <a:gd name="T7" fmla="*/ 338 h 519"/>
                <a:gd name="T8" fmla="*/ 342 w 342"/>
                <a:gd name="T9" fmla="*/ 0 h 519"/>
                <a:gd name="T10" fmla="*/ 0 w 342"/>
                <a:gd name="T11" fmla="*/ 189 h 519"/>
              </a:gdLst>
              <a:ahLst/>
              <a:cxnLst>
                <a:cxn ang="0">
                  <a:pos x="T0" y="T1"/>
                </a:cxn>
                <a:cxn ang="0">
                  <a:pos x="T2" y="T3"/>
                </a:cxn>
                <a:cxn ang="0">
                  <a:pos x="T4" y="T5"/>
                </a:cxn>
                <a:cxn ang="0">
                  <a:pos x="T6" y="T7"/>
                </a:cxn>
                <a:cxn ang="0">
                  <a:pos x="T8" y="T9"/>
                </a:cxn>
                <a:cxn ang="0">
                  <a:pos x="T10" y="T11"/>
                </a:cxn>
              </a:cxnLst>
              <a:rect l="0" t="0" r="r" b="b"/>
              <a:pathLst>
                <a:path w="342" h="519">
                  <a:moveTo>
                    <a:pt x="0" y="189"/>
                  </a:moveTo>
                  <a:lnTo>
                    <a:pt x="0" y="519"/>
                  </a:lnTo>
                  <a:lnTo>
                    <a:pt x="0" y="519"/>
                  </a:lnTo>
                  <a:lnTo>
                    <a:pt x="342" y="338"/>
                  </a:lnTo>
                  <a:lnTo>
                    <a:pt x="342" y="0"/>
                  </a:lnTo>
                  <a:lnTo>
                    <a:pt x="0" y="189"/>
                  </a:lnTo>
                  <a:close/>
                </a:path>
              </a:pathLst>
            </a:custGeom>
            <a:grpFill/>
            <a:ln>
              <a:noFill/>
            </a:ln>
          </p:spPr>
          <p:txBody>
            <a:bodyPr vert="horz" wrap="square" lIns="121883" tIns="60941" rIns="121883" bIns="60941" numCol="1" anchor="t" anchorCtr="0" compatLnSpc="1"/>
            <a:lstStyle/>
            <a:p>
              <a:endParaRPr lang="zh-CN" altLang="en-US" sz="2399"/>
            </a:p>
          </p:txBody>
        </p:sp>
      </p:grpSp>
      <p:grpSp>
        <p:nvGrpSpPr>
          <p:cNvPr id="10" name="组合 10"/>
          <p:cNvGrpSpPr/>
          <p:nvPr/>
        </p:nvGrpSpPr>
        <p:grpSpPr>
          <a:xfrm>
            <a:off x="2429735" y="3273083"/>
            <a:ext cx="1589127" cy="711419"/>
            <a:chOff x="1821451" y="2514922"/>
            <a:chExt cx="1192213" cy="533400"/>
          </a:xfrm>
          <a:solidFill>
            <a:schemeClr val="accent2"/>
          </a:solidFill>
        </p:grpSpPr>
        <p:sp>
          <p:nvSpPr>
            <p:cNvPr id="48" name="Rectangle 28"/>
            <p:cNvSpPr>
              <a:spLocks noChangeArrowheads="1"/>
            </p:cNvSpPr>
            <p:nvPr/>
          </p:nvSpPr>
          <p:spPr bwMode="auto">
            <a:xfrm>
              <a:off x="1821451" y="2514922"/>
              <a:ext cx="927100" cy="533400"/>
            </a:xfrm>
            <a:prstGeom prst="rect">
              <a:avLst/>
            </a:prstGeom>
            <a:grpFill/>
            <a:ln>
              <a:noFill/>
            </a:ln>
          </p:spPr>
          <p:txBody>
            <a:bodyPr vert="horz" wrap="square" lIns="121883" tIns="60941" rIns="121883" bIns="60941" numCol="1" anchor="t" anchorCtr="0" compatLnSpc="1"/>
            <a:lstStyle/>
            <a:p>
              <a:endParaRPr lang="zh-CN" altLang="en-US" sz="2399"/>
            </a:p>
          </p:txBody>
        </p:sp>
        <p:sp>
          <p:nvSpPr>
            <p:cNvPr id="51" name="Oval 31"/>
            <p:cNvSpPr>
              <a:spLocks noChangeArrowheads="1"/>
            </p:cNvSpPr>
            <p:nvPr/>
          </p:nvSpPr>
          <p:spPr bwMode="auto">
            <a:xfrm>
              <a:off x="2480264" y="2514922"/>
              <a:ext cx="533400" cy="533400"/>
            </a:xfrm>
            <a:prstGeom prst="ellipse">
              <a:avLst/>
            </a:prstGeom>
            <a:solidFill>
              <a:schemeClr val="accent2">
                <a:lumMod val="60000"/>
                <a:lumOff val="40000"/>
              </a:schemeClr>
            </a:solidFill>
            <a:ln>
              <a:noFill/>
            </a:ln>
          </p:spPr>
          <p:txBody>
            <a:bodyPr vert="horz" wrap="square" lIns="121883" tIns="60941" rIns="121883" bIns="60941" numCol="1" anchor="t" anchorCtr="0" compatLnSpc="1"/>
            <a:lstStyle/>
            <a:p>
              <a:endParaRPr lang="zh-CN" altLang="en-US" sz="2399"/>
            </a:p>
          </p:txBody>
        </p:sp>
      </p:grpSp>
      <p:grpSp>
        <p:nvGrpSpPr>
          <p:cNvPr id="11" name="组合 12"/>
          <p:cNvGrpSpPr/>
          <p:nvPr/>
        </p:nvGrpSpPr>
        <p:grpSpPr>
          <a:xfrm>
            <a:off x="2429735" y="4842017"/>
            <a:ext cx="1589127" cy="711419"/>
            <a:chOff x="1821451" y="3691260"/>
            <a:chExt cx="1192213" cy="533400"/>
          </a:xfrm>
          <a:solidFill>
            <a:schemeClr val="accent4"/>
          </a:solidFill>
        </p:grpSpPr>
        <p:sp>
          <p:nvSpPr>
            <p:cNvPr id="49" name="Rectangle 29"/>
            <p:cNvSpPr>
              <a:spLocks noChangeArrowheads="1"/>
            </p:cNvSpPr>
            <p:nvPr/>
          </p:nvSpPr>
          <p:spPr bwMode="auto">
            <a:xfrm>
              <a:off x="1821451" y="3691260"/>
              <a:ext cx="927100" cy="533400"/>
            </a:xfrm>
            <a:prstGeom prst="rect">
              <a:avLst/>
            </a:prstGeom>
            <a:grpFill/>
            <a:ln>
              <a:noFill/>
            </a:ln>
          </p:spPr>
          <p:txBody>
            <a:bodyPr vert="horz" wrap="square" lIns="121883" tIns="60941" rIns="121883" bIns="60941" numCol="1" anchor="t" anchorCtr="0" compatLnSpc="1"/>
            <a:lstStyle/>
            <a:p>
              <a:endParaRPr lang="zh-CN" altLang="en-US" sz="2399"/>
            </a:p>
          </p:txBody>
        </p:sp>
        <p:sp>
          <p:nvSpPr>
            <p:cNvPr id="52" name="Oval 32"/>
            <p:cNvSpPr>
              <a:spLocks noChangeArrowheads="1"/>
            </p:cNvSpPr>
            <p:nvPr/>
          </p:nvSpPr>
          <p:spPr bwMode="auto">
            <a:xfrm>
              <a:off x="2480264" y="3691260"/>
              <a:ext cx="533400" cy="533400"/>
            </a:xfrm>
            <a:prstGeom prst="ellipse">
              <a:avLst/>
            </a:prstGeom>
            <a:solidFill>
              <a:schemeClr val="accent4">
                <a:lumMod val="60000"/>
                <a:lumOff val="40000"/>
              </a:schemeClr>
            </a:solidFill>
            <a:ln>
              <a:noFill/>
            </a:ln>
          </p:spPr>
          <p:txBody>
            <a:bodyPr vert="horz" wrap="square" lIns="121883" tIns="60941" rIns="121883" bIns="60941" numCol="1" anchor="t" anchorCtr="0" compatLnSpc="1"/>
            <a:lstStyle/>
            <a:p>
              <a:endParaRPr lang="zh-CN" altLang="en-US" sz="2399"/>
            </a:p>
          </p:txBody>
        </p:sp>
      </p:grpSp>
      <p:grpSp>
        <p:nvGrpSpPr>
          <p:cNvPr id="12" name="组合 11"/>
          <p:cNvGrpSpPr/>
          <p:nvPr/>
        </p:nvGrpSpPr>
        <p:grpSpPr>
          <a:xfrm>
            <a:off x="2429735" y="4058609"/>
            <a:ext cx="2477852" cy="711419"/>
            <a:chOff x="1821451" y="3103885"/>
            <a:chExt cx="1858963" cy="533400"/>
          </a:xfrm>
          <a:solidFill>
            <a:schemeClr val="accent3"/>
          </a:solidFill>
        </p:grpSpPr>
        <p:sp>
          <p:nvSpPr>
            <p:cNvPr id="50" name="Rectangle 30"/>
            <p:cNvSpPr>
              <a:spLocks noChangeArrowheads="1"/>
            </p:cNvSpPr>
            <p:nvPr/>
          </p:nvSpPr>
          <p:spPr bwMode="auto">
            <a:xfrm>
              <a:off x="1821451" y="3103885"/>
              <a:ext cx="1593850" cy="533400"/>
            </a:xfrm>
            <a:prstGeom prst="rect">
              <a:avLst/>
            </a:prstGeom>
            <a:grpFill/>
            <a:ln>
              <a:noFill/>
            </a:ln>
          </p:spPr>
          <p:txBody>
            <a:bodyPr vert="horz" wrap="square" lIns="121883" tIns="60941" rIns="121883" bIns="60941" numCol="1" anchor="t" anchorCtr="0" compatLnSpc="1"/>
            <a:lstStyle/>
            <a:p>
              <a:endParaRPr lang="zh-CN" altLang="en-US" sz="2399"/>
            </a:p>
          </p:txBody>
        </p:sp>
        <p:sp>
          <p:nvSpPr>
            <p:cNvPr id="53" name="Oval 33"/>
            <p:cNvSpPr>
              <a:spLocks noChangeArrowheads="1"/>
            </p:cNvSpPr>
            <p:nvPr/>
          </p:nvSpPr>
          <p:spPr bwMode="auto">
            <a:xfrm>
              <a:off x="3147014" y="3103885"/>
              <a:ext cx="533400" cy="533400"/>
            </a:xfrm>
            <a:prstGeom prst="ellipse">
              <a:avLst/>
            </a:prstGeom>
            <a:solidFill>
              <a:schemeClr val="accent3">
                <a:lumMod val="60000"/>
                <a:lumOff val="40000"/>
              </a:schemeClr>
            </a:solidFill>
            <a:ln>
              <a:noFill/>
            </a:ln>
          </p:spPr>
          <p:txBody>
            <a:bodyPr vert="horz" wrap="square" lIns="121883" tIns="60941" rIns="121883" bIns="60941" numCol="1" anchor="t" anchorCtr="0" compatLnSpc="1"/>
            <a:lstStyle/>
            <a:p>
              <a:endParaRPr lang="zh-CN" altLang="en-US" sz="2399"/>
            </a:p>
          </p:txBody>
        </p:sp>
      </p:grpSp>
      <p:grpSp>
        <p:nvGrpSpPr>
          <p:cNvPr id="13" name="组合 9"/>
          <p:cNvGrpSpPr/>
          <p:nvPr/>
        </p:nvGrpSpPr>
        <p:grpSpPr>
          <a:xfrm>
            <a:off x="2429735" y="2489673"/>
            <a:ext cx="2477852" cy="711419"/>
            <a:chOff x="1821451" y="1927547"/>
            <a:chExt cx="1858963" cy="533400"/>
          </a:xfrm>
          <a:solidFill>
            <a:schemeClr val="accent1"/>
          </a:solidFill>
        </p:grpSpPr>
        <p:sp>
          <p:nvSpPr>
            <p:cNvPr id="47" name="Rectangle 27"/>
            <p:cNvSpPr>
              <a:spLocks noChangeArrowheads="1"/>
            </p:cNvSpPr>
            <p:nvPr/>
          </p:nvSpPr>
          <p:spPr bwMode="auto">
            <a:xfrm>
              <a:off x="1821451" y="1927547"/>
              <a:ext cx="1593850" cy="5334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883" tIns="60941" rIns="121883" bIns="60941" numCol="1" anchor="t" anchorCtr="0" compatLnSpc="1"/>
            <a:lstStyle/>
            <a:p>
              <a:endParaRPr lang="zh-CN" altLang="en-US" sz="2399"/>
            </a:p>
          </p:txBody>
        </p:sp>
        <p:sp>
          <p:nvSpPr>
            <p:cNvPr id="54" name="Oval 34"/>
            <p:cNvSpPr>
              <a:spLocks noChangeArrowheads="1"/>
            </p:cNvSpPr>
            <p:nvPr/>
          </p:nvSpPr>
          <p:spPr bwMode="auto">
            <a:xfrm>
              <a:off x="3147014" y="1927547"/>
              <a:ext cx="533400" cy="533400"/>
            </a:xfrm>
            <a:prstGeom prst="ellipse">
              <a:avLst/>
            </a:prstGeom>
            <a:solidFill>
              <a:schemeClr val="accent1">
                <a:lumMod val="60000"/>
                <a:lumOff val="4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121883" tIns="60941" rIns="121883" bIns="60941" numCol="1" anchor="t" anchorCtr="0" compatLnSpc="1"/>
            <a:lstStyle/>
            <a:p>
              <a:endParaRPr lang="zh-CN" altLang="en-US" sz="2399"/>
            </a:p>
          </p:txBody>
        </p:sp>
      </p:grpSp>
      <p:grpSp>
        <p:nvGrpSpPr>
          <p:cNvPr id="14" name="组合 67"/>
          <p:cNvGrpSpPr/>
          <p:nvPr/>
        </p:nvGrpSpPr>
        <p:grpSpPr>
          <a:xfrm>
            <a:off x="3498323" y="3427649"/>
            <a:ext cx="327983" cy="404407"/>
            <a:chOff x="2805113" y="2500313"/>
            <a:chExt cx="246063" cy="303212"/>
          </a:xfrm>
        </p:grpSpPr>
        <p:sp>
          <p:nvSpPr>
            <p:cNvPr id="55" name="Freeform 35"/>
            <p:cNvSpPr/>
            <p:nvPr/>
          </p:nvSpPr>
          <p:spPr bwMode="auto">
            <a:xfrm>
              <a:off x="2868613" y="2500313"/>
              <a:ext cx="182563" cy="192087"/>
            </a:xfrm>
            <a:custGeom>
              <a:avLst/>
              <a:gdLst>
                <a:gd name="T0" fmla="*/ 29 w 57"/>
                <a:gd name="T1" fmla="*/ 15 h 60"/>
                <a:gd name="T2" fmla="*/ 23 w 57"/>
                <a:gd name="T3" fmla="*/ 14 h 60"/>
                <a:gd name="T4" fmla="*/ 23 w 57"/>
                <a:gd name="T5" fmla="*/ 0 h 60"/>
                <a:gd name="T6" fmla="*/ 0 w 57"/>
                <a:gd name="T7" fmla="*/ 23 h 60"/>
                <a:gd name="T8" fmla="*/ 23 w 57"/>
                <a:gd name="T9" fmla="*/ 45 h 60"/>
                <a:gd name="T10" fmla="*/ 23 w 57"/>
                <a:gd name="T11" fmla="*/ 31 h 60"/>
                <a:gd name="T12" fmla="*/ 44 w 57"/>
                <a:gd name="T13" fmla="*/ 50 h 60"/>
                <a:gd name="T14" fmla="*/ 36 w 57"/>
                <a:gd name="T15" fmla="*/ 60 h 60"/>
                <a:gd name="T16" fmla="*/ 54 w 57"/>
                <a:gd name="T17" fmla="*/ 46 h 60"/>
                <a:gd name="T18" fmla="*/ 29 w 57"/>
                <a:gd name="T19" fmla="*/ 1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60">
                  <a:moveTo>
                    <a:pt x="29" y="15"/>
                  </a:moveTo>
                  <a:cubicBezTo>
                    <a:pt x="27" y="15"/>
                    <a:pt x="25" y="14"/>
                    <a:pt x="23" y="14"/>
                  </a:cubicBezTo>
                  <a:cubicBezTo>
                    <a:pt x="23" y="0"/>
                    <a:pt x="23" y="0"/>
                    <a:pt x="23" y="0"/>
                  </a:cubicBezTo>
                  <a:cubicBezTo>
                    <a:pt x="0" y="23"/>
                    <a:pt x="0" y="23"/>
                    <a:pt x="0" y="23"/>
                  </a:cubicBezTo>
                  <a:cubicBezTo>
                    <a:pt x="23" y="45"/>
                    <a:pt x="23" y="45"/>
                    <a:pt x="23" y="45"/>
                  </a:cubicBezTo>
                  <a:cubicBezTo>
                    <a:pt x="23" y="31"/>
                    <a:pt x="23" y="31"/>
                    <a:pt x="23" y="31"/>
                  </a:cubicBezTo>
                  <a:cubicBezTo>
                    <a:pt x="40" y="32"/>
                    <a:pt x="47" y="40"/>
                    <a:pt x="44" y="50"/>
                  </a:cubicBezTo>
                  <a:cubicBezTo>
                    <a:pt x="43" y="54"/>
                    <a:pt x="40" y="57"/>
                    <a:pt x="36" y="60"/>
                  </a:cubicBezTo>
                  <a:cubicBezTo>
                    <a:pt x="45" y="58"/>
                    <a:pt x="52" y="53"/>
                    <a:pt x="54" y="46"/>
                  </a:cubicBezTo>
                  <a:cubicBezTo>
                    <a:pt x="57" y="34"/>
                    <a:pt x="46" y="20"/>
                    <a:pt x="29" y="1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121883" tIns="60941" rIns="121883" bIns="60941" numCol="1" anchor="t" anchorCtr="0" compatLnSpc="1"/>
            <a:lstStyle/>
            <a:p>
              <a:endParaRPr lang="zh-CN" altLang="en-US" sz="2399"/>
            </a:p>
          </p:txBody>
        </p:sp>
        <p:sp>
          <p:nvSpPr>
            <p:cNvPr id="56" name="Freeform 36"/>
            <p:cNvSpPr/>
            <p:nvPr/>
          </p:nvSpPr>
          <p:spPr bwMode="auto">
            <a:xfrm>
              <a:off x="2805113" y="2611438"/>
              <a:ext cx="182563" cy="192087"/>
            </a:xfrm>
            <a:custGeom>
              <a:avLst/>
              <a:gdLst>
                <a:gd name="T0" fmla="*/ 28 w 57"/>
                <a:gd name="T1" fmla="*/ 44 h 60"/>
                <a:gd name="T2" fmla="*/ 34 w 57"/>
                <a:gd name="T3" fmla="*/ 46 h 60"/>
                <a:gd name="T4" fmla="*/ 34 w 57"/>
                <a:gd name="T5" fmla="*/ 60 h 60"/>
                <a:gd name="T6" fmla="*/ 57 w 57"/>
                <a:gd name="T7" fmla="*/ 37 h 60"/>
                <a:gd name="T8" fmla="*/ 34 w 57"/>
                <a:gd name="T9" fmla="*/ 15 h 60"/>
                <a:gd name="T10" fmla="*/ 34 w 57"/>
                <a:gd name="T11" fmla="*/ 29 h 60"/>
                <a:gd name="T12" fmla="*/ 13 w 57"/>
                <a:gd name="T13" fmla="*/ 10 h 60"/>
                <a:gd name="T14" fmla="*/ 21 w 57"/>
                <a:gd name="T15" fmla="*/ 0 h 60"/>
                <a:gd name="T16" fmla="*/ 3 w 57"/>
                <a:gd name="T17" fmla="*/ 14 h 60"/>
                <a:gd name="T18" fmla="*/ 28 w 57"/>
                <a:gd name="T19"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60">
                  <a:moveTo>
                    <a:pt x="28" y="44"/>
                  </a:moveTo>
                  <a:cubicBezTo>
                    <a:pt x="30" y="45"/>
                    <a:pt x="32" y="45"/>
                    <a:pt x="34" y="46"/>
                  </a:cubicBezTo>
                  <a:cubicBezTo>
                    <a:pt x="34" y="60"/>
                    <a:pt x="34" y="60"/>
                    <a:pt x="34" y="60"/>
                  </a:cubicBezTo>
                  <a:cubicBezTo>
                    <a:pt x="57" y="37"/>
                    <a:pt x="57" y="37"/>
                    <a:pt x="57" y="37"/>
                  </a:cubicBezTo>
                  <a:cubicBezTo>
                    <a:pt x="34" y="15"/>
                    <a:pt x="34" y="15"/>
                    <a:pt x="34" y="15"/>
                  </a:cubicBezTo>
                  <a:cubicBezTo>
                    <a:pt x="34" y="29"/>
                    <a:pt x="34" y="29"/>
                    <a:pt x="34" y="29"/>
                  </a:cubicBezTo>
                  <a:cubicBezTo>
                    <a:pt x="17" y="28"/>
                    <a:pt x="10" y="19"/>
                    <a:pt x="13" y="10"/>
                  </a:cubicBezTo>
                  <a:cubicBezTo>
                    <a:pt x="14" y="5"/>
                    <a:pt x="17" y="2"/>
                    <a:pt x="21" y="0"/>
                  </a:cubicBezTo>
                  <a:cubicBezTo>
                    <a:pt x="12" y="2"/>
                    <a:pt x="5" y="7"/>
                    <a:pt x="3" y="14"/>
                  </a:cubicBezTo>
                  <a:cubicBezTo>
                    <a:pt x="0" y="26"/>
                    <a:pt x="11" y="40"/>
                    <a:pt x="28" y="4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121883" tIns="60941" rIns="121883" bIns="60941" numCol="1" anchor="t" anchorCtr="0" compatLnSpc="1"/>
            <a:lstStyle/>
            <a:p>
              <a:endParaRPr lang="zh-CN" altLang="en-US" sz="2399"/>
            </a:p>
          </p:txBody>
        </p:sp>
      </p:grpSp>
      <p:grpSp>
        <p:nvGrpSpPr>
          <p:cNvPr id="15" name="组合 69"/>
          <p:cNvGrpSpPr/>
          <p:nvPr/>
        </p:nvGrpSpPr>
        <p:grpSpPr>
          <a:xfrm>
            <a:off x="3515248" y="5045279"/>
            <a:ext cx="294125" cy="260431"/>
            <a:chOff x="2817813" y="3713163"/>
            <a:chExt cx="220662" cy="195262"/>
          </a:xfrm>
        </p:grpSpPr>
        <p:sp>
          <p:nvSpPr>
            <p:cNvPr id="57" name="Freeform 37"/>
            <p:cNvSpPr>
              <a:spLocks noEditPoints="1"/>
            </p:cNvSpPr>
            <p:nvPr/>
          </p:nvSpPr>
          <p:spPr bwMode="auto">
            <a:xfrm>
              <a:off x="2817813" y="3713163"/>
              <a:ext cx="153988" cy="195262"/>
            </a:xfrm>
            <a:custGeom>
              <a:avLst/>
              <a:gdLst>
                <a:gd name="T0" fmla="*/ 24 w 48"/>
                <a:gd name="T1" fmla="*/ 27 h 61"/>
                <a:gd name="T2" fmla="*/ 0 w 48"/>
                <a:gd name="T3" fmla="*/ 59 h 61"/>
                <a:gd name="T4" fmla="*/ 0 w 48"/>
                <a:gd name="T5" fmla="*/ 61 h 61"/>
                <a:gd name="T6" fmla="*/ 48 w 48"/>
                <a:gd name="T7" fmla="*/ 61 h 61"/>
                <a:gd name="T8" fmla="*/ 48 w 48"/>
                <a:gd name="T9" fmla="*/ 59 h 61"/>
                <a:gd name="T10" fmla="*/ 24 w 48"/>
                <a:gd name="T11" fmla="*/ 27 h 61"/>
                <a:gd name="T12" fmla="*/ 24 w 48"/>
                <a:gd name="T13" fmla="*/ 23 h 61"/>
                <a:gd name="T14" fmla="*/ 36 w 48"/>
                <a:gd name="T15" fmla="*/ 11 h 61"/>
                <a:gd name="T16" fmla="*/ 24 w 48"/>
                <a:gd name="T17" fmla="*/ 0 h 61"/>
                <a:gd name="T18" fmla="*/ 12 w 48"/>
                <a:gd name="T19" fmla="*/ 11 h 61"/>
                <a:gd name="T20" fmla="*/ 24 w 48"/>
                <a:gd name="T21"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61">
                  <a:moveTo>
                    <a:pt x="24" y="27"/>
                  </a:moveTo>
                  <a:cubicBezTo>
                    <a:pt x="11" y="27"/>
                    <a:pt x="0" y="41"/>
                    <a:pt x="0" y="59"/>
                  </a:cubicBezTo>
                  <a:cubicBezTo>
                    <a:pt x="0" y="60"/>
                    <a:pt x="0" y="60"/>
                    <a:pt x="0" y="61"/>
                  </a:cubicBezTo>
                  <a:cubicBezTo>
                    <a:pt x="48" y="61"/>
                    <a:pt x="48" y="61"/>
                    <a:pt x="48" y="61"/>
                  </a:cubicBezTo>
                  <a:cubicBezTo>
                    <a:pt x="48" y="60"/>
                    <a:pt x="48" y="60"/>
                    <a:pt x="48" y="59"/>
                  </a:cubicBezTo>
                  <a:cubicBezTo>
                    <a:pt x="48" y="41"/>
                    <a:pt x="37" y="27"/>
                    <a:pt x="24" y="27"/>
                  </a:cubicBezTo>
                  <a:close/>
                  <a:moveTo>
                    <a:pt x="24" y="23"/>
                  </a:moveTo>
                  <a:cubicBezTo>
                    <a:pt x="31" y="23"/>
                    <a:pt x="36" y="18"/>
                    <a:pt x="36" y="11"/>
                  </a:cubicBezTo>
                  <a:cubicBezTo>
                    <a:pt x="36" y="5"/>
                    <a:pt x="31" y="0"/>
                    <a:pt x="24" y="0"/>
                  </a:cubicBezTo>
                  <a:cubicBezTo>
                    <a:pt x="17" y="0"/>
                    <a:pt x="12" y="5"/>
                    <a:pt x="12" y="11"/>
                  </a:cubicBezTo>
                  <a:cubicBezTo>
                    <a:pt x="12" y="18"/>
                    <a:pt x="17" y="23"/>
                    <a:pt x="24" y="2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121883" tIns="60941" rIns="121883" bIns="60941" numCol="1" anchor="t" anchorCtr="0" compatLnSpc="1"/>
            <a:lstStyle/>
            <a:p>
              <a:endParaRPr lang="zh-CN" altLang="en-US" sz="2399"/>
            </a:p>
          </p:txBody>
        </p:sp>
        <p:sp>
          <p:nvSpPr>
            <p:cNvPr id="58" name="Freeform 38"/>
            <p:cNvSpPr>
              <a:spLocks noEditPoints="1"/>
            </p:cNvSpPr>
            <p:nvPr/>
          </p:nvSpPr>
          <p:spPr bwMode="auto">
            <a:xfrm>
              <a:off x="2962275" y="3778250"/>
              <a:ext cx="76200" cy="130175"/>
            </a:xfrm>
            <a:custGeom>
              <a:avLst/>
              <a:gdLst>
                <a:gd name="T0" fmla="*/ 8 w 24"/>
                <a:gd name="T1" fmla="*/ 18 h 41"/>
                <a:gd name="T2" fmla="*/ 5 w 24"/>
                <a:gd name="T3" fmla="*/ 19 h 41"/>
                <a:gd name="T4" fmla="*/ 10 w 24"/>
                <a:gd name="T5" fmla="*/ 39 h 41"/>
                <a:gd name="T6" fmla="*/ 10 w 24"/>
                <a:gd name="T7" fmla="*/ 41 h 41"/>
                <a:gd name="T8" fmla="*/ 24 w 24"/>
                <a:gd name="T9" fmla="*/ 41 h 41"/>
                <a:gd name="T10" fmla="*/ 24 w 24"/>
                <a:gd name="T11" fmla="*/ 40 h 41"/>
                <a:gd name="T12" fmla="*/ 8 w 24"/>
                <a:gd name="T13" fmla="*/ 18 h 41"/>
                <a:gd name="T14" fmla="*/ 16 w 24"/>
                <a:gd name="T15" fmla="*/ 8 h 41"/>
                <a:gd name="T16" fmla="*/ 8 w 24"/>
                <a:gd name="T17" fmla="*/ 0 h 41"/>
                <a:gd name="T18" fmla="*/ 0 w 24"/>
                <a:gd name="T19" fmla="*/ 8 h 41"/>
                <a:gd name="T20" fmla="*/ 8 w 24"/>
                <a:gd name="T21" fmla="*/ 16 h 41"/>
                <a:gd name="T22" fmla="*/ 16 w 24"/>
                <a:gd name="T23" fmla="*/ 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41">
                  <a:moveTo>
                    <a:pt x="8" y="18"/>
                  </a:moveTo>
                  <a:cubicBezTo>
                    <a:pt x="7" y="18"/>
                    <a:pt x="6" y="18"/>
                    <a:pt x="5" y="19"/>
                  </a:cubicBezTo>
                  <a:cubicBezTo>
                    <a:pt x="8" y="24"/>
                    <a:pt x="10" y="32"/>
                    <a:pt x="10" y="39"/>
                  </a:cubicBezTo>
                  <a:cubicBezTo>
                    <a:pt x="10" y="40"/>
                    <a:pt x="10" y="40"/>
                    <a:pt x="10" y="41"/>
                  </a:cubicBezTo>
                  <a:cubicBezTo>
                    <a:pt x="24" y="41"/>
                    <a:pt x="24" y="41"/>
                    <a:pt x="24" y="41"/>
                  </a:cubicBezTo>
                  <a:cubicBezTo>
                    <a:pt x="24" y="41"/>
                    <a:pt x="24" y="40"/>
                    <a:pt x="24" y="40"/>
                  </a:cubicBezTo>
                  <a:cubicBezTo>
                    <a:pt x="24" y="28"/>
                    <a:pt x="17" y="18"/>
                    <a:pt x="8" y="18"/>
                  </a:cubicBezTo>
                  <a:close/>
                  <a:moveTo>
                    <a:pt x="16" y="8"/>
                  </a:moveTo>
                  <a:cubicBezTo>
                    <a:pt x="16" y="4"/>
                    <a:pt x="13" y="0"/>
                    <a:pt x="8" y="0"/>
                  </a:cubicBezTo>
                  <a:cubicBezTo>
                    <a:pt x="4" y="0"/>
                    <a:pt x="0" y="4"/>
                    <a:pt x="0" y="8"/>
                  </a:cubicBezTo>
                  <a:cubicBezTo>
                    <a:pt x="0" y="12"/>
                    <a:pt x="4" y="16"/>
                    <a:pt x="8" y="16"/>
                  </a:cubicBezTo>
                  <a:cubicBezTo>
                    <a:pt x="13" y="16"/>
                    <a:pt x="16" y="12"/>
                    <a:pt x="16" y="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121883" tIns="60941" rIns="121883" bIns="60941" numCol="1" anchor="t" anchorCtr="0" compatLnSpc="1"/>
            <a:lstStyle/>
            <a:p>
              <a:endParaRPr lang="zh-CN" altLang="en-US" sz="2399"/>
            </a:p>
          </p:txBody>
        </p:sp>
      </p:grpSp>
      <p:grpSp>
        <p:nvGrpSpPr>
          <p:cNvPr id="16" name="组合 66"/>
          <p:cNvGrpSpPr/>
          <p:nvPr/>
        </p:nvGrpSpPr>
        <p:grpSpPr>
          <a:xfrm>
            <a:off x="4423021" y="2669647"/>
            <a:ext cx="258153" cy="349357"/>
            <a:chOff x="3498850" y="1931988"/>
            <a:chExt cx="193675" cy="261937"/>
          </a:xfrm>
        </p:grpSpPr>
        <p:sp>
          <p:nvSpPr>
            <p:cNvPr id="59" name="Freeform 39"/>
            <p:cNvSpPr>
              <a:spLocks noEditPoints="1"/>
            </p:cNvSpPr>
            <p:nvPr/>
          </p:nvSpPr>
          <p:spPr bwMode="auto">
            <a:xfrm>
              <a:off x="3498850" y="1931988"/>
              <a:ext cx="193675" cy="261937"/>
            </a:xfrm>
            <a:custGeom>
              <a:avLst/>
              <a:gdLst>
                <a:gd name="T0" fmla="*/ 122 w 122"/>
                <a:gd name="T1" fmla="*/ 32 h 165"/>
                <a:gd name="T2" fmla="*/ 88 w 122"/>
                <a:gd name="T3" fmla="*/ 0 h 165"/>
                <a:gd name="T4" fmla="*/ 0 w 122"/>
                <a:gd name="T5" fmla="*/ 0 h 165"/>
                <a:gd name="T6" fmla="*/ 0 w 122"/>
                <a:gd name="T7" fmla="*/ 165 h 165"/>
                <a:gd name="T8" fmla="*/ 122 w 122"/>
                <a:gd name="T9" fmla="*/ 165 h 165"/>
                <a:gd name="T10" fmla="*/ 122 w 122"/>
                <a:gd name="T11" fmla="*/ 32 h 165"/>
                <a:gd name="T12" fmla="*/ 108 w 122"/>
                <a:gd name="T13" fmla="*/ 38 h 165"/>
                <a:gd name="T14" fmla="*/ 86 w 122"/>
                <a:gd name="T15" fmla="*/ 38 h 165"/>
                <a:gd name="T16" fmla="*/ 86 w 122"/>
                <a:gd name="T17" fmla="*/ 16 h 165"/>
                <a:gd name="T18" fmla="*/ 108 w 122"/>
                <a:gd name="T19" fmla="*/ 38 h 165"/>
                <a:gd name="T20" fmla="*/ 108 w 122"/>
                <a:gd name="T21" fmla="*/ 153 h 165"/>
                <a:gd name="T22" fmla="*/ 14 w 122"/>
                <a:gd name="T23" fmla="*/ 153 h 165"/>
                <a:gd name="T24" fmla="*/ 14 w 122"/>
                <a:gd name="T25" fmla="*/ 14 h 165"/>
                <a:gd name="T26" fmla="*/ 72 w 122"/>
                <a:gd name="T27" fmla="*/ 14 h 165"/>
                <a:gd name="T28" fmla="*/ 72 w 122"/>
                <a:gd name="T29" fmla="*/ 50 h 165"/>
                <a:gd name="T30" fmla="*/ 108 w 122"/>
                <a:gd name="T31" fmla="*/ 50 h 165"/>
                <a:gd name="T32" fmla="*/ 108 w 122"/>
                <a:gd name="T33" fmla="*/ 153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165">
                  <a:moveTo>
                    <a:pt x="122" y="32"/>
                  </a:moveTo>
                  <a:lnTo>
                    <a:pt x="88" y="0"/>
                  </a:lnTo>
                  <a:lnTo>
                    <a:pt x="0" y="0"/>
                  </a:lnTo>
                  <a:lnTo>
                    <a:pt x="0" y="165"/>
                  </a:lnTo>
                  <a:lnTo>
                    <a:pt x="122" y="165"/>
                  </a:lnTo>
                  <a:lnTo>
                    <a:pt x="122" y="32"/>
                  </a:lnTo>
                  <a:close/>
                  <a:moveTo>
                    <a:pt x="108" y="38"/>
                  </a:moveTo>
                  <a:lnTo>
                    <a:pt x="86" y="38"/>
                  </a:lnTo>
                  <a:lnTo>
                    <a:pt x="86" y="16"/>
                  </a:lnTo>
                  <a:lnTo>
                    <a:pt x="108" y="38"/>
                  </a:lnTo>
                  <a:close/>
                  <a:moveTo>
                    <a:pt x="108" y="153"/>
                  </a:moveTo>
                  <a:lnTo>
                    <a:pt x="14" y="153"/>
                  </a:lnTo>
                  <a:lnTo>
                    <a:pt x="14" y="14"/>
                  </a:lnTo>
                  <a:lnTo>
                    <a:pt x="72" y="14"/>
                  </a:lnTo>
                  <a:lnTo>
                    <a:pt x="72" y="50"/>
                  </a:lnTo>
                  <a:lnTo>
                    <a:pt x="108" y="50"/>
                  </a:lnTo>
                  <a:lnTo>
                    <a:pt x="108" y="153"/>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121883" tIns="60941" rIns="121883" bIns="60941" numCol="1" anchor="t" anchorCtr="0" compatLnSpc="1"/>
            <a:lstStyle/>
            <a:p>
              <a:endParaRPr lang="zh-CN" altLang="en-US" sz="2399"/>
            </a:p>
          </p:txBody>
        </p:sp>
        <p:sp>
          <p:nvSpPr>
            <p:cNvPr id="60" name="Rectangle 40"/>
            <p:cNvSpPr>
              <a:spLocks noChangeArrowheads="1"/>
            </p:cNvSpPr>
            <p:nvPr/>
          </p:nvSpPr>
          <p:spPr bwMode="auto">
            <a:xfrm>
              <a:off x="3536950" y="2001838"/>
              <a:ext cx="117475" cy="95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883" tIns="60941" rIns="121883" bIns="60941" numCol="1" anchor="t" anchorCtr="0" compatLnSpc="1"/>
            <a:lstStyle/>
            <a:p>
              <a:endParaRPr lang="zh-CN" altLang="en-US" sz="2399"/>
            </a:p>
          </p:txBody>
        </p:sp>
        <p:sp>
          <p:nvSpPr>
            <p:cNvPr id="61" name="Rectangle 41"/>
            <p:cNvSpPr>
              <a:spLocks noChangeArrowheads="1"/>
            </p:cNvSpPr>
            <p:nvPr/>
          </p:nvSpPr>
          <p:spPr bwMode="auto">
            <a:xfrm>
              <a:off x="3536950" y="2039938"/>
              <a:ext cx="117475" cy="95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883" tIns="60941" rIns="121883" bIns="60941" numCol="1" anchor="t" anchorCtr="0" compatLnSpc="1"/>
            <a:lstStyle/>
            <a:p>
              <a:endParaRPr lang="zh-CN" altLang="en-US" sz="2399"/>
            </a:p>
          </p:txBody>
        </p:sp>
        <p:sp>
          <p:nvSpPr>
            <p:cNvPr id="62" name="Rectangle 42"/>
            <p:cNvSpPr>
              <a:spLocks noChangeArrowheads="1"/>
            </p:cNvSpPr>
            <p:nvPr/>
          </p:nvSpPr>
          <p:spPr bwMode="auto">
            <a:xfrm>
              <a:off x="3536950" y="2078038"/>
              <a:ext cx="117475" cy="95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883" tIns="60941" rIns="121883" bIns="60941" numCol="1" anchor="t" anchorCtr="0" compatLnSpc="1"/>
            <a:lstStyle/>
            <a:p>
              <a:endParaRPr lang="zh-CN" altLang="en-US" sz="2399"/>
            </a:p>
          </p:txBody>
        </p:sp>
        <p:sp>
          <p:nvSpPr>
            <p:cNvPr id="63" name="Rectangle 43"/>
            <p:cNvSpPr>
              <a:spLocks noChangeArrowheads="1"/>
            </p:cNvSpPr>
            <p:nvPr/>
          </p:nvSpPr>
          <p:spPr bwMode="auto">
            <a:xfrm>
              <a:off x="3536950" y="2116138"/>
              <a:ext cx="117475" cy="127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883" tIns="60941" rIns="121883" bIns="60941" numCol="1" anchor="t" anchorCtr="0" compatLnSpc="1"/>
            <a:lstStyle/>
            <a:p>
              <a:endParaRPr lang="zh-CN" altLang="en-US" sz="2399"/>
            </a:p>
          </p:txBody>
        </p:sp>
      </p:grpSp>
      <p:grpSp>
        <p:nvGrpSpPr>
          <p:cNvPr id="17" name="组合 68"/>
          <p:cNvGrpSpPr/>
          <p:nvPr/>
        </p:nvGrpSpPr>
        <p:grpSpPr>
          <a:xfrm>
            <a:off x="4401858" y="4283045"/>
            <a:ext cx="340679" cy="307011"/>
            <a:chOff x="3482975" y="3141663"/>
            <a:chExt cx="255588" cy="230187"/>
          </a:xfrm>
        </p:grpSpPr>
        <p:sp>
          <p:nvSpPr>
            <p:cNvPr id="64" name="Freeform 44"/>
            <p:cNvSpPr/>
            <p:nvPr/>
          </p:nvSpPr>
          <p:spPr bwMode="auto">
            <a:xfrm>
              <a:off x="3482975" y="3141663"/>
              <a:ext cx="152400" cy="134937"/>
            </a:xfrm>
            <a:custGeom>
              <a:avLst/>
              <a:gdLst>
                <a:gd name="T0" fmla="*/ 40 w 48"/>
                <a:gd name="T1" fmla="*/ 13 h 42"/>
                <a:gd name="T2" fmla="*/ 48 w 48"/>
                <a:gd name="T3" fmla="*/ 7 h 42"/>
                <a:gd name="T4" fmla="*/ 28 w 48"/>
                <a:gd name="T5" fmla="*/ 7 h 42"/>
                <a:gd name="T6" fmla="*/ 23 w 48"/>
                <a:gd name="T7" fmla="*/ 0 h 42"/>
                <a:gd name="T8" fmla="*/ 9 w 48"/>
                <a:gd name="T9" fmla="*/ 0 h 42"/>
                <a:gd name="T10" fmla="*/ 0 w 48"/>
                <a:gd name="T11" fmla="*/ 9 h 42"/>
                <a:gd name="T12" fmla="*/ 0 w 48"/>
                <a:gd name="T13" fmla="*/ 42 h 42"/>
                <a:gd name="T14" fmla="*/ 36 w 48"/>
                <a:gd name="T15" fmla="*/ 42 h 42"/>
                <a:gd name="T16" fmla="*/ 40 w 48"/>
                <a:gd name="T17"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13"/>
                  </a:moveTo>
                  <a:cubicBezTo>
                    <a:pt x="42" y="10"/>
                    <a:pt x="45" y="9"/>
                    <a:pt x="48" y="7"/>
                  </a:cubicBezTo>
                  <a:cubicBezTo>
                    <a:pt x="28" y="7"/>
                    <a:pt x="28" y="7"/>
                    <a:pt x="28" y="7"/>
                  </a:cubicBezTo>
                  <a:cubicBezTo>
                    <a:pt x="23" y="0"/>
                    <a:pt x="23" y="0"/>
                    <a:pt x="23" y="0"/>
                  </a:cubicBezTo>
                  <a:cubicBezTo>
                    <a:pt x="23" y="0"/>
                    <a:pt x="15" y="0"/>
                    <a:pt x="9" y="0"/>
                  </a:cubicBezTo>
                  <a:cubicBezTo>
                    <a:pt x="3" y="0"/>
                    <a:pt x="0" y="1"/>
                    <a:pt x="0" y="9"/>
                  </a:cubicBezTo>
                  <a:cubicBezTo>
                    <a:pt x="0" y="17"/>
                    <a:pt x="0" y="42"/>
                    <a:pt x="0" y="42"/>
                  </a:cubicBezTo>
                  <a:cubicBezTo>
                    <a:pt x="36" y="42"/>
                    <a:pt x="36" y="42"/>
                    <a:pt x="36" y="42"/>
                  </a:cubicBezTo>
                  <a:cubicBezTo>
                    <a:pt x="30" y="32"/>
                    <a:pt x="32" y="21"/>
                    <a:pt x="40"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121883" tIns="60941" rIns="121883" bIns="60941" numCol="1" anchor="t" anchorCtr="0" compatLnSpc="1"/>
            <a:lstStyle/>
            <a:p>
              <a:endParaRPr lang="zh-CN" altLang="en-US" sz="2399"/>
            </a:p>
          </p:txBody>
        </p:sp>
        <p:sp>
          <p:nvSpPr>
            <p:cNvPr id="65" name="Freeform 45"/>
            <p:cNvSpPr>
              <a:spLocks noEditPoints="1"/>
            </p:cNvSpPr>
            <p:nvPr/>
          </p:nvSpPr>
          <p:spPr bwMode="auto">
            <a:xfrm>
              <a:off x="3597275" y="3170238"/>
              <a:ext cx="141288" cy="134937"/>
            </a:xfrm>
            <a:custGeom>
              <a:avLst/>
              <a:gdLst>
                <a:gd name="T0" fmla="*/ 36 w 44"/>
                <a:gd name="T1" fmla="*/ 7 h 42"/>
                <a:gd name="T2" fmla="*/ 8 w 44"/>
                <a:gd name="T3" fmla="*/ 7 h 42"/>
                <a:gd name="T4" fmla="*/ 8 w 44"/>
                <a:gd name="T5" fmla="*/ 35 h 42"/>
                <a:gd name="T6" fmla="*/ 36 w 44"/>
                <a:gd name="T7" fmla="*/ 35 h 42"/>
                <a:gd name="T8" fmla="*/ 36 w 44"/>
                <a:gd name="T9" fmla="*/ 7 h 42"/>
                <a:gd name="T10" fmla="*/ 12 w 44"/>
                <a:gd name="T11" fmla="*/ 31 h 42"/>
                <a:gd name="T12" fmla="*/ 12 w 44"/>
                <a:gd name="T13" fmla="*/ 11 h 42"/>
                <a:gd name="T14" fmla="*/ 32 w 44"/>
                <a:gd name="T15" fmla="*/ 11 h 42"/>
                <a:gd name="T16" fmla="*/ 32 w 44"/>
                <a:gd name="T17" fmla="*/ 31 h 42"/>
                <a:gd name="T18" fmla="*/ 12 w 44"/>
                <a:gd name="T19" fmla="*/ 3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2">
                  <a:moveTo>
                    <a:pt x="36" y="7"/>
                  </a:moveTo>
                  <a:cubicBezTo>
                    <a:pt x="28" y="0"/>
                    <a:pt x="16" y="0"/>
                    <a:pt x="8" y="7"/>
                  </a:cubicBezTo>
                  <a:cubicBezTo>
                    <a:pt x="0" y="15"/>
                    <a:pt x="0" y="27"/>
                    <a:pt x="8" y="35"/>
                  </a:cubicBezTo>
                  <a:cubicBezTo>
                    <a:pt x="16" y="42"/>
                    <a:pt x="28" y="42"/>
                    <a:pt x="36" y="35"/>
                  </a:cubicBezTo>
                  <a:cubicBezTo>
                    <a:pt x="44" y="27"/>
                    <a:pt x="44" y="15"/>
                    <a:pt x="36" y="7"/>
                  </a:cubicBezTo>
                  <a:close/>
                  <a:moveTo>
                    <a:pt x="12" y="31"/>
                  </a:moveTo>
                  <a:cubicBezTo>
                    <a:pt x="7" y="25"/>
                    <a:pt x="7" y="17"/>
                    <a:pt x="12" y="11"/>
                  </a:cubicBezTo>
                  <a:cubicBezTo>
                    <a:pt x="18" y="6"/>
                    <a:pt x="26" y="6"/>
                    <a:pt x="32" y="11"/>
                  </a:cubicBezTo>
                  <a:cubicBezTo>
                    <a:pt x="37" y="17"/>
                    <a:pt x="37" y="25"/>
                    <a:pt x="32" y="31"/>
                  </a:cubicBezTo>
                  <a:cubicBezTo>
                    <a:pt x="26" y="36"/>
                    <a:pt x="18" y="36"/>
                    <a:pt x="12" y="3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121883" tIns="60941" rIns="121883" bIns="60941" numCol="1" anchor="t" anchorCtr="0" compatLnSpc="1"/>
            <a:lstStyle/>
            <a:p>
              <a:endParaRPr lang="zh-CN" altLang="en-US" sz="2399"/>
            </a:p>
          </p:txBody>
        </p:sp>
        <p:sp>
          <p:nvSpPr>
            <p:cNvPr id="66" name="Freeform 46"/>
            <p:cNvSpPr>
              <a:spLocks noEditPoints="1"/>
            </p:cNvSpPr>
            <p:nvPr/>
          </p:nvSpPr>
          <p:spPr bwMode="auto">
            <a:xfrm>
              <a:off x="3530600" y="3286125"/>
              <a:ext cx="88900" cy="85725"/>
            </a:xfrm>
            <a:custGeom>
              <a:avLst/>
              <a:gdLst>
                <a:gd name="T0" fmla="*/ 26 w 28"/>
                <a:gd name="T1" fmla="*/ 1 h 27"/>
                <a:gd name="T2" fmla="*/ 20 w 28"/>
                <a:gd name="T3" fmla="*/ 1 h 27"/>
                <a:gd name="T4" fmla="*/ 20 w 28"/>
                <a:gd name="T5" fmla="*/ 1 h 27"/>
                <a:gd name="T6" fmla="*/ 26 w 28"/>
                <a:gd name="T7" fmla="*/ 7 h 27"/>
                <a:gd name="T8" fmla="*/ 26 w 28"/>
                <a:gd name="T9" fmla="*/ 7 h 27"/>
                <a:gd name="T10" fmla="*/ 26 w 28"/>
                <a:gd name="T11" fmla="*/ 1 h 27"/>
                <a:gd name="T12" fmla="*/ 1 w 28"/>
                <a:gd name="T13" fmla="*/ 20 h 27"/>
                <a:gd name="T14" fmla="*/ 1 w 28"/>
                <a:gd name="T15" fmla="*/ 25 h 27"/>
                <a:gd name="T16" fmla="*/ 7 w 28"/>
                <a:gd name="T17" fmla="*/ 25 h 27"/>
                <a:gd name="T18" fmla="*/ 24 w 28"/>
                <a:gd name="T19" fmla="*/ 9 h 27"/>
                <a:gd name="T20" fmla="*/ 18 w 28"/>
                <a:gd name="T21" fmla="*/ 3 h 27"/>
                <a:gd name="T22" fmla="*/ 1 w 28"/>
                <a:gd name="T23"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7">
                  <a:moveTo>
                    <a:pt x="26" y="1"/>
                  </a:moveTo>
                  <a:cubicBezTo>
                    <a:pt x="25" y="0"/>
                    <a:pt x="22" y="0"/>
                    <a:pt x="20" y="1"/>
                  </a:cubicBezTo>
                  <a:cubicBezTo>
                    <a:pt x="20" y="1"/>
                    <a:pt x="20" y="1"/>
                    <a:pt x="20" y="1"/>
                  </a:cubicBezTo>
                  <a:cubicBezTo>
                    <a:pt x="26" y="7"/>
                    <a:pt x="26" y="7"/>
                    <a:pt x="26" y="7"/>
                  </a:cubicBezTo>
                  <a:cubicBezTo>
                    <a:pt x="26" y="7"/>
                    <a:pt x="26" y="7"/>
                    <a:pt x="26" y="7"/>
                  </a:cubicBezTo>
                  <a:cubicBezTo>
                    <a:pt x="28" y="5"/>
                    <a:pt x="28" y="3"/>
                    <a:pt x="26" y="1"/>
                  </a:cubicBezTo>
                  <a:close/>
                  <a:moveTo>
                    <a:pt x="1" y="20"/>
                  </a:moveTo>
                  <a:cubicBezTo>
                    <a:pt x="0" y="21"/>
                    <a:pt x="0" y="24"/>
                    <a:pt x="1" y="25"/>
                  </a:cubicBezTo>
                  <a:cubicBezTo>
                    <a:pt x="3" y="27"/>
                    <a:pt x="6" y="27"/>
                    <a:pt x="7" y="25"/>
                  </a:cubicBezTo>
                  <a:cubicBezTo>
                    <a:pt x="24" y="9"/>
                    <a:pt x="24" y="9"/>
                    <a:pt x="24" y="9"/>
                  </a:cubicBezTo>
                  <a:cubicBezTo>
                    <a:pt x="18" y="3"/>
                    <a:pt x="18" y="3"/>
                    <a:pt x="18" y="3"/>
                  </a:cubicBezTo>
                  <a:lnTo>
                    <a:pt x="1" y="2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121883" tIns="60941" rIns="121883" bIns="60941" numCol="1" anchor="t" anchorCtr="0" compatLnSpc="1"/>
            <a:lstStyle/>
            <a:p>
              <a:endParaRPr lang="zh-CN" altLang="en-US" sz="2399"/>
            </a:p>
          </p:txBody>
        </p:sp>
      </p:grpSp>
      <p:sp>
        <p:nvSpPr>
          <p:cNvPr id="71" name="Rectangle 41"/>
          <p:cNvSpPr>
            <a:spLocks noChangeArrowheads="1"/>
          </p:cNvSpPr>
          <p:nvPr/>
        </p:nvSpPr>
        <p:spPr bwMode="auto">
          <a:xfrm>
            <a:off x="6767702" y="4070514"/>
            <a:ext cx="4895199" cy="19202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a:spAutoFit/>
          </a:bodyPr>
          <a:lstStyle/>
          <a:p>
            <a:pPr defTabSz="1450505">
              <a:lnSpc>
                <a:spcPct val="120000"/>
              </a:lnSpc>
              <a:defRPr/>
            </a:pPr>
            <a:r>
              <a:rPr lang="zh-CN" altLang="en-US" sz="1600" dirty="0">
                <a:solidFill>
                  <a:schemeClr val="tx1">
                    <a:lumMod val="75000"/>
                    <a:lumOff val="25000"/>
                  </a:schemeClr>
                </a:solidFill>
                <a:latin typeface="微软雅黑" pitchFamily="34" charset="-122"/>
                <a:ea typeface="微软雅黑" pitchFamily="34" charset="-122"/>
                <a:cs typeface="Open Sans" pitchFamily="34" charset="0"/>
              </a:rPr>
              <a:t>添加标题</a:t>
            </a:r>
            <a:endParaRPr lang="en-US" altLang="zh-CN" sz="1600" dirty="0">
              <a:solidFill>
                <a:schemeClr val="tx1">
                  <a:lumMod val="75000"/>
                  <a:lumOff val="25000"/>
                </a:schemeClr>
              </a:solidFill>
              <a:latin typeface="微软雅黑" pitchFamily="34" charset="-122"/>
              <a:ea typeface="微软雅黑" pitchFamily="34" charset="-122"/>
              <a:cs typeface="Open Sans" pitchFamily="34" charset="0"/>
            </a:endParaRPr>
          </a:p>
          <a:p>
            <a:pPr>
              <a:lnSpc>
                <a:spcPct val="120000"/>
              </a:lnSpc>
            </a:pPr>
            <a:r>
              <a:rPr lang="zh-CN" altLang="en-US" sz="1200" dirty="0">
                <a:solidFill>
                  <a:schemeClr val="tx1">
                    <a:lumMod val="50000"/>
                    <a:lumOff val="50000"/>
                  </a:schemeClr>
                </a:solidFill>
                <a:latin typeface="微软雅黑" pitchFamily="34" charset="-122"/>
                <a:ea typeface="微软雅黑" pitchFamily="34" charset="-122"/>
              </a:rPr>
              <a:t>您的内容打在这里您的内容打在这里，或者通过复制您的文本后，在此框中选择粘贴，并选择只保留文字。您的内容打在这里您的内容打在这里，或者通过复制您的文本后，在此框中选择粘贴，并选择只保留文字。您的内容打在这里您的内容打在这里，或者通过复制您的文本后，在此框中选择粘贴，并选择只保留文字。</a:t>
            </a:r>
          </a:p>
          <a:p>
            <a:pPr>
              <a:lnSpc>
                <a:spcPct val="120000"/>
              </a:lnSpc>
            </a:pPr>
            <a:endParaRPr lang="zh-CN" altLang="en-US" sz="1200" dirty="0">
              <a:solidFill>
                <a:schemeClr val="tx1">
                  <a:lumMod val="50000"/>
                  <a:lumOff val="50000"/>
                </a:schemeClr>
              </a:solidFill>
              <a:latin typeface="微软雅黑" pitchFamily="34" charset="-122"/>
              <a:ea typeface="微软雅黑" pitchFamily="34" charset="-122"/>
            </a:endParaRPr>
          </a:p>
          <a:p>
            <a:pPr>
              <a:lnSpc>
                <a:spcPct val="120000"/>
              </a:lnSpc>
            </a:pPr>
            <a:endParaRPr lang="zh-CN" altLang="en-US" sz="1200" dirty="0">
              <a:solidFill>
                <a:schemeClr val="tx1">
                  <a:lumMod val="50000"/>
                  <a:lumOff val="50000"/>
                </a:schemeClr>
              </a:solidFill>
              <a:latin typeface="微软雅黑" pitchFamily="34" charset="-122"/>
              <a:ea typeface="微软雅黑" pitchFamily="34" charset="-122"/>
            </a:endParaRPr>
          </a:p>
        </p:txBody>
      </p:sp>
      <p:sp>
        <p:nvSpPr>
          <p:cNvPr id="72" name="Rectangle 41"/>
          <p:cNvSpPr>
            <a:spLocks noChangeArrowheads="1"/>
          </p:cNvSpPr>
          <p:nvPr/>
        </p:nvSpPr>
        <p:spPr bwMode="auto">
          <a:xfrm>
            <a:off x="6767702" y="2279261"/>
            <a:ext cx="4895199" cy="12554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a:spAutoFit/>
          </a:bodyPr>
          <a:lstStyle/>
          <a:p>
            <a:pPr defTabSz="1450505">
              <a:lnSpc>
                <a:spcPct val="120000"/>
              </a:lnSpc>
              <a:defRPr/>
            </a:pPr>
            <a:r>
              <a:rPr lang="zh-CN" altLang="en-US" sz="1600" dirty="0">
                <a:solidFill>
                  <a:schemeClr val="tx1">
                    <a:lumMod val="75000"/>
                    <a:lumOff val="25000"/>
                  </a:schemeClr>
                </a:solidFill>
                <a:latin typeface="微软雅黑" pitchFamily="34" charset="-122"/>
                <a:ea typeface="微软雅黑" pitchFamily="34" charset="-122"/>
                <a:cs typeface="Open Sans" pitchFamily="34" charset="0"/>
              </a:rPr>
              <a:t>添加标题</a:t>
            </a:r>
            <a:endParaRPr lang="en-US" altLang="zh-CN" sz="1600" dirty="0">
              <a:solidFill>
                <a:schemeClr val="tx1">
                  <a:lumMod val="75000"/>
                  <a:lumOff val="25000"/>
                </a:schemeClr>
              </a:solidFill>
              <a:latin typeface="微软雅黑" pitchFamily="34" charset="-122"/>
              <a:ea typeface="微软雅黑" pitchFamily="34" charset="-122"/>
              <a:cs typeface="Open Sans" pitchFamily="34" charset="0"/>
            </a:endParaRPr>
          </a:p>
          <a:p>
            <a:pPr>
              <a:lnSpc>
                <a:spcPct val="120000"/>
              </a:lnSpc>
            </a:pPr>
            <a:r>
              <a:rPr lang="zh-CN" altLang="en-US" sz="1200" dirty="0">
                <a:solidFill>
                  <a:schemeClr val="tx1">
                    <a:lumMod val="50000"/>
                    <a:lumOff val="50000"/>
                  </a:schemeClr>
                </a:solidFill>
                <a:latin typeface="微软雅黑" pitchFamily="34" charset="-122"/>
                <a:ea typeface="微软雅黑" pitchFamily="34" charset="-122"/>
              </a:rPr>
              <a:t>您的内容打在这里您的内容打在这里，或者通过复制您的文本后，在此框中选择粘贴，并选择只保留文字。您的内容打在这里您的内容打在这里，或者通过复制您的文本后，在此框中选择粘贴，并选择只保留文字。</a:t>
            </a:r>
          </a:p>
          <a:p>
            <a:pPr>
              <a:lnSpc>
                <a:spcPct val="120000"/>
              </a:lnSpc>
            </a:pPr>
            <a:endParaRPr lang="zh-CN" altLang="en-US" sz="1200" dirty="0">
              <a:solidFill>
                <a:schemeClr val="tx1">
                  <a:lumMod val="50000"/>
                  <a:lumOff val="50000"/>
                </a:schemeClr>
              </a:solidFill>
              <a:latin typeface="微软雅黑" pitchFamily="34" charset="-122"/>
              <a:ea typeface="微软雅黑" pitchFamily="34" charset="-122"/>
            </a:endParaRPr>
          </a:p>
        </p:txBody>
      </p:sp>
      <p:sp>
        <p:nvSpPr>
          <p:cNvPr id="74" name="矩形 73"/>
          <p:cNvSpPr/>
          <p:nvPr/>
        </p:nvSpPr>
        <p:spPr>
          <a:xfrm>
            <a:off x="5029433" y="2645864"/>
            <a:ext cx="1005403" cy="362792"/>
          </a:xfrm>
          <a:prstGeom prst="rect">
            <a:avLst/>
          </a:prstGeom>
        </p:spPr>
        <p:txBody>
          <a:bodyPr wrap="none">
            <a:spAutoFit/>
          </a:bodyPr>
          <a:lstStyle/>
          <a:p>
            <a:pPr defTabSz="1450505">
              <a:lnSpc>
                <a:spcPct val="120000"/>
              </a:lnSpc>
              <a:defRPr/>
            </a:pPr>
            <a:r>
              <a:rPr lang="zh-CN" altLang="en-US" sz="1600" dirty="0">
                <a:solidFill>
                  <a:schemeClr val="tx1">
                    <a:lumMod val="75000"/>
                    <a:lumOff val="25000"/>
                  </a:schemeClr>
                </a:solidFill>
                <a:latin typeface="微软雅黑" pitchFamily="34" charset="-122"/>
                <a:ea typeface="微软雅黑" pitchFamily="34" charset="-122"/>
                <a:cs typeface="Open Sans" pitchFamily="34" charset="0"/>
              </a:rPr>
              <a:t>添加标题</a:t>
            </a:r>
            <a:endParaRPr lang="en-US" altLang="zh-CN" sz="1600" dirty="0">
              <a:solidFill>
                <a:schemeClr val="tx1">
                  <a:lumMod val="75000"/>
                  <a:lumOff val="25000"/>
                </a:schemeClr>
              </a:solidFill>
              <a:latin typeface="微软雅黑" pitchFamily="34" charset="-122"/>
              <a:ea typeface="微软雅黑" pitchFamily="34" charset="-122"/>
              <a:cs typeface="Open Sans" pitchFamily="34" charset="0"/>
            </a:endParaRPr>
          </a:p>
        </p:txBody>
      </p:sp>
      <p:sp>
        <p:nvSpPr>
          <p:cNvPr id="75" name="矩形 74"/>
          <p:cNvSpPr/>
          <p:nvPr/>
        </p:nvSpPr>
        <p:spPr>
          <a:xfrm>
            <a:off x="4133286" y="3445232"/>
            <a:ext cx="1005403" cy="362792"/>
          </a:xfrm>
          <a:prstGeom prst="rect">
            <a:avLst/>
          </a:prstGeom>
        </p:spPr>
        <p:txBody>
          <a:bodyPr wrap="none">
            <a:spAutoFit/>
          </a:bodyPr>
          <a:lstStyle/>
          <a:p>
            <a:pPr defTabSz="1450505">
              <a:lnSpc>
                <a:spcPct val="120000"/>
              </a:lnSpc>
              <a:defRPr/>
            </a:pPr>
            <a:r>
              <a:rPr lang="zh-CN" altLang="en-US" sz="1600" dirty="0">
                <a:solidFill>
                  <a:schemeClr val="tx1">
                    <a:lumMod val="75000"/>
                    <a:lumOff val="25000"/>
                  </a:schemeClr>
                </a:solidFill>
                <a:latin typeface="微软雅黑" pitchFamily="34" charset="-122"/>
                <a:ea typeface="微软雅黑" pitchFamily="34" charset="-122"/>
                <a:cs typeface="Open Sans" pitchFamily="34" charset="0"/>
              </a:rPr>
              <a:t>添加标题</a:t>
            </a:r>
            <a:endParaRPr lang="en-US" altLang="zh-CN" sz="1600" dirty="0">
              <a:solidFill>
                <a:schemeClr val="tx1">
                  <a:lumMod val="75000"/>
                  <a:lumOff val="25000"/>
                </a:schemeClr>
              </a:solidFill>
              <a:latin typeface="微软雅黑" pitchFamily="34" charset="-122"/>
              <a:ea typeface="微软雅黑" pitchFamily="34" charset="-122"/>
              <a:cs typeface="Open Sans" pitchFamily="34" charset="0"/>
            </a:endParaRPr>
          </a:p>
        </p:txBody>
      </p:sp>
      <p:sp>
        <p:nvSpPr>
          <p:cNvPr id="76" name="矩形 75"/>
          <p:cNvSpPr/>
          <p:nvPr/>
        </p:nvSpPr>
        <p:spPr>
          <a:xfrm>
            <a:off x="5029432" y="4263497"/>
            <a:ext cx="1005403" cy="362792"/>
          </a:xfrm>
          <a:prstGeom prst="rect">
            <a:avLst/>
          </a:prstGeom>
        </p:spPr>
        <p:txBody>
          <a:bodyPr wrap="none">
            <a:spAutoFit/>
          </a:bodyPr>
          <a:lstStyle/>
          <a:p>
            <a:pPr defTabSz="1450505">
              <a:lnSpc>
                <a:spcPct val="120000"/>
              </a:lnSpc>
              <a:defRPr/>
            </a:pPr>
            <a:r>
              <a:rPr lang="zh-CN" altLang="en-US" sz="1600" dirty="0">
                <a:solidFill>
                  <a:schemeClr val="tx1">
                    <a:lumMod val="75000"/>
                    <a:lumOff val="25000"/>
                  </a:schemeClr>
                </a:solidFill>
                <a:latin typeface="微软雅黑" pitchFamily="34" charset="-122"/>
                <a:ea typeface="微软雅黑" pitchFamily="34" charset="-122"/>
                <a:cs typeface="Open Sans" pitchFamily="34" charset="0"/>
              </a:rPr>
              <a:t>添加标题</a:t>
            </a:r>
            <a:endParaRPr lang="en-US" altLang="zh-CN" sz="1600" dirty="0">
              <a:solidFill>
                <a:schemeClr val="tx1">
                  <a:lumMod val="75000"/>
                  <a:lumOff val="25000"/>
                </a:schemeClr>
              </a:solidFill>
              <a:latin typeface="微软雅黑" pitchFamily="34" charset="-122"/>
              <a:ea typeface="微软雅黑" pitchFamily="34" charset="-122"/>
              <a:cs typeface="Open Sans" pitchFamily="34" charset="0"/>
            </a:endParaRPr>
          </a:p>
        </p:txBody>
      </p:sp>
      <p:sp>
        <p:nvSpPr>
          <p:cNvPr id="77" name="矩形 76"/>
          <p:cNvSpPr/>
          <p:nvPr/>
        </p:nvSpPr>
        <p:spPr>
          <a:xfrm>
            <a:off x="4151684" y="5019380"/>
            <a:ext cx="1005403" cy="362792"/>
          </a:xfrm>
          <a:prstGeom prst="rect">
            <a:avLst/>
          </a:prstGeom>
        </p:spPr>
        <p:txBody>
          <a:bodyPr wrap="none">
            <a:spAutoFit/>
          </a:bodyPr>
          <a:lstStyle/>
          <a:p>
            <a:pPr defTabSz="1450505">
              <a:lnSpc>
                <a:spcPct val="120000"/>
              </a:lnSpc>
              <a:defRPr/>
            </a:pPr>
            <a:r>
              <a:rPr lang="zh-CN" altLang="en-US" sz="1600" dirty="0">
                <a:solidFill>
                  <a:schemeClr val="tx1">
                    <a:lumMod val="75000"/>
                    <a:lumOff val="25000"/>
                  </a:schemeClr>
                </a:solidFill>
                <a:latin typeface="微软雅黑" pitchFamily="34" charset="-122"/>
                <a:ea typeface="微软雅黑" pitchFamily="34" charset="-122"/>
                <a:cs typeface="Open Sans" pitchFamily="34" charset="0"/>
              </a:rPr>
              <a:t>添加标题</a:t>
            </a:r>
            <a:endParaRPr lang="en-US" altLang="zh-CN" sz="1600" dirty="0">
              <a:solidFill>
                <a:schemeClr val="tx1">
                  <a:lumMod val="75000"/>
                  <a:lumOff val="25000"/>
                </a:schemeClr>
              </a:solidFill>
              <a:latin typeface="微软雅黑" pitchFamily="34" charset="-122"/>
              <a:ea typeface="微软雅黑" pitchFamily="34" charset="-122"/>
              <a:cs typeface="Open Sans" pitchFamily="34" charset="0"/>
            </a:endParaRPr>
          </a:p>
        </p:txBody>
      </p:sp>
      <p:cxnSp>
        <p:nvCxnSpPr>
          <p:cNvPr id="79" name="直接连接符 78"/>
          <p:cNvCxnSpPr/>
          <p:nvPr/>
        </p:nvCxnSpPr>
        <p:spPr>
          <a:xfrm>
            <a:off x="6396639" y="2279260"/>
            <a:ext cx="0" cy="3392185"/>
          </a:xfrm>
          <a:prstGeom prst="line">
            <a:avLst/>
          </a:prstGeom>
          <a:ln w="6350">
            <a:solidFill>
              <a:srgbClr val="20202E"/>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74965398"/>
      </p:ext>
    </p:extLst>
  </p:cSld>
  <p:clrMapOvr>
    <a:masterClrMapping/>
  </p:clrMapOvr>
  <mc:AlternateContent xmlns:mc="http://schemas.openxmlformats.org/markup-compatibility/2006">
    <mc:Choice xmlns:p14="http://schemas.microsoft.com/office/powerpoint/2010/main" xmlns=""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2" presetClass="entr" presetSubtype="8" fill="hold" nodeType="withEffect">
                                  <p:stCondLst>
                                    <p:cond delay="50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par>
                                <p:cTn id="12" presetID="53" presetClass="entr" presetSubtype="16" fill="hold" nodeType="withEffect">
                                  <p:stCondLst>
                                    <p:cond delay="1000"/>
                                  </p:stCondLst>
                                  <p:childTnLst>
                                    <p:set>
                                      <p:cBhvr>
                                        <p:cTn id="13" dur="1" fill="hold">
                                          <p:stCondLst>
                                            <p:cond delay="0"/>
                                          </p:stCondLst>
                                        </p:cTn>
                                        <p:tgtEl>
                                          <p:spTgt spid="16"/>
                                        </p:tgtEl>
                                        <p:attrNameLst>
                                          <p:attrName>style.visibility</p:attrName>
                                        </p:attrNameLst>
                                      </p:cBhvr>
                                      <p:to>
                                        <p:strVal val="visible"/>
                                      </p:to>
                                    </p:set>
                                    <p:anim calcmode="lin" valueType="num">
                                      <p:cBhvr>
                                        <p:cTn id="14" dur="300" fill="hold"/>
                                        <p:tgtEl>
                                          <p:spTgt spid="16"/>
                                        </p:tgtEl>
                                        <p:attrNameLst>
                                          <p:attrName>ppt_w</p:attrName>
                                        </p:attrNameLst>
                                      </p:cBhvr>
                                      <p:tavLst>
                                        <p:tav tm="0">
                                          <p:val>
                                            <p:fltVal val="0"/>
                                          </p:val>
                                        </p:tav>
                                        <p:tav tm="100000">
                                          <p:val>
                                            <p:strVal val="#ppt_w"/>
                                          </p:val>
                                        </p:tav>
                                      </p:tavLst>
                                    </p:anim>
                                    <p:anim calcmode="lin" valueType="num">
                                      <p:cBhvr>
                                        <p:cTn id="15" dur="300" fill="hold"/>
                                        <p:tgtEl>
                                          <p:spTgt spid="16"/>
                                        </p:tgtEl>
                                        <p:attrNameLst>
                                          <p:attrName>ppt_h</p:attrName>
                                        </p:attrNameLst>
                                      </p:cBhvr>
                                      <p:tavLst>
                                        <p:tav tm="0">
                                          <p:val>
                                            <p:fltVal val="0"/>
                                          </p:val>
                                        </p:tav>
                                        <p:tav tm="100000">
                                          <p:val>
                                            <p:strVal val="#ppt_h"/>
                                          </p:val>
                                        </p:tav>
                                      </p:tavLst>
                                    </p:anim>
                                    <p:animEffect transition="in" filter="fade">
                                      <p:cBhvr>
                                        <p:cTn id="16" dur="300"/>
                                        <p:tgtEl>
                                          <p:spTgt spid="16"/>
                                        </p:tgtEl>
                                      </p:cBhvr>
                                    </p:animEffect>
                                  </p:childTnLst>
                                </p:cTn>
                              </p:par>
                              <p:par>
                                <p:cTn id="17" presetID="6" presetClass="emph" presetSubtype="0" autoRev="1" fill="hold" nodeType="withEffect">
                                  <p:stCondLst>
                                    <p:cond delay="1300"/>
                                  </p:stCondLst>
                                  <p:childTnLst>
                                    <p:animScale>
                                      <p:cBhvr>
                                        <p:cTn id="18" dur="150" fill="hold"/>
                                        <p:tgtEl>
                                          <p:spTgt spid="16"/>
                                        </p:tgtEl>
                                      </p:cBhvr>
                                      <p:by x="110000" y="110000"/>
                                    </p:animScale>
                                  </p:childTnLst>
                                </p:cTn>
                              </p:par>
                              <p:par>
                                <p:cTn id="19" presetID="2" presetClass="entr" presetSubtype="2" fill="hold" grpId="0" nodeType="withEffect">
                                  <p:stCondLst>
                                    <p:cond delay="1300"/>
                                  </p:stCondLst>
                                  <p:childTnLst>
                                    <p:set>
                                      <p:cBhvr>
                                        <p:cTn id="20" dur="1" fill="hold">
                                          <p:stCondLst>
                                            <p:cond delay="0"/>
                                          </p:stCondLst>
                                        </p:cTn>
                                        <p:tgtEl>
                                          <p:spTgt spid="74"/>
                                        </p:tgtEl>
                                        <p:attrNameLst>
                                          <p:attrName>style.visibility</p:attrName>
                                        </p:attrNameLst>
                                      </p:cBhvr>
                                      <p:to>
                                        <p:strVal val="visible"/>
                                      </p:to>
                                    </p:set>
                                    <p:anim calcmode="lin" valueType="num">
                                      <p:cBhvr additive="base">
                                        <p:cTn id="21" dur="500" fill="hold"/>
                                        <p:tgtEl>
                                          <p:spTgt spid="74"/>
                                        </p:tgtEl>
                                        <p:attrNameLst>
                                          <p:attrName>ppt_x</p:attrName>
                                        </p:attrNameLst>
                                      </p:cBhvr>
                                      <p:tavLst>
                                        <p:tav tm="0">
                                          <p:val>
                                            <p:strVal val="1+#ppt_w/2"/>
                                          </p:val>
                                        </p:tav>
                                        <p:tav tm="100000">
                                          <p:val>
                                            <p:strVal val="#ppt_x"/>
                                          </p:val>
                                        </p:tav>
                                      </p:tavLst>
                                    </p:anim>
                                    <p:anim calcmode="lin" valueType="num">
                                      <p:cBhvr additive="base">
                                        <p:cTn id="22" dur="500" fill="hold"/>
                                        <p:tgtEl>
                                          <p:spTgt spid="74"/>
                                        </p:tgtEl>
                                        <p:attrNameLst>
                                          <p:attrName>ppt_y</p:attrName>
                                        </p:attrNameLst>
                                      </p:cBhvr>
                                      <p:tavLst>
                                        <p:tav tm="0">
                                          <p:val>
                                            <p:strVal val="#ppt_y"/>
                                          </p:val>
                                        </p:tav>
                                        <p:tav tm="100000">
                                          <p:val>
                                            <p:strVal val="#ppt_y"/>
                                          </p:val>
                                        </p:tav>
                                      </p:tavLst>
                                    </p:anim>
                                  </p:childTnLst>
                                </p:cTn>
                              </p:par>
                              <p:par>
                                <p:cTn id="23" presetID="2" presetClass="entr" presetSubtype="4" fill="hold" nodeType="withEffect">
                                  <p:stCondLst>
                                    <p:cond delay="10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2" presetClass="entr" presetSubtype="8" fill="hold" nodeType="withEffect">
                                  <p:stCondLst>
                                    <p:cond delay="60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par>
                                <p:cTn id="30" presetID="53" presetClass="entr" presetSubtype="16" fill="hold" nodeType="withEffect">
                                  <p:stCondLst>
                                    <p:cond delay="1100"/>
                                  </p:stCondLst>
                                  <p:childTnLst>
                                    <p:set>
                                      <p:cBhvr>
                                        <p:cTn id="31" dur="1" fill="hold">
                                          <p:stCondLst>
                                            <p:cond delay="0"/>
                                          </p:stCondLst>
                                        </p:cTn>
                                        <p:tgtEl>
                                          <p:spTgt spid="14"/>
                                        </p:tgtEl>
                                        <p:attrNameLst>
                                          <p:attrName>style.visibility</p:attrName>
                                        </p:attrNameLst>
                                      </p:cBhvr>
                                      <p:to>
                                        <p:strVal val="visible"/>
                                      </p:to>
                                    </p:set>
                                    <p:anim calcmode="lin" valueType="num">
                                      <p:cBhvr>
                                        <p:cTn id="32" dur="300" fill="hold"/>
                                        <p:tgtEl>
                                          <p:spTgt spid="14"/>
                                        </p:tgtEl>
                                        <p:attrNameLst>
                                          <p:attrName>ppt_w</p:attrName>
                                        </p:attrNameLst>
                                      </p:cBhvr>
                                      <p:tavLst>
                                        <p:tav tm="0">
                                          <p:val>
                                            <p:fltVal val="0"/>
                                          </p:val>
                                        </p:tav>
                                        <p:tav tm="100000">
                                          <p:val>
                                            <p:strVal val="#ppt_w"/>
                                          </p:val>
                                        </p:tav>
                                      </p:tavLst>
                                    </p:anim>
                                    <p:anim calcmode="lin" valueType="num">
                                      <p:cBhvr>
                                        <p:cTn id="33" dur="300" fill="hold"/>
                                        <p:tgtEl>
                                          <p:spTgt spid="14"/>
                                        </p:tgtEl>
                                        <p:attrNameLst>
                                          <p:attrName>ppt_h</p:attrName>
                                        </p:attrNameLst>
                                      </p:cBhvr>
                                      <p:tavLst>
                                        <p:tav tm="0">
                                          <p:val>
                                            <p:fltVal val="0"/>
                                          </p:val>
                                        </p:tav>
                                        <p:tav tm="100000">
                                          <p:val>
                                            <p:strVal val="#ppt_h"/>
                                          </p:val>
                                        </p:tav>
                                      </p:tavLst>
                                    </p:anim>
                                    <p:animEffect transition="in" filter="fade">
                                      <p:cBhvr>
                                        <p:cTn id="34" dur="300"/>
                                        <p:tgtEl>
                                          <p:spTgt spid="14"/>
                                        </p:tgtEl>
                                      </p:cBhvr>
                                    </p:animEffect>
                                  </p:childTnLst>
                                </p:cTn>
                              </p:par>
                              <p:par>
                                <p:cTn id="35" presetID="6" presetClass="emph" presetSubtype="0" autoRev="1" fill="hold" nodeType="withEffect">
                                  <p:stCondLst>
                                    <p:cond delay="1400"/>
                                  </p:stCondLst>
                                  <p:childTnLst>
                                    <p:animScale>
                                      <p:cBhvr>
                                        <p:cTn id="36" dur="150" fill="hold"/>
                                        <p:tgtEl>
                                          <p:spTgt spid="14"/>
                                        </p:tgtEl>
                                      </p:cBhvr>
                                      <p:by x="110000" y="110000"/>
                                    </p:animScale>
                                  </p:childTnLst>
                                </p:cTn>
                              </p:par>
                              <p:par>
                                <p:cTn id="37" presetID="2" presetClass="entr" presetSubtype="2" fill="hold" grpId="0" nodeType="withEffect">
                                  <p:stCondLst>
                                    <p:cond delay="1400"/>
                                  </p:stCondLst>
                                  <p:childTnLst>
                                    <p:set>
                                      <p:cBhvr>
                                        <p:cTn id="38" dur="1" fill="hold">
                                          <p:stCondLst>
                                            <p:cond delay="0"/>
                                          </p:stCondLst>
                                        </p:cTn>
                                        <p:tgtEl>
                                          <p:spTgt spid="75"/>
                                        </p:tgtEl>
                                        <p:attrNameLst>
                                          <p:attrName>style.visibility</p:attrName>
                                        </p:attrNameLst>
                                      </p:cBhvr>
                                      <p:to>
                                        <p:strVal val="visible"/>
                                      </p:to>
                                    </p:set>
                                    <p:anim calcmode="lin" valueType="num">
                                      <p:cBhvr additive="base">
                                        <p:cTn id="39" dur="500" fill="hold"/>
                                        <p:tgtEl>
                                          <p:spTgt spid="75"/>
                                        </p:tgtEl>
                                        <p:attrNameLst>
                                          <p:attrName>ppt_x</p:attrName>
                                        </p:attrNameLst>
                                      </p:cBhvr>
                                      <p:tavLst>
                                        <p:tav tm="0">
                                          <p:val>
                                            <p:strVal val="1+#ppt_w/2"/>
                                          </p:val>
                                        </p:tav>
                                        <p:tav tm="100000">
                                          <p:val>
                                            <p:strVal val="#ppt_x"/>
                                          </p:val>
                                        </p:tav>
                                      </p:tavLst>
                                    </p:anim>
                                    <p:anim calcmode="lin" valueType="num">
                                      <p:cBhvr additive="base">
                                        <p:cTn id="40" dur="500" fill="hold"/>
                                        <p:tgtEl>
                                          <p:spTgt spid="75"/>
                                        </p:tgtEl>
                                        <p:attrNameLst>
                                          <p:attrName>ppt_y</p:attrName>
                                        </p:attrNameLst>
                                      </p:cBhvr>
                                      <p:tavLst>
                                        <p:tav tm="0">
                                          <p:val>
                                            <p:strVal val="#ppt_y"/>
                                          </p:val>
                                        </p:tav>
                                        <p:tav tm="100000">
                                          <p:val>
                                            <p:strVal val="#ppt_y"/>
                                          </p:val>
                                        </p:tav>
                                      </p:tavLst>
                                    </p:anim>
                                  </p:childTnLst>
                                </p:cTn>
                              </p:par>
                              <p:par>
                                <p:cTn id="41" presetID="2" presetClass="entr" presetSubtype="4" fill="hold" nodeType="withEffect">
                                  <p:stCondLst>
                                    <p:cond delay="20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par>
                                <p:cTn id="45" presetID="22" presetClass="entr" presetSubtype="8" fill="hold" nodeType="withEffect">
                                  <p:stCondLst>
                                    <p:cond delay="70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par>
                                <p:cTn id="48" presetID="53" presetClass="entr" presetSubtype="16" fill="hold" nodeType="withEffect">
                                  <p:stCondLst>
                                    <p:cond delay="1200"/>
                                  </p:stCondLst>
                                  <p:childTnLst>
                                    <p:set>
                                      <p:cBhvr>
                                        <p:cTn id="49" dur="1" fill="hold">
                                          <p:stCondLst>
                                            <p:cond delay="0"/>
                                          </p:stCondLst>
                                        </p:cTn>
                                        <p:tgtEl>
                                          <p:spTgt spid="17"/>
                                        </p:tgtEl>
                                        <p:attrNameLst>
                                          <p:attrName>style.visibility</p:attrName>
                                        </p:attrNameLst>
                                      </p:cBhvr>
                                      <p:to>
                                        <p:strVal val="visible"/>
                                      </p:to>
                                    </p:set>
                                    <p:anim calcmode="lin" valueType="num">
                                      <p:cBhvr>
                                        <p:cTn id="50" dur="300" fill="hold"/>
                                        <p:tgtEl>
                                          <p:spTgt spid="17"/>
                                        </p:tgtEl>
                                        <p:attrNameLst>
                                          <p:attrName>ppt_w</p:attrName>
                                        </p:attrNameLst>
                                      </p:cBhvr>
                                      <p:tavLst>
                                        <p:tav tm="0">
                                          <p:val>
                                            <p:fltVal val="0"/>
                                          </p:val>
                                        </p:tav>
                                        <p:tav tm="100000">
                                          <p:val>
                                            <p:strVal val="#ppt_w"/>
                                          </p:val>
                                        </p:tav>
                                      </p:tavLst>
                                    </p:anim>
                                    <p:anim calcmode="lin" valueType="num">
                                      <p:cBhvr>
                                        <p:cTn id="51" dur="300" fill="hold"/>
                                        <p:tgtEl>
                                          <p:spTgt spid="17"/>
                                        </p:tgtEl>
                                        <p:attrNameLst>
                                          <p:attrName>ppt_h</p:attrName>
                                        </p:attrNameLst>
                                      </p:cBhvr>
                                      <p:tavLst>
                                        <p:tav tm="0">
                                          <p:val>
                                            <p:fltVal val="0"/>
                                          </p:val>
                                        </p:tav>
                                        <p:tav tm="100000">
                                          <p:val>
                                            <p:strVal val="#ppt_h"/>
                                          </p:val>
                                        </p:tav>
                                      </p:tavLst>
                                    </p:anim>
                                    <p:animEffect transition="in" filter="fade">
                                      <p:cBhvr>
                                        <p:cTn id="52" dur="300"/>
                                        <p:tgtEl>
                                          <p:spTgt spid="17"/>
                                        </p:tgtEl>
                                      </p:cBhvr>
                                    </p:animEffect>
                                  </p:childTnLst>
                                </p:cTn>
                              </p:par>
                              <p:par>
                                <p:cTn id="53" presetID="6" presetClass="emph" presetSubtype="0" autoRev="1" fill="hold" nodeType="withEffect">
                                  <p:stCondLst>
                                    <p:cond delay="1500"/>
                                  </p:stCondLst>
                                  <p:childTnLst>
                                    <p:animScale>
                                      <p:cBhvr>
                                        <p:cTn id="54" dur="150" fill="hold"/>
                                        <p:tgtEl>
                                          <p:spTgt spid="17"/>
                                        </p:tgtEl>
                                      </p:cBhvr>
                                      <p:by x="110000" y="110000"/>
                                    </p:animScale>
                                  </p:childTnLst>
                                </p:cTn>
                              </p:par>
                              <p:par>
                                <p:cTn id="55" presetID="2" presetClass="entr" presetSubtype="2" fill="hold" grpId="0" nodeType="withEffect">
                                  <p:stCondLst>
                                    <p:cond delay="1500"/>
                                  </p:stCondLst>
                                  <p:childTnLst>
                                    <p:set>
                                      <p:cBhvr>
                                        <p:cTn id="56" dur="1" fill="hold">
                                          <p:stCondLst>
                                            <p:cond delay="0"/>
                                          </p:stCondLst>
                                        </p:cTn>
                                        <p:tgtEl>
                                          <p:spTgt spid="76"/>
                                        </p:tgtEl>
                                        <p:attrNameLst>
                                          <p:attrName>style.visibility</p:attrName>
                                        </p:attrNameLst>
                                      </p:cBhvr>
                                      <p:to>
                                        <p:strVal val="visible"/>
                                      </p:to>
                                    </p:set>
                                    <p:anim calcmode="lin" valueType="num">
                                      <p:cBhvr additive="base">
                                        <p:cTn id="57" dur="500" fill="hold"/>
                                        <p:tgtEl>
                                          <p:spTgt spid="76"/>
                                        </p:tgtEl>
                                        <p:attrNameLst>
                                          <p:attrName>ppt_x</p:attrName>
                                        </p:attrNameLst>
                                      </p:cBhvr>
                                      <p:tavLst>
                                        <p:tav tm="0">
                                          <p:val>
                                            <p:strVal val="1+#ppt_w/2"/>
                                          </p:val>
                                        </p:tav>
                                        <p:tav tm="100000">
                                          <p:val>
                                            <p:strVal val="#ppt_x"/>
                                          </p:val>
                                        </p:tav>
                                      </p:tavLst>
                                    </p:anim>
                                    <p:anim calcmode="lin" valueType="num">
                                      <p:cBhvr additive="base">
                                        <p:cTn id="58" dur="500" fill="hold"/>
                                        <p:tgtEl>
                                          <p:spTgt spid="76"/>
                                        </p:tgtEl>
                                        <p:attrNameLst>
                                          <p:attrName>ppt_y</p:attrName>
                                        </p:attrNameLst>
                                      </p:cBhvr>
                                      <p:tavLst>
                                        <p:tav tm="0">
                                          <p:val>
                                            <p:strVal val="#ppt_y"/>
                                          </p:val>
                                        </p:tav>
                                        <p:tav tm="100000">
                                          <p:val>
                                            <p:strVal val="#ppt_y"/>
                                          </p:val>
                                        </p:tav>
                                      </p:tavLst>
                                    </p:anim>
                                  </p:childTnLst>
                                </p:cTn>
                              </p:par>
                              <p:par>
                                <p:cTn id="59" presetID="2" presetClass="entr" presetSubtype="4" fill="hold" nodeType="withEffect">
                                  <p:stCondLst>
                                    <p:cond delay="30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par>
                                <p:cTn id="63" presetID="22" presetClass="entr" presetSubtype="8" fill="hold" nodeType="withEffect">
                                  <p:stCondLst>
                                    <p:cond delay="800"/>
                                  </p:stCondLst>
                                  <p:childTnLst>
                                    <p:set>
                                      <p:cBhvr>
                                        <p:cTn id="64" dur="1" fill="hold">
                                          <p:stCondLst>
                                            <p:cond delay="0"/>
                                          </p:stCondLst>
                                        </p:cTn>
                                        <p:tgtEl>
                                          <p:spTgt spid="11"/>
                                        </p:tgtEl>
                                        <p:attrNameLst>
                                          <p:attrName>style.visibility</p:attrName>
                                        </p:attrNameLst>
                                      </p:cBhvr>
                                      <p:to>
                                        <p:strVal val="visible"/>
                                      </p:to>
                                    </p:set>
                                    <p:animEffect transition="in" filter="wipe(left)">
                                      <p:cBhvr>
                                        <p:cTn id="65" dur="500"/>
                                        <p:tgtEl>
                                          <p:spTgt spid="11"/>
                                        </p:tgtEl>
                                      </p:cBhvr>
                                    </p:animEffect>
                                  </p:childTnLst>
                                </p:cTn>
                              </p:par>
                              <p:par>
                                <p:cTn id="66" presetID="53" presetClass="entr" presetSubtype="16" fill="hold" nodeType="withEffect">
                                  <p:stCondLst>
                                    <p:cond delay="1300"/>
                                  </p:stCondLst>
                                  <p:childTnLst>
                                    <p:set>
                                      <p:cBhvr>
                                        <p:cTn id="67" dur="1" fill="hold">
                                          <p:stCondLst>
                                            <p:cond delay="0"/>
                                          </p:stCondLst>
                                        </p:cTn>
                                        <p:tgtEl>
                                          <p:spTgt spid="15"/>
                                        </p:tgtEl>
                                        <p:attrNameLst>
                                          <p:attrName>style.visibility</p:attrName>
                                        </p:attrNameLst>
                                      </p:cBhvr>
                                      <p:to>
                                        <p:strVal val="visible"/>
                                      </p:to>
                                    </p:set>
                                    <p:anim calcmode="lin" valueType="num">
                                      <p:cBhvr>
                                        <p:cTn id="68" dur="300" fill="hold"/>
                                        <p:tgtEl>
                                          <p:spTgt spid="15"/>
                                        </p:tgtEl>
                                        <p:attrNameLst>
                                          <p:attrName>ppt_w</p:attrName>
                                        </p:attrNameLst>
                                      </p:cBhvr>
                                      <p:tavLst>
                                        <p:tav tm="0">
                                          <p:val>
                                            <p:fltVal val="0"/>
                                          </p:val>
                                        </p:tav>
                                        <p:tav tm="100000">
                                          <p:val>
                                            <p:strVal val="#ppt_w"/>
                                          </p:val>
                                        </p:tav>
                                      </p:tavLst>
                                    </p:anim>
                                    <p:anim calcmode="lin" valueType="num">
                                      <p:cBhvr>
                                        <p:cTn id="69" dur="300" fill="hold"/>
                                        <p:tgtEl>
                                          <p:spTgt spid="15"/>
                                        </p:tgtEl>
                                        <p:attrNameLst>
                                          <p:attrName>ppt_h</p:attrName>
                                        </p:attrNameLst>
                                      </p:cBhvr>
                                      <p:tavLst>
                                        <p:tav tm="0">
                                          <p:val>
                                            <p:fltVal val="0"/>
                                          </p:val>
                                        </p:tav>
                                        <p:tav tm="100000">
                                          <p:val>
                                            <p:strVal val="#ppt_h"/>
                                          </p:val>
                                        </p:tav>
                                      </p:tavLst>
                                    </p:anim>
                                    <p:animEffect transition="in" filter="fade">
                                      <p:cBhvr>
                                        <p:cTn id="70" dur="300"/>
                                        <p:tgtEl>
                                          <p:spTgt spid="15"/>
                                        </p:tgtEl>
                                      </p:cBhvr>
                                    </p:animEffect>
                                  </p:childTnLst>
                                </p:cTn>
                              </p:par>
                              <p:par>
                                <p:cTn id="71" presetID="6" presetClass="emph" presetSubtype="0" autoRev="1" fill="hold" nodeType="withEffect">
                                  <p:stCondLst>
                                    <p:cond delay="1600"/>
                                  </p:stCondLst>
                                  <p:childTnLst>
                                    <p:animScale>
                                      <p:cBhvr>
                                        <p:cTn id="72" dur="150" fill="hold"/>
                                        <p:tgtEl>
                                          <p:spTgt spid="15"/>
                                        </p:tgtEl>
                                      </p:cBhvr>
                                      <p:by x="110000" y="110000"/>
                                    </p:animScale>
                                  </p:childTnLst>
                                </p:cTn>
                              </p:par>
                              <p:par>
                                <p:cTn id="73" presetID="2" presetClass="entr" presetSubtype="2" fill="hold" grpId="0" nodeType="withEffect">
                                  <p:stCondLst>
                                    <p:cond delay="1600"/>
                                  </p:stCondLst>
                                  <p:childTnLst>
                                    <p:set>
                                      <p:cBhvr>
                                        <p:cTn id="74" dur="1" fill="hold">
                                          <p:stCondLst>
                                            <p:cond delay="0"/>
                                          </p:stCondLst>
                                        </p:cTn>
                                        <p:tgtEl>
                                          <p:spTgt spid="77"/>
                                        </p:tgtEl>
                                        <p:attrNameLst>
                                          <p:attrName>style.visibility</p:attrName>
                                        </p:attrNameLst>
                                      </p:cBhvr>
                                      <p:to>
                                        <p:strVal val="visible"/>
                                      </p:to>
                                    </p:set>
                                    <p:anim calcmode="lin" valueType="num">
                                      <p:cBhvr additive="base">
                                        <p:cTn id="75" dur="500" fill="hold"/>
                                        <p:tgtEl>
                                          <p:spTgt spid="77"/>
                                        </p:tgtEl>
                                        <p:attrNameLst>
                                          <p:attrName>ppt_x</p:attrName>
                                        </p:attrNameLst>
                                      </p:cBhvr>
                                      <p:tavLst>
                                        <p:tav tm="0">
                                          <p:val>
                                            <p:strVal val="1+#ppt_w/2"/>
                                          </p:val>
                                        </p:tav>
                                        <p:tav tm="100000">
                                          <p:val>
                                            <p:strVal val="#ppt_x"/>
                                          </p:val>
                                        </p:tav>
                                      </p:tavLst>
                                    </p:anim>
                                    <p:anim calcmode="lin" valueType="num">
                                      <p:cBhvr additive="base">
                                        <p:cTn id="76" dur="500" fill="hold"/>
                                        <p:tgtEl>
                                          <p:spTgt spid="77"/>
                                        </p:tgtEl>
                                        <p:attrNameLst>
                                          <p:attrName>ppt_y</p:attrName>
                                        </p:attrNameLst>
                                      </p:cBhvr>
                                      <p:tavLst>
                                        <p:tav tm="0">
                                          <p:val>
                                            <p:strVal val="#ppt_y"/>
                                          </p:val>
                                        </p:tav>
                                        <p:tav tm="100000">
                                          <p:val>
                                            <p:strVal val="#ppt_y"/>
                                          </p:val>
                                        </p:tav>
                                      </p:tavLst>
                                    </p:anim>
                                  </p:childTnLst>
                                </p:cTn>
                              </p:par>
                              <p:par>
                                <p:cTn id="77" presetID="16" presetClass="entr" presetSubtype="42" fill="hold" nodeType="withEffect">
                                  <p:stCondLst>
                                    <p:cond delay="2100"/>
                                  </p:stCondLst>
                                  <p:childTnLst>
                                    <p:set>
                                      <p:cBhvr>
                                        <p:cTn id="78" dur="1" fill="hold">
                                          <p:stCondLst>
                                            <p:cond delay="0"/>
                                          </p:stCondLst>
                                        </p:cTn>
                                        <p:tgtEl>
                                          <p:spTgt spid="79"/>
                                        </p:tgtEl>
                                        <p:attrNameLst>
                                          <p:attrName>style.visibility</p:attrName>
                                        </p:attrNameLst>
                                      </p:cBhvr>
                                      <p:to>
                                        <p:strVal val="visible"/>
                                      </p:to>
                                    </p:set>
                                    <p:animEffect transition="in" filter="barn(outHorizontal)">
                                      <p:cBhvr>
                                        <p:cTn id="79" dur="500"/>
                                        <p:tgtEl>
                                          <p:spTgt spid="79"/>
                                        </p:tgtEl>
                                      </p:cBhvr>
                                    </p:animEffect>
                                  </p:childTnLst>
                                </p:cTn>
                              </p:par>
                              <p:par>
                                <p:cTn id="80" presetID="2" presetClass="entr" presetSubtype="2" fill="hold" grpId="0" nodeType="withEffect">
                                  <p:stCondLst>
                                    <p:cond delay="2200"/>
                                  </p:stCondLst>
                                  <p:childTnLst>
                                    <p:set>
                                      <p:cBhvr>
                                        <p:cTn id="81" dur="1" fill="hold">
                                          <p:stCondLst>
                                            <p:cond delay="0"/>
                                          </p:stCondLst>
                                        </p:cTn>
                                        <p:tgtEl>
                                          <p:spTgt spid="72"/>
                                        </p:tgtEl>
                                        <p:attrNameLst>
                                          <p:attrName>style.visibility</p:attrName>
                                        </p:attrNameLst>
                                      </p:cBhvr>
                                      <p:to>
                                        <p:strVal val="visible"/>
                                      </p:to>
                                    </p:set>
                                    <p:anim calcmode="lin" valueType="num">
                                      <p:cBhvr additive="base">
                                        <p:cTn id="82" dur="500" fill="hold"/>
                                        <p:tgtEl>
                                          <p:spTgt spid="72"/>
                                        </p:tgtEl>
                                        <p:attrNameLst>
                                          <p:attrName>ppt_x</p:attrName>
                                        </p:attrNameLst>
                                      </p:cBhvr>
                                      <p:tavLst>
                                        <p:tav tm="0">
                                          <p:val>
                                            <p:strVal val="1+#ppt_w/2"/>
                                          </p:val>
                                        </p:tav>
                                        <p:tav tm="100000">
                                          <p:val>
                                            <p:strVal val="#ppt_x"/>
                                          </p:val>
                                        </p:tav>
                                      </p:tavLst>
                                    </p:anim>
                                    <p:anim calcmode="lin" valueType="num">
                                      <p:cBhvr additive="base">
                                        <p:cTn id="83" dur="500" fill="hold"/>
                                        <p:tgtEl>
                                          <p:spTgt spid="72"/>
                                        </p:tgtEl>
                                        <p:attrNameLst>
                                          <p:attrName>ppt_y</p:attrName>
                                        </p:attrNameLst>
                                      </p:cBhvr>
                                      <p:tavLst>
                                        <p:tav tm="0">
                                          <p:val>
                                            <p:strVal val="#ppt_y"/>
                                          </p:val>
                                        </p:tav>
                                        <p:tav tm="100000">
                                          <p:val>
                                            <p:strVal val="#ppt_y"/>
                                          </p:val>
                                        </p:tav>
                                      </p:tavLst>
                                    </p:anim>
                                  </p:childTnLst>
                                </p:cTn>
                              </p:par>
                              <p:par>
                                <p:cTn id="84" presetID="2" presetClass="entr" presetSubtype="2" fill="hold" grpId="0" nodeType="withEffect">
                                  <p:stCondLst>
                                    <p:cond delay="2300"/>
                                  </p:stCondLst>
                                  <p:childTnLst>
                                    <p:set>
                                      <p:cBhvr>
                                        <p:cTn id="85" dur="1" fill="hold">
                                          <p:stCondLst>
                                            <p:cond delay="0"/>
                                          </p:stCondLst>
                                        </p:cTn>
                                        <p:tgtEl>
                                          <p:spTgt spid="71"/>
                                        </p:tgtEl>
                                        <p:attrNameLst>
                                          <p:attrName>style.visibility</p:attrName>
                                        </p:attrNameLst>
                                      </p:cBhvr>
                                      <p:to>
                                        <p:strVal val="visible"/>
                                      </p:to>
                                    </p:set>
                                    <p:anim calcmode="lin" valueType="num">
                                      <p:cBhvr additive="base">
                                        <p:cTn id="86" dur="500" fill="hold"/>
                                        <p:tgtEl>
                                          <p:spTgt spid="71"/>
                                        </p:tgtEl>
                                        <p:attrNameLst>
                                          <p:attrName>ppt_x</p:attrName>
                                        </p:attrNameLst>
                                      </p:cBhvr>
                                      <p:tavLst>
                                        <p:tav tm="0">
                                          <p:val>
                                            <p:strVal val="1+#ppt_w/2"/>
                                          </p:val>
                                        </p:tav>
                                        <p:tav tm="100000">
                                          <p:val>
                                            <p:strVal val="#ppt_x"/>
                                          </p:val>
                                        </p:tav>
                                      </p:tavLst>
                                    </p:anim>
                                    <p:anim calcmode="lin" valueType="num">
                                      <p:cBhvr additive="base">
                                        <p:cTn id="87"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4" grpId="0"/>
      <p:bldP spid="75" grpId="0"/>
      <p:bldP spid="76" grpId="0"/>
      <p:bldP spid="7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 xmlns:a16="http://schemas.microsoft.com/office/drawing/2014/main" id="{31276982-C646-4FC1-A418-63658ED6B584}"/>
              </a:ext>
            </a:extLst>
          </p:cNvPr>
          <p:cNvGrpSpPr/>
          <p:nvPr/>
        </p:nvGrpSpPr>
        <p:grpSpPr>
          <a:xfrm>
            <a:off x="779278" y="1520789"/>
            <a:ext cx="10633447" cy="4601384"/>
            <a:chOff x="639042" y="1277044"/>
            <a:chExt cx="10913915" cy="4722751"/>
          </a:xfrm>
        </p:grpSpPr>
        <p:grpSp>
          <p:nvGrpSpPr>
            <p:cNvPr id="6" name="Group 94">
              <a:extLst>
                <a:ext uri="{FF2B5EF4-FFF2-40B4-BE49-F238E27FC236}">
                  <a16:creationId xmlns="" xmlns:a16="http://schemas.microsoft.com/office/drawing/2014/main" id="{AD653EEB-9280-4DB6-8C52-7BFE6E32F1CF}"/>
                </a:ext>
              </a:extLst>
            </p:cNvPr>
            <p:cNvGrpSpPr/>
            <p:nvPr/>
          </p:nvGrpSpPr>
          <p:grpSpPr>
            <a:xfrm>
              <a:off x="2555274" y="1556792"/>
              <a:ext cx="7061201" cy="3544888"/>
              <a:chOff x="2563813" y="2184400"/>
              <a:chExt cx="7061201" cy="3544888"/>
            </a:xfrm>
            <a:solidFill>
              <a:schemeClr val="tx1"/>
            </a:solidFill>
          </p:grpSpPr>
          <p:grpSp>
            <p:nvGrpSpPr>
              <p:cNvPr id="60" name="Group 93">
                <a:extLst>
                  <a:ext uri="{FF2B5EF4-FFF2-40B4-BE49-F238E27FC236}">
                    <a16:creationId xmlns="" xmlns:a16="http://schemas.microsoft.com/office/drawing/2014/main" id="{8FAB3233-C2E4-4A8F-9DFF-B2F937525D0D}"/>
                  </a:ext>
                </a:extLst>
              </p:cNvPr>
              <p:cNvGrpSpPr/>
              <p:nvPr/>
            </p:nvGrpSpPr>
            <p:grpSpPr>
              <a:xfrm>
                <a:off x="2563813" y="2184400"/>
                <a:ext cx="7061201" cy="3544888"/>
                <a:chOff x="2563813" y="2184400"/>
                <a:chExt cx="7061201" cy="3544888"/>
              </a:xfrm>
              <a:grpFill/>
            </p:grpSpPr>
            <p:grpSp>
              <p:nvGrpSpPr>
                <p:cNvPr id="62" name="Group 91">
                  <a:extLst>
                    <a:ext uri="{FF2B5EF4-FFF2-40B4-BE49-F238E27FC236}">
                      <a16:creationId xmlns="" xmlns:a16="http://schemas.microsoft.com/office/drawing/2014/main" id="{968435EA-FA03-48E4-A057-7D9D1CFF5EBF}"/>
                    </a:ext>
                  </a:extLst>
                </p:cNvPr>
                <p:cNvGrpSpPr/>
                <p:nvPr/>
              </p:nvGrpSpPr>
              <p:grpSpPr>
                <a:xfrm>
                  <a:off x="3336926" y="2963863"/>
                  <a:ext cx="5502275" cy="1960562"/>
                  <a:chOff x="3336926" y="2963863"/>
                  <a:chExt cx="5502275" cy="1960562"/>
                </a:xfrm>
                <a:grpFill/>
              </p:grpSpPr>
              <p:sp>
                <p:nvSpPr>
                  <p:cNvPr id="69" name="Rectangle 5">
                    <a:extLst>
                      <a:ext uri="{FF2B5EF4-FFF2-40B4-BE49-F238E27FC236}">
                        <a16:creationId xmlns="" xmlns:a16="http://schemas.microsoft.com/office/drawing/2014/main" id="{4E54F7B4-CA5B-441C-B164-C7FFC74FDEAB}"/>
                      </a:ext>
                    </a:extLst>
                  </p:cNvPr>
                  <p:cNvSpPr>
                    <a:spLocks noChangeArrowheads="1"/>
                  </p:cNvSpPr>
                  <p:nvPr/>
                </p:nvSpPr>
                <p:spPr bwMode="auto">
                  <a:xfrm>
                    <a:off x="4689476" y="3919538"/>
                    <a:ext cx="2790825" cy="76200"/>
                  </a:xfrm>
                  <a:prstGeom prst="rect">
                    <a:avLst/>
                  </a:prstGeom>
                  <a:solidFill>
                    <a:schemeClr val="tx2">
                      <a:lumMod val="20000"/>
                      <a:lumOff val="8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0" name="Freeform 6">
                    <a:extLst>
                      <a:ext uri="{FF2B5EF4-FFF2-40B4-BE49-F238E27FC236}">
                        <a16:creationId xmlns="" xmlns:a16="http://schemas.microsoft.com/office/drawing/2014/main" id="{DD0C7C83-338A-4AB9-B275-084B23CF4D70}"/>
                      </a:ext>
                    </a:extLst>
                  </p:cNvPr>
                  <p:cNvSpPr>
                    <a:spLocks/>
                  </p:cNvSpPr>
                  <p:nvPr/>
                </p:nvSpPr>
                <p:spPr bwMode="auto">
                  <a:xfrm>
                    <a:off x="3336926" y="4229100"/>
                    <a:ext cx="703263" cy="695325"/>
                  </a:xfrm>
                  <a:custGeom>
                    <a:avLst/>
                    <a:gdLst>
                      <a:gd name="T0" fmla="*/ 443 w 443"/>
                      <a:gd name="T1" fmla="*/ 33 h 438"/>
                      <a:gd name="T2" fmla="*/ 34 w 443"/>
                      <a:gd name="T3" fmla="*/ 438 h 438"/>
                      <a:gd name="T4" fmla="*/ 0 w 443"/>
                      <a:gd name="T5" fmla="*/ 405 h 438"/>
                      <a:gd name="T6" fmla="*/ 410 w 443"/>
                      <a:gd name="T7" fmla="*/ 0 h 438"/>
                      <a:gd name="T8" fmla="*/ 443 w 443"/>
                      <a:gd name="T9" fmla="*/ 33 h 438"/>
                    </a:gdLst>
                    <a:ahLst/>
                    <a:cxnLst>
                      <a:cxn ang="0">
                        <a:pos x="T0" y="T1"/>
                      </a:cxn>
                      <a:cxn ang="0">
                        <a:pos x="T2" y="T3"/>
                      </a:cxn>
                      <a:cxn ang="0">
                        <a:pos x="T4" y="T5"/>
                      </a:cxn>
                      <a:cxn ang="0">
                        <a:pos x="T6" y="T7"/>
                      </a:cxn>
                      <a:cxn ang="0">
                        <a:pos x="T8" y="T9"/>
                      </a:cxn>
                    </a:cxnLst>
                    <a:rect l="0" t="0" r="r" b="b"/>
                    <a:pathLst>
                      <a:path w="443" h="438">
                        <a:moveTo>
                          <a:pt x="443" y="33"/>
                        </a:moveTo>
                        <a:lnTo>
                          <a:pt x="34" y="438"/>
                        </a:lnTo>
                        <a:lnTo>
                          <a:pt x="0" y="405"/>
                        </a:lnTo>
                        <a:lnTo>
                          <a:pt x="410" y="0"/>
                        </a:lnTo>
                        <a:lnTo>
                          <a:pt x="443" y="33"/>
                        </a:lnTo>
                        <a:close/>
                      </a:path>
                    </a:pathLst>
                  </a:custGeom>
                  <a:solidFill>
                    <a:schemeClr val="tx2">
                      <a:lumMod val="20000"/>
                      <a:lumOff val="8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1" name="Freeform 7">
                    <a:extLst>
                      <a:ext uri="{FF2B5EF4-FFF2-40B4-BE49-F238E27FC236}">
                        <a16:creationId xmlns="" xmlns:a16="http://schemas.microsoft.com/office/drawing/2014/main" id="{0556B57F-DE0C-411E-94D9-2E60BB532760}"/>
                      </a:ext>
                    </a:extLst>
                  </p:cNvPr>
                  <p:cNvSpPr>
                    <a:spLocks/>
                  </p:cNvSpPr>
                  <p:nvPr/>
                </p:nvSpPr>
                <p:spPr bwMode="auto">
                  <a:xfrm>
                    <a:off x="3348038" y="2967038"/>
                    <a:ext cx="692150" cy="723900"/>
                  </a:xfrm>
                  <a:custGeom>
                    <a:avLst/>
                    <a:gdLst>
                      <a:gd name="T0" fmla="*/ 400 w 436"/>
                      <a:gd name="T1" fmla="*/ 456 h 456"/>
                      <a:gd name="T2" fmla="*/ 0 w 436"/>
                      <a:gd name="T3" fmla="*/ 34 h 456"/>
                      <a:gd name="T4" fmla="*/ 34 w 436"/>
                      <a:gd name="T5" fmla="*/ 0 h 456"/>
                      <a:gd name="T6" fmla="*/ 436 w 436"/>
                      <a:gd name="T7" fmla="*/ 422 h 456"/>
                      <a:gd name="T8" fmla="*/ 400 w 436"/>
                      <a:gd name="T9" fmla="*/ 456 h 456"/>
                    </a:gdLst>
                    <a:ahLst/>
                    <a:cxnLst>
                      <a:cxn ang="0">
                        <a:pos x="T0" y="T1"/>
                      </a:cxn>
                      <a:cxn ang="0">
                        <a:pos x="T2" y="T3"/>
                      </a:cxn>
                      <a:cxn ang="0">
                        <a:pos x="T4" y="T5"/>
                      </a:cxn>
                      <a:cxn ang="0">
                        <a:pos x="T6" y="T7"/>
                      </a:cxn>
                      <a:cxn ang="0">
                        <a:pos x="T8" y="T9"/>
                      </a:cxn>
                    </a:cxnLst>
                    <a:rect l="0" t="0" r="r" b="b"/>
                    <a:pathLst>
                      <a:path w="436" h="456">
                        <a:moveTo>
                          <a:pt x="400" y="456"/>
                        </a:moveTo>
                        <a:lnTo>
                          <a:pt x="0" y="34"/>
                        </a:lnTo>
                        <a:lnTo>
                          <a:pt x="34" y="0"/>
                        </a:lnTo>
                        <a:lnTo>
                          <a:pt x="436" y="422"/>
                        </a:lnTo>
                        <a:lnTo>
                          <a:pt x="400" y="456"/>
                        </a:lnTo>
                        <a:close/>
                      </a:path>
                    </a:pathLst>
                  </a:custGeom>
                  <a:solidFill>
                    <a:schemeClr val="tx2">
                      <a:lumMod val="20000"/>
                      <a:lumOff val="8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2" name="Freeform 8">
                    <a:extLst>
                      <a:ext uri="{FF2B5EF4-FFF2-40B4-BE49-F238E27FC236}">
                        <a16:creationId xmlns="" xmlns:a16="http://schemas.microsoft.com/office/drawing/2014/main" id="{9090A420-E20E-46F2-9696-DA5629C9C72D}"/>
                      </a:ext>
                    </a:extLst>
                  </p:cNvPr>
                  <p:cNvSpPr>
                    <a:spLocks/>
                  </p:cNvSpPr>
                  <p:nvPr/>
                </p:nvSpPr>
                <p:spPr bwMode="auto">
                  <a:xfrm>
                    <a:off x="8132763" y="4224338"/>
                    <a:ext cx="706438" cy="696913"/>
                  </a:xfrm>
                  <a:custGeom>
                    <a:avLst/>
                    <a:gdLst>
                      <a:gd name="T0" fmla="*/ 0 w 445"/>
                      <a:gd name="T1" fmla="*/ 33 h 439"/>
                      <a:gd name="T2" fmla="*/ 410 w 445"/>
                      <a:gd name="T3" fmla="*/ 439 h 439"/>
                      <a:gd name="T4" fmla="*/ 445 w 445"/>
                      <a:gd name="T5" fmla="*/ 406 h 439"/>
                      <a:gd name="T6" fmla="*/ 34 w 445"/>
                      <a:gd name="T7" fmla="*/ 0 h 439"/>
                      <a:gd name="T8" fmla="*/ 0 w 445"/>
                      <a:gd name="T9" fmla="*/ 33 h 439"/>
                    </a:gdLst>
                    <a:ahLst/>
                    <a:cxnLst>
                      <a:cxn ang="0">
                        <a:pos x="T0" y="T1"/>
                      </a:cxn>
                      <a:cxn ang="0">
                        <a:pos x="T2" y="T3"/>
                      </a:cxn>
                      <a:cxn ang="0">
                        <a:pos x="T4" y="T5"/>
                      </a:cxn>
                      <a:cxn ang="0">
                        <a:pos x="T6" y="T7"/>
                      </a:cxn>
                      <a:cxn ang="0">
                        <a:pos x="T8" y="T9"/>
                      </a:cxn>
                    </a:cxnLst>
                    <a:rect l="0" t="0" r="r" b="b"/>
                    <a:pathLst>
                      <a:path w="445" h="439">
                        <a:moveTo>
                          <a:pt x="0" y="33"/>
                        </a:moveTo>
                        <a:lnTo>
                          <a:pt x="410" y="439"/>
                        </a:lnTo>
                        <a:lnTo>
                          <a:pt x="445" y="406"/>
                        </a:lnTo>
                        <a:lnTo>
                          <a:pt x="34" y="0"/>
                        </a:lnTo>
                        <a:lnTo>
                          <a:pt x="0" y="33"/>
                        </a:lnTo>
                        <a:close/>
                      </a:path>
                    </a:pathLst>
                  </a:custGeom>
                  <a:solidFill>
                    <a:schemeClr val="tx2">
                      <a:lumMod val="20000"/>
                      <a:lumOff val="8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3" name="Freeform 9">
                    <a:extLst>
                      <a:ext uri="{FF2B5EF4-FFF2-40B4-BE49-F238E27FC236}">
                        <a16:creationId xmlns="" xmlns:a16="http://schemas.microsoft.com/office/drawing/2014/main" id="{5259C978-0823-430C-9D74-A5BDC00F9EB1}"/>
                      </a:ext>
                    </a:extLst>
                  </p:cNvPr>
                  <p:cNvSpPr>
                    <a:spLocks/>
                  </p:cNvSpPr>
                  <p:nvPr/>
                </p:nvSpPr>
                <p:spPr bwMode="auto">
                  <a:xfrm>
                    <a:off x="8132763" y="2963863"/>
                    <a:ext cx="692150" cy="722313"/>
                  </a:xfrm>
                  <a:custGeom>
                    <a:avLst/>
                    <a:gdLst>
                      <a:gd name="T0" fmla="*/ 36 w 436"/>
                      <a:gd name="T1" fmla="*/ 455 h 455"/>
                      <a:gd name="T2" fmla="*/ 436 w 436"/>
                      <a:gd name="T3" fmla="*/ 33 h 455"/>
                      <a:gd name="T4" fmla="*/ 403 w 436"/>
                      <a:gd name="T5" fmla="*/ 0 h 455"/>
                      <a:gd name="T6" fmla="*/ 0 w 436"/>
                      <a:gd name="T7" fmla="*/ 422 h 455"/>
                      <a:gd name="T8" fmla="*/ 36 w 436"/>
                      <a:gd name="T9" fmla="*/ 455 h 455"/>
                    </a:gdLst>
                    <a:ahLst/>
                    <a:cxnLst>
                      <a:cxn ang="0">
                        <a:pos x="T0" y="T1"/>
                      </a:cxn>
                      <a:cxn ang="0">
                        <a:pos x="T2" y="T3"/>
                      </a:cxn>
                      <a:cxn ang="0">
                        <a:pos x="T4" y="T5"/>
                      </a:cxn>
                      <a:cxn ang="0">
                        <a:pos x="T6" y="T7"/>
                      </a:cxn>
                      <a:cxn ang="0">
                        <a:pos x="T8" y="T9"/>
                      </a:cxn>
                    </a:cxnLst>
                    <a:rect l="0" t="0" r="r" b="b"/>
                    <a:pathLst>
                      <a:path w="436" h="455">
                        <a:moveTo>
                          <a:pt x="36" y="455"/>
                        </a:moveTo>
                        <a:lnTo>
                          <a:pt x="436" y="33"/>
                        </a:lnTo>
                        <a:lnTo>
                          <a:pt x="403" y="0"/>
                        </a:lnTo>
                        <a:lnTo>
                          <a:pt x="0" y="422"/>
                        </a:lnTo>
                        <a:lnTo>
                          <a:pt x="36" y="455"/>
                        </a:lnTo>
                        <a:close/>
                      </a:path>
                    </a:pathLst>
                  </a:custGeom>
                  <a:solidFill>
                    <a:schemeClr val="tx2">
                      <a:lumMod val="20000"/>
                      <a:lumOff val="8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63" name="Oval 10">
                  <a:extLst>
                    <a:ext uri="{FF2B5EF4-FFF2-40B4-BE49-F238E27FC236}">
                      <a16:creationId xmlns="" xmlns:a16="http://schemas.microsoft.com/office/drawing/2014/main" id="{A2E8EAC3-5246-4167-B39B-AD9DBB846902}"/>
                    </a:ext>
                  </a:extLst>
                </p:cNvPr>
                <p:cNvSpPr>
                  <a:spLocks noChangeArrowheads="1"/>
                </p:cNvSpPr>
                <p:nvPr/>
              </p:nvSpPr>
              <p:spPr bwMode="auto">
                <a:xfrm>
                  <a:off x="2563813" y="2184400"/>
                  <a:ext cx="1028700" cy="1035050"/>
                </a:xfrm>
                <a:prstGeom prst="ellipse">
                  <a:avLst/>
                </a:prstGeom>
                <a:solidFill>
                  <a:schemeClr val="tx2">
                    <a:lumMod val="20000"/>
                    <a:lumOff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4" name="Oval 13">
                  <a:extLst>
                    <a:ext uri="{FF2B5EF4-FFF2-40B4-BE49-F238E27FC236}">
                      <a16:creationId xmlns="" xmlns:a16="http://schemas.microsoft.com/office/drawing/2014/main" id="{5210ABF1-4F96-4A7F-81FD-A11ABF116E24}"/>
                    </a:ext>
                  </a:extLst>
                </p:cNvPr>
                <p:cNvSpPr>
                  <a:spLocks noChangeArrowheads="1"/>
                </p:cNvSpPr>
                <p:nvPr/>
              </p:nvSpPr>
              <p:spPr bwMode="auto">
                <a:xfrm>
                  <a:off x="2563813" y="4695825"/>
                  <a:ext cx="1028700" cy="1033463"/>
                </a:xfrm>
                <a:prstGeom prst="ellipse">
                  <a:avLst/>
                </a:prstGeom>
                <a:solidFill>
                  <a:schemeClr val="tx2">
                    <a:lumMod val="20000"/>
                    <a:lumOff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5" name="Oval 16">
                  <a:extLst>
                    <a:ext uri="{FF2B5EF4-FFF2-40B4-BE49-F238E27FC236}">
                      <a16:creationId xmlns="" xmlns:a16="http://schemas.microsoft.com/office/drawing/2014/main" id="{B1C7FC79-7E5B-495E-9716-5AF1D19358C5}"/>
                    </a:ext>
                  </a:extLst>
                </p:cNvPr>
                <p:cNvSpPr>
                  <a:spLocks noChangeArrowheads="1"/>
                </p:cNvSpPr>
                <p:nvPr/>
              </p:nvSpPr>
              <p:spPr bwMode="auto">
                <a:xfrm>
                  <a:off x="3795713" y="3441700"/>
                  <a:ext cx="1028700" cy="1031875"/>
                </a:xfrm>
                <a:prstGeom prst="ellipse">
                  <a:avLst/>
                </a:prstGeom>
                <a:solidFill>
                  <a:schemeClr val="tx2">
                    <a:lumMod val="20000"/>
                    <a:lumOff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6" name="Oval 19">
                  <a:extLst>
                    <a:ext uri="{FF2B5EF4-FFF2-40B4-BE49-F238E27FC236}">
                      <a16:creationId xmlns="" xmlns:a16="http://schemas.microsoft.com/office/drawing/2014/main" id="{62D79237-13F7-47AA-A737-03A60E23CFCD}"/>
                    </a:ext>
                  </a:extLst>
                </p:cNvPr>
                <p:cNvSpPr>
                  <a:spLocks noChangeArrowheads="1"/>
                </p:cNvSpPr>
                <p:nvPr/>
              </p:nvSpPr>
              <p:spPr bwMode="auto">
                <a:xfrm>
                  <a:off x="7340601" y="3441700"/>
                  <a:ext cx="1028700" cy="1031875"/>
                </a:xfrm>
                <a:prstGeom prst="ellipse">
                  <a:avLst/>
                </a:prstGeom>
                <a:solidFill>
                  <a:schemeClr val="tx2">
                    <a:lumMod val="20000"/>
                    <a:lumOff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7" name="Oval 22">
                  <a:extLst>
                    <a:ext uri="{FF2B5EF4-FFF2-40B4-BE49-F238E27FC236}">
                      <a16:creationId xmlns="" xmlns:a16="http://schemas.microsoft.com/office/drawing/2014/main" id="{A1FFF86D-8384-45BF-8833-71B3CE1FDC89}"/>
                    </a:ext>
                  </a:extLst>
                </p:cNvPr>
                <p:cNvSpPr>
                  <a:spLocks noChangeArrowheads="1"/>
                </p:cNvSpPr>
                <p:nvPr/>
              </p:nvSpPr>
              <p:spPr bwMode="auto">
                <a:xfrm>
                  <a:off x="8591551" y="2184400"/>
                  <a:ext cx="1033463" cy="1035050"/>
                </a:xfrm>
                <a:prstGeom prst="ellipse">
                  <a:avLst/>
                </a:prstGeom>
                <a:solidFill>
                  <a:schemeClr val="tx2">
                    <a:lumMod val="20000"/>
                    <a:lumOff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8" name="Oval 25">
                  <a:extLst>
                    <a:ext uri="{FF2B5EF4-FFF2-40B4-BE49-F238E27FC236}">
                      <a16:creationId xmlns="" xmlns:a16="http://schemas.microsoft.com/office/drawing/2014/main" id="{E439DCD5-7AE4-4EE6-9963-BD0B59BC051D}"/>
                    </a:ext>
                  </a:extLst>
                </p:cNvPr>
                <p:cNvSpPr>
                  <a:spLocks noChangeArrowheads="1"/>
                </p:cNvSpPr>
                <p:nvPr/>
              </p:nvSpPr>
              <p:spPr bwMode="auto">
                <a:xfrm>
                  <a:off x="8591551" y="4695825"/>
                  <a:ext cx="1033463" cy="1033463"/>
                </a:xfrm>
                <a:prstGeom prst="ellipse">
                  <a:avLst/>
                </a:prstGeom>
                <a:solidFill>
                  <a:schemeClr val="tx2">
                    <a:lumMod val="20000"/>
                    <a:lumOff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61" name="Oval 28">
                <a:extLst>
                  <a:ext uri="{FF2B5EF4-FFF2-40B4-BE49-F238E27FC236}">
                    <a16:creationId xmlns="" xmlns:a16="http://schemas.microsoft.com/office/drawing/2014/main" id="{76AA491C-8353-417E-9659-AAD2D7D613B6}"/>
                  </a:ext>
                </a:extLst>
              </p:cNvPr>
              <p:cNvSpPr>
                <a:spLocks noChangeArrowheads="1"/>
              </p:cNvSpPr>
              <p:nvPr/>
            </p:nvSpPr>
            <p:spPr bwMode="auto">
              <a:xfrm>
                <a:off x="5387976" y="3260725"/>
                <a:ext cx="1393825" cy="1392238"/>
              </a:xfrm>
              <a:prstGeom prst="ellipse">
                <a:avLst/>
              </a:prstGeom>
              <a:solidFill>
                <a:schemeClr val="accent1">
                  <a:lumMod val="20000"/>
                  <a:lumOff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7" name="TextBox 6">
              <a:extLst>
                <a:ext uri="{FF2B5EF4-FFF2-40B4-BE49-F238E27FC236}">
                  <a16:creationId xmlns="" xmlns:a16="http://schemas.microsoft.com/office/drawing/2014/main" id="{1DEF9623-19B9-4494-AFA9-55094A488E27}"/>
                </a:ext>
              </a:extLst>
            </p:cNvPr>
            <p:cNvSpPr txBox="1"/>
            <p:nvPr/>
          </p:nvSpPr>
          <p:spPr>
            <a:xfrm>
              <a:off x="728810" y="2818610"/>
              <a:ext cx="1603048" cy="276999"/>
            </a:xfrm>
            <a:prstGeom prst="rect">
              <a:avLst/>
            </a:prstGeom>
            <a:noFill/>
          </p:spPr>
          <p:txBody>
            <a:bodyPr wrap="square" rtlCol="0"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8" name="Rectangle 1">
              <a:extLst>
                <a:ext uri="{FF2B5EF4-FFF2-40B4-BE49-F238E27FC236}">
                  <a16:creationId xmlns="" xmlns:a16="http://schemas.microsoft.com/office/drawing/2014/main" id="{9B0E014D-9E41-4B6A-B2CD-64416CB36DD3}"/>
                </a:ext>
              </a:extLst>
            </p:cNvPr>
            <p:cNvSpPr/>
            <p:nvPr/>
          </p:nvSpPr>
          <p:spPr>
            <a:xfrm>
              <a:off x="639042" y="3151993"/>
              <a:ext cx="1782584" cy="769441"/>
            </a:xfrm>
            <a:prstGeom prst="rect">
              <a:avLst/>
            </a:prstGeom>
          </p:spPr>
          <p:txBody>
            <a:bodyPr wrap="square">
              <a:norm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50000"/>
                </a:lnSpc>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a:t>
              </a: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位显示（</a:t>
              </a: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9" name="TextBox 8">
              <a:extLst>
                <a:ext uri="{FF2B5EF4-FFF2-40B4-BE49-F238E27FC236}">
                  <a16:creationId xmlns="" xmlns:a16="http://schemas.microsoft.com/office/drawing/2014/main" id="{A4F78D50-74D6-4491-BBA8-7DFAAF25F2AB}"/>
                </a:ext>
              </a:extLst>
            </p:cNvPr>
            <p:cNvSpPr txBox="1"/>
            <p:nvPr/>
          </p:nvSpPr>
          <p:spPr>
            <a:xfrm>
              <a:off x="3878005" y="1277044"/>
              <a:ext cx="1603048" cy="276999"/>
            </a:xfrm>
            <a:prstGeom prst="rect">
              <a:avLst/>
            </a:prstGeom>
            <a:noFill/>
          </p:spPr>
          <p:txBody>
            <a:bodyPr wrap="square" rtlCol="0"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0" name="Rectangle 9">
              <a:extLst>
                <a:ext uri="{FF2B5EF4-FFF2-40B4-BE49-F238E27FC236}">
                  <a16:creationId xmlns="" xmlns:a16="http://schemas.microsoft.com/office/drawing/2014/main" id="{2FE5F290-D52F-4689-87BD-B0B1E4CE2F5E}"/>
                </a:ext>
              </a:extLst>
            </p:cNvPr>
            <p:cNvSpPr/>
            <p:nvPr/>
          </p:nvSpPr>
          <p:spPr>
            <a:xfrm>
              <a:off x="3788237" y="1610427"/>
              <a:ext cx="1782584" cy="769441"/>
            </a:xfrm>
            <a:prstGeom prst="rect">
              <a:avLst/>
            </a:prstGeom>
          </p:spPr>
          <p:txBody>
            <a:bodyPr wrap="square">
              <a:norm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50000"/>
                </a:lnSpc>
              </a:pP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1" name="TextBox 10">
              <a:extLst>
                <a:ext uri="{FF2B5EF4-FFF2-40B4-BE49-F238E27FC236}">
                  <a16:creationId xmlns="" xmlns:a16="http://schemas.microsoft.com/office/drawing/2014/main" id="{D0CF2B37-8DBF-4693-A48E-CE5E66DB641C}"/>
                </a:ext>
              </a:extLst>
            </p:cNvPr>
            <p:cNvSpPr txBox="1"/>
            <p:nvPr/>
          </p:nvSpPr>
          <p:spPr>
            <a:xfrm>
              <a:off x="6703247" y="1277044"/>
              <a:ext cx="1603048" cy="276999"/>
            </a:xfrm>
            <a:prstGeom prst="rect">
              <a:avLst/>
            </a:prstGeom>
            <a:noFill/>
          </p:spPr>
          <p:txBody>
            <a:bodyPr wrap="square" rtlCol="0"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2" name="Rectangle 11">
              <a:extLst>
                <a:ext uri="{FF2B5EF4-FFF2-40B4-BE49-F238E27FC236}">
                  <a16:creationId xmlns="" xmlns:a16="http://schemas.microsoft.com/office/drawing/2014/main" id="{818E8EF1-19B4-460C-A799-BFB3DA27EC7C}"/>
                </a:ext>
              </a:extLst>
            </p:cNvPr>
            <p:cNvSpPr/>
            <p:nvPr/>
          </p:nvSpPr>
          <p:spPr>
            <a:xfrm>
              <a:off x="6613479" y="1610427"/>
              <a:ext cx="1782584" cy="769441"/>
            </a:xfrm>
            <a:prstGeom prst="rect">
              <a:avLst/>
            </a:prstGeom>
          </p:spPr>
          <p:txBody>
            <a:bodyPr wrap="square">
              <a:norm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50000"/>
                </a:lnSpc>
              </a:pP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3" name="TextBox 12">
              <a:extLst>
                <a:ext uri="{FF2B5EF4-FFF2-40B4-BE49-F238E27FC236}">
                  <a16:creationId xmlns="" xmlns:a16="http://schemas.microsoft.com/office/drawing/2014/main" id="{8D161935-B3DC-4D79-ABAE-24C93E9A8B56}"/>
                </a:ext>
              </a:extLst>
            </p:cNvPr>
            <p:cNvSpPr txBox="1"/>
            <p:nvPr/>
          </p:nvSpPr>
          <p:spPr>
            <a:xfrm>
              <a:off x="9860141" y="2818610"/>
              <a:ext cx="1603048" cy="276999"/>
            </a:xfrm>
            <a:prstGeom prst="rect">
              <a:avLst/>
            </a:prstGeom>
            <a:noFill/>
          </p:spPr>
          <p:txBody>
            <a:bodyPr wrap="square" rtlCol="0"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zh-CN" altLang="en-US" sz="1600" b="1">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4" name="Rectangle 13">
              <a:extLst>
                <a:ext uri="{FF2B5EF4-FFF2-40B4-BE49-F238E27FC236}">
                  <a16:creationId xmlns="" xmlns:a16="http://schemas.microsoft.com/office/drawing/2014/main" id="{B0020A11-5075-4608-B068-0945A3085F2A}"/>
                </a:ext>
              </a:extLst>
            </p:cNvPr>
            <p:cNvSpPr/>
            <p:nvPr/>
          </p:nvSpPr>
          <p:spPr>
            <a:xfrm>
              <a:off x="9770373" y="3151993"/>
              <a:ext cx="1782584" cy="769441"/>
            </a:xfrm>
            <a:prstGeom prst="rect">
              <a:avLst/>
            </a:prstGeom>
          </p:spPr>
          <p:txBody>
            <a:bodyPr wrap="square">
              <a:norm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50000"/>
                </a:lnSpc>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5" name="TextBox 14">
              <a:extLst>
                <a:ext uri="{FF2B5EF4-FFF2-40B4-BE49-F238E27FC236}">
                  <a16:creationId xmlns="" xmlns:a16="http://schemas.microsoft.com/office/drawing/2014/main" id="{4D2C1DAC-8284-4862-A363-47A53BEFE8D4}"/>
                </a:ext>
              </a:extLst>
            </p:cNvPr>
            <p:cNvSpPr txBox="1"/>
            <p:nvPr/>
          </p:nvSpPr>
          <p:spPr>
            <a:xfrm>
              <a:off x="4289595" y="4896971"/>
              <a:ext cx="1603048" cy="276999"/>
            </a:xfrm>
            <a:prstGeom prst="rect">
              <a:avLst/>
            </a:prstGeom>
            <a:noFill/>
          </p:spPr>
          <p:txBody>
            <a:bodyPr wrap="square" rtlCol="0"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6" name="Rectangle 15">
              <a:extLst>
                <a:ext uri="{FF2B5EF4-FFF2-40B4-BE49-F238E27FC236}">
                  <a16:creationId xmlns="" xmlns:a16="http://schemas.microsoft.com/office/drawing/2014/main" id="{C198731A-B7EA-4398-ACFD-E3BFD17D6D3E}"/>
                </a:ext>
              </a:extLst>
            </p:cNvPr>
            <p:cNvSpPr/>
            <p:nvPr/>
          </p:nvSpPr>
          <p:spPr>
            <a:xfrm>
              <a:off x="4199827" y="5230354"/>
              <a:ext cx="1782584" cy="769441"/>
            </a:xfrm>
            <a:prstGeom prst="rect">
              <a:avLst/>
            </a:prstGeom>
          </p:spPr>
          <p:txBody>
            <a:bodyPr wrap="square">
              <a:norm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50000"/>
                </a:lnSpc>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a:t>
              </a: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位显示（</a:t>
              </a: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7" name="TextBox 16">
              <a:extLst>
                <a:ext uri="{FF2B5EF4-FFF2-40B4-BE49-F238E27FC236}">
                  <a16:creationId xmlns="" xmlns:a16="http://schemas.microsoft.com/office/drawing/2014/main" id="{A0F50CE2-E82A-4BF1-807D-9FBAB515933E}"/>
                </a:ext>
              </a:extLst>
            </p:cNvPr>
            <p:cNvSpPr txBox="1"/>
            <p:nvPr/>
          </p:nvSpPr>
          <p:spPr>
            <a:xfrm>
              <a:off x="6272671" y="4896971"/>
              <a:ext cx="1603048" cy="276999"/>
            </a:xfrm>
            <a:prstGeom prst="rect">
              <a:avLst/>
            </a:prstGeom>
            <a:noFill/>
          </p:spPr>
          <p:txBody>
            <a:bodyPr wrap="square" rtlCol="0"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zh-CN" altLang="en-US" sz="1600" b="1">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8" name="Rectangle 17">
              <a:extLst>
                <a:ext uri="{FF2B5EF4-FFF2-40B4-BE49-F238E27FC236}">
                  <a16:creationId xmlns="" xmlns:a16="http://schemas.microsoft.com/office/drawing/2014/main" id="{7741BBA5-7CC8-4FB7-B77B-308F589E5B09}"/>
                </a:ext>
              </a:extLst>
            </p:cNvPr>
            <p:cNvSpPr/>
            <p:nvPr/>
          </p:nvSpPr>
          <p:spPr>
            <a:xfrm>
              <a:off x="6182903" y="5230354"/>
              <a:ext cx="1782584" cy="769441"/>
            </a:xfrm>
            <a:prstGeom prst="rect">
              <a:avLst/>
            </a:prstGeom>
          </p:spPr>
          <p:txBody>
            <a:bodyPr wrap="square">
              <a:norm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50000"/>
                </a:lnSpc>
              </a:pP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19" name="Group 37">
              <a:extLst>
                <a:ext uri="{FF2B5EF4-FFF2-40B4-BE49-F238E27FC236}">
                  <a16:creationId xmlns="" xmlns:a16="http://schemas.microsoft.com/office/drawing/2014/main" id="{E9C18A9E-555E-45A1-9121-3D023184C412}"/>
                </a:ext>
              </a:extLst>
            </p:cNvPr>
            <p:cNvGrpSpPr/>
            <p:nvPr/>
          </p:nvGrpSpPr>
          <p:grpSpPr>
            <a:xfrm>
              <a:off x="2363094" y="2554875"/>
              <a:ext cx="407231" cy="432215"/>
              <a:chOff x="2371633" y="3182483"/>
              <a:chExt cx="407231" cy="432215"/>
            </a:xfrm>
            <a:solidFill>
              <a:schemeClr val="tx1"/>
            </a:solidFill>
          </p:grpSpPr>
          <p:cxnSp>
            <p:nvCxnSpPr>
              <p:cNvPr id="57" name="Straight Connector 7">
                <a:extLst>
                  <a:ext uri="{FF2B5EF4-FFF2-40B4-BE49-F238E27FC236}">
                    <a16:creationId xmlns="" xmlns:a16="http://schemas.microsoft.com/office/drawing/2014/main" id="{B6BA8D8D-9DA4-4C12-BC89-065534381103}"/>
                  </a:ext>
                </a:extLst>
              </p:cNvPr>
              <p:cNvCxnSpPr/>
              <p:nvPr/>
            </p:nvCxnSpPr>
            <p:spPr>
              <a:xfrm flipH="1">
                <a:off x="2413416" y="3183076"/>
                <a:ext cx="345318" cy="401641"/>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8" name="Oval 35">
                <a:extLst>
                  <a:ext uri="{FF2B5EF4-FFF2-40B4-BE49-F238E27FC236}">
                    <a16:creationId xmlns="" xmlns:a16="http://schemas.microsoft.com/office/drawing/2014/main" id="{E9996A3B-0673-4B0C-80F2-A5FC3347F655}"/>
                  </a:ext>
                </a:extLst>
              </p:cNvPr>
              <p:cNvSpPr/>
              <p:nvPr/>
            </p:nvSpPr>
            <p:spPr>
              <a:xfrm>
                <a:off x="2371633" y="352475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9" name="Oval 36">
                <a:extLst>
                  <a:ext uri="{FF2B5EF4-FFF2-40B4-BE49-F238E27FC236}">
                    <a16:creationId xmlns="" xmlns:a16="http://schemas.microsoft.com/office/drawing/2014/main" id="{7174AE57-C66B-4AF4-AB26-DED5A8312ECD}"/>
                  </a:ext>
                </a:extLst>
              </p:cNvPr>
              <p:cNvSpPr/>
              <p:nvPr/>
            </p:nvSpPr>
            <p:spPr>
              <a:xfrm>
                <a:off x="2688923" y="3182483"/>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0" name="Group 38">
              <a:extLst>
                <a:ext uri="{FF2B5EF4-FFF2-40B4-BE49-F238E27FC236}">
                  <a16:creationId xmlns="" xmlns:a16="http://schemas.microsoft.com/office/drawing/2014/main" id="{13BDF697-DDBE-46B1-93F2-8BC9D6999DE3}"/>
                </a:ext>
              </a:extLst>
            </p:cNvPr>
            <p:cNvGrpSpPr/>
            <p:nvPr/>
          </p:nvGrpSpPr>
          <p:grpSpPr>
            <a:xfrm flipH="1">
              <a:off x="9461310" y="2464934"/>
              <a:ext cx="407231" cy="432215"/>
              <a:chOff x="2371633" y="3182483"/>
              <a:chExt cx="407231" cy="432215"/>
            </a:xfrm>
            <a:solidFill>
              <a:schemeClr val="tx1"/>
            </a:solidFill>
          </p:grpSpPr>
          <p:cxnSp>
            <p:nvCxnSpPr>
              <p:cNvPr id="54" name="Straight Connector 39">
                <a:extLst>
                  <a:ext uri="{FF2B5EF4-FFF2-40B4-BE49-F238E27FC236}">
                    <a16:creationId xmlns="" xmlns:a16="http://schemas.microsoft.com/office/drawing/2014/main" id="{E96151FE-EC14-4368-AF49-BBF08F419F2D}"/>
                  </a:ext>
                </a:extLst>
              </p:cNvPr>
              <p:cNvCxnSpPr/>
              <p:nvPr/>
            </p:nvCxnSpPr>
            <p:spPr>
              <a:xfrm flipH="1">
                <a:off x="2413416" y="3183076"/>
                <a:ext cx="345318" cy="401641"/>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5" name="Oval 40">
                <a:extLst>
                  <a:ext uri="{FF2B5EF4-FFF2-40B4-BE49-F238E27FC236}">
                    <a16:creationId xmlns="" xmlns:a16="http://schemas.microsoft.com/office/drawing/2014/main" id="{D265A52C-CB1B-4C47-B1B6-3CB5D02FA9CD}"/>
                  </a:ext>
                </a:extLst>
              </p:cNvPr>
              <p:cNvSpPr/>
              <p:nvPr/>
            </p:nvSpPr>
            <p:spPr>
              <a:xfrm>
                <a:off x="2371633" y="352475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6" name="Oval 41">
                <a:extLst>
                  <a:ext uri="{FF2B5EF4-FFF2-40B4-BE49-F238E27FC236}">
                    <a16:creationId xmlns="" xmlns:a16="http://schemas.microsoft.com/office/drawing/2014/main" id="{CB1EE3B0-6A52-4815-8EF5-8FC6C20A498B}"/>
                  </a:ext>
                </a:extLst>
              </p:cNvPr>
              <p:cNvSpPr/>
              <p:nvPr/>
            </p:nvSpPr>
            <p:spPr>
              <a:xfrm>
                <a:off x="2688923" y="3182483"/>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1" name="Group 44">
              <a:extLst>
                <a:ext uri="{FF2B5EF4-FFF2-40B4-BE49-F238E27FC236}">
                  <a16:creationId xmlns="" xmlns:a16="http://schemas.microsoft.com/office/drawing/2014/main" id="{BA2C09C1-0965-4899-9D7A-D9BF4FD26F63}"/>
                </a:ext>
              </a:extLst>
            </p:cNvPr>
            <p:cNvGrpSpPr/>
            <p:nvPr/>
          </p:nvGrpSpPr>
          <p:grpSpPr>
            <a:xfrm>
              <a:off x="3522881" y="4866989"/>
              <a:ext cx="641856" cy="363365"/>
              <a:chOff x="3531420" y="5494597"/>
              <a:chExt cx="641856" cy="363365"/>
            </a:xfrm>
            <a:solidFill>
              <a:schemeClr val="tx1"/>
            </a:solidFill>
          </p:grpSpPr>
          <p:cxnSp>
            <p:nvCxnSpPr>
              <p:cNvPr id="51" name="Straight Connector 34">
                <a:extLst>
                  <a:ext uri="{FF2B5EF4-FFF2-40B4-BE49-F238E27FC236}">
                    <a16:creationId xmlns="" xmlns:a16="http://schemas.microsoft.com/office/drawing/2014/main" id="{87BCCC53-E6E3-45AC-90B4-339526EBA8A3}"/>
                  </a:ext>
                </a:extLst>
              </p:cNvPr>
              <p:cNvCxnSpPr/>
              <p:nvPr/>
            </p:nvCxnSpPr>
            <p:spPr>
              <a:xfrm>
                <a:off x="3544111" y="5524578"/>
                <a:ext cx="567274" cy="276999"/>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2" name="Oval 42">
                <a:extLst>
                  <a:ext uri="{FF2B5EF4-FFF2-40B4-BE49-F238E27FC236}">
                    <a16:creationId xmlns="" xmlns:a16="http://schemas.microsoft.com/office/drawing/2014/main" id="{997A21AC-B046-4E66-985A-B709A1107656}"/>
                  </a:ext>
                </a:extLst>
              </p:cNvPr>
              <p:cNvSpPr/>
              <p:nvPr/>
            </p:nvSpPr>
            <p:spPr>
              <a:xfrm>
                <a:off x="3531420" y="549459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3" name="Oval 43">
                <a:extLst>
                  <a:ext uri="{FF2B5EF4-FFF2-40B4-BE49-F238E27FC236}">
                    <a16:creationId xmlns="" xmlns:a16="http://schemas.microsoft.com/office/drawing/2014/main" id="{45349FF1-FAC0-48B7-8AB4-0F2C73B2DCA0}"/>
                  </a:ext>
                </a:extLst>
              </p:cNvPr>
              <p:cNvSpPr/>
              <p:nvPr/>
            </p:nvSpPr>
            <p:spPr>
              <a:xfrm>
                <a:off x="4083335" y="5768021"/>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2" name="Group 45">
              <a:extLst>
                <a:ext uri="{FF2B5EF4-FFF2-40B4-BE49-F238E27FC236}">
                  <a16:creationId xmlns="" xmlns:a16="http://schemas.microsoft.com/office/drawing/2014/main" id="{178CE937-F745-4813-A84A-6A8C77FCF93E}"/>
                </a:ext>
              </a:extLst>
            </p:cNvPr>
            <p:cNvGrpSpPr/>
            <p:nvPr/>
          </p:nvGrpSpPr>
          <p:grpSpPr>
            <a:xfrm flipH="1">
              <a:off x="7965487" y="4853786"/>
              <a:ext cx="641856" cy="363365"/>
              <a:chOff x="3531420" y="5494597"/>
              <a:chExt cx="641856" cy="363365"/>
            </a:xfrm>
            <a:solidFill>
              <a:schemeClr val="tx1"/>
            </a:solidFill>
          </p:grpSpPr>
          <p:cxnSp>
            <p:nvCxnSpPr>
              <p:cNvPr id="48" name="Straight Connector 46">
                <a:extLst>
                  <a:ext uri="{FF2B5EF4-FFF2-40B4-BE49-F238E27FC236}">
                    <a16:creationId xmlns="" xmlns:a16="http://schemas.microsoft.com/office/drawing/2014/main" id="{15993D45-8288-4F09-BDE8-1E93A3398EFF}"/>
                  </a:ext>
                </a:extLst>
              </p:cNvPr>
              <p:cNvCxnSpPr/>
              <p:nvPr/>
            </p:nvCxnSpPr>
            <p:spPr>
              <a:xfrm>
                <a:off x="3544111" y="5524578"/>
                <a:ext cx="567274" cy="276999"/>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9" name="Oval 47">
                <a:extLst>
                  <a:ext uri="{FF2B5EF4-FFF2-40B4-BE49-F238E27FC236}">
                    <a16:creationId xmlns="" xmlns:a16="http://schemas.microsoft.com/office/drawing/2014/main" id="{3CD7150D-CEBC-4730-8E0C-22B4986C6363}"/>
                  </a:ext>
                </a:extLst>
              </p:cNvPr>
              <p:cNvSpPr/>
              <p:nvPr/>
            </p:nvSpPr>
            <p:spPr>
              <a:xfrm>
                <a:off x="3531420" y="549459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0" name="Oval 48">
                <a:extLst>
                  <a:ext uri="{FF2B5EF4-FFF2-40B4-BE49-F238E27FC236}">
                    <a16:creationId xmlns="" xmlns:a16="http://schemas.microsoft.com/office/drawing/2014/main" id="{43F9804A-71D9-4A8F-96AF-9172D629AD24}"/>
                  </a:ext>
                </a:extLst>
              </p:cNvPr>
              <p:cNvSpPr/>
              <p:nvPr/>
            </p:nvSpPr>
            <p:spPr>
              <a:xfrm>
                <a:off x="4083335" y="5768021"/>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3" name="Group 55">
              <a:extLst>
                <a:ext uri="{FF2B5EF4-FFF2-40B4-BE49-F238E27FC236}">
                  <a16:creationId xmlns="" xmlns:a16="http://schemas.microsoft.com/office/drawing/2014/main" id="{9420E93B-06DB-45DF-BADA-8463027FB397}"/>
                </a:ext>
              </a:extLst>
            </p:cNvPr>
            <p:cNvGrpSpPr/>
            <p:nvPr/>
          </p:nvGrpSpPr>
          <p:grpSpPr>
            <a:xfrm>
              <a:off x="4287358" y="2316602"/>
              <a:ext cx="197232" cy="435801"/>
              <a:chOff x="4295897" y="2944210"/>
              <a:chExt cx="197232" cy="435801"/>
            </a:xfrm>
            <a:solidFill>
              <a:schemeClr val="tx1"/>
            </a:solidFill>
          </p:grpSpPr>
          <p:cxnSp>
            <p:nvCxnSpPr>
              <p:cNvPr id="45" name="Straight Connector 26">
                <a:extLst>
                  <a:ext uri="{FF2B5EF4-FFF2-40B4-BE49-F238E27FC236}">
                    <a16:creationId xmlns="" xmlns:a16="http://schemas.microsoft.com/office/drawing/2014/main" id="{E84FF934-9D00-44C2-BB49-B4D5F1186050}"/>
                  </a:ext>
                </a:extLst>
              </p:cNvPr>
              <p:cNvCxnSpPr/>
              <p:nvPr/>
            </p:nvCxnSpPr>
            <p:spPr>
              <a:xfrm flipH="1">
                <a:off x="4342750" y="2951092"/>
                <a:ext cx="109329" cy="416893"/>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6" name="Oval 53">
                <a:extLst>
                  <a:ext uri="{FF2B5EF4-FFF2-40B4-BE49-F238E27FC236}">
                    <a16:creationId xmlns="" xmlns:a16="http://schemas.microsoft.com/office/drawing/2014/main" id="{5F38C824-DEA2-4309-9302-E558B226EE36}"/>
                  </a:ext>
                </a:extLst>
              </p:cNvPr>
              <p:cNvSpPr/>
              <p:nvPr/>
            </p:nvSpPr>
            <p:spPr>
              <a:xfrm>
                <a:off x="4295897" y="3290070"/>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7" name="Oval 54">
                <a:extLst>
                  <a:ext uri="{FF2B5EF4-FFF2-40B4-BE49-F238E27FC236}">
                    <a16:creationId xmlns="" xmlns:a16="http://schemas.microsoft.com/office/drawing/2014/main" id="{2403A81A-2F68-4361-B9E6-A94AFECC1944}"/>
                  </a:ext>
                </a:extLst>
              </p:cNvPr>
              <p:cNvSpPr/>
              <p:nvPr/>
            </p:nvSpPr>
            <p:spPr>
              <a:xfrm>
                <a:off x="4403188" y="2944210"/>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4" name="Group 56">
              <a:extLst>
                <a:ext uri="{FF2B5EF4-FFF2-40B4-BE49-F238E27FC236}">
                  <a16:creationId xmlns="" xmlns:a16="http://schemas.microsoft.com/office/drawing/2014/main" id="{15BE2AE8-F170-4E95-98B6-D62E1324E452}"/>
                </a:ext>
              </a:extLst>
            </p:cNvPr>
            <p:cNvGrpSpPr/>
            <p:nvPr/>
          </p:nvGrpSpPr>
          <p:grpSpPr>
            <a:xfrm flipH="1">
              <a:off x="7607602" y="2304576"/>
              <a:ext cx="197232" cy="435801"/>
              <a:chOff x="4295897" y="2944210"/>
              <a:chExt cx="197232" cy="435801"/>
            </a:xfrm>
            <a:solidFill>
              <a:schemeClr val="tx1"/>
            </a:solidFill>
          </p:grpSpPr>
          <p:cxnSp>
            <p:nvCxnSpPr>
              <p:cNvPr id="42" name="Straight Connector 57">
                <a:extLst>
                  <a:ext uri="{FF2B5EF4-FFF2-40B4-BE49-F238E27FC236}">
                    <a16:creationId xmlns="" xmlns:a16="http://schemas.microsoft.com/office/drawing/2014/main" id="{476AFF6E-9C29-43D4-8284-B4A03971702B}"/>
                  </a:ext>
                </a:extLst>
              </p:cNvPr>
              <p:cNvCxnSpPr/>
              <p:nvPr/>
            </p:nvCxnSpPr>
            <p:spPr>
              <a:xfrm flipH="1">
                <a:off x="4342750" y="2951092"/>
                <a:ext cx="109329" cy="416893"/>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Oval 58">
                <a:extLst>
                  <a:ext uri="{FF2B5EF4-FFF2-40B4-BE49-F238E27FC236}">
                    <a16:creationId xmlns="" xmlns:a16="http://schemas.microsoft.com/office/drawing/2014/main" id="{01A78713-B5E6-4825-B130-DD32C81836EC}"/>
                  </a:ext>
                </a:extLst>
              </p:cNvPr>
              <p:cNvSpPr/>
              <p:nvPr/>
            </p:nvSpPr>
            <p:spPr>
              <a:xfrm>
                <a:off x="4295897" y="3290070"/>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4" name="Oval 59">
                <a:extLst>
                  <a:ext uri="{FF2B5EF4-FFF2-40B4-BE49-F238E27FC236}">
                    <a16:creationId xmlns="" xmlns:a16="http://schemas.microsoft.com/office/drawing/2014/main" id="{CBF78026-1A24-4BFC-842B-E2FB5150029B}"/>
                  </a:ext>
                </a:extLst>
              </p:cNvPr>
              <p:cNvSpPr/>
              <p:nvPr/>
            </p:nvSpPr>
            <p:spPr>
              <a:xfrm>
                <a:off x="4403188" y="2944210"/>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25" name="Oval 11">
              <a:extLst>
                <a:ext uri="{FF2B5EF4-FFF2-40B4-BE49-F238E27FC236}">
                  <a16:creationId xmlns="" xmlns:a16="http://schemas.microsoft.com/office/drawing/2014/main" id="{3061097F-A5B8-4C0D-9B69-5C40D9661E5C}"/>
                </a:ext>
              </a:extLst>
            </p:cNvPr>
            <p:cNvSpPr>
              <a:spLocks noChangeArrowheads="1"/>
            </p:cNvSpPr>
            <p:nvPr/>
          </p:nvSpPr>
          <p:spPr bwMode="auto">
            <a:xfrm>
              <a:off x="2690212" y="1696492"/>
              <a:ext cx="758825" cy="757238"/>
            </a:xfrm>
            <a:prstGeom prst="ellipse">
              <a:avLst/>
            </a:pr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6" name="Oval 14">
              <a:extLst>
                <a:ext uri="{FF2B5EF4-FFF2-40B4-BE49-F238E27FC236}">
                  <a16:creationId xmlns="" xmlns:a16="http://schemas.microsoft.com/office/drawing/2014/main" id="{DEA30AAB-144A-42E6-8866-2C5F5BFDE592}"/>
                </a:ext>
              </a:extLst>
            </p:cNvPr>
            <p:cNvSpPr>
              <a:spLocks noChangeArrowheads="1"/>
            </p:cNvSpPr>
            <p:nvPr/>
          </p:nvSpPr>
          <p:spPr bwMode="auto">
            <a:xfrm>
              <a:off x="2690212" y="4203155"/>
              <a:ext cx="758825" cy="760413"/>
            </a:xfrm>
            <a:prstGeom prst="ellipse">
              <a:avLst/>
            </a:pr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7" name="Oval 17">
              <a:extLst>
                <a:ext uri="{FF2B5EF4-FFF2-40B4-BE49-F238E27FC236}">
                  <a16:creationId xmlns="" xmlns:a16="http://schemas.microsoft.com/office/drawing/2014/main" id="{22E6E4BA-EA00-4813-8380-F57B9B85CFA4}"/>
                </a:ext>
              </a:extLst>
            </p:cNvPr>
            <p:cNvSpPr>
              <a:spLocks noChangeArrowheads="1"/>
            </p:cNvSpPr>
            <p:nvPr/>
          </p:nvSpPr>
          <p:spPr bwMode="auto">
            <a:xfrm>
              <a:off x="3922112" y="2949030"/>
              <a:ext cx="758825" cy="760413"/>
            </a:xfrm>
            <a:prstGeom prst="ellipse">
              <a:avLst/>
            </a:prstGeom>
            <a:solidFill>
              <a:schemeClr val="tx1">
                <a:lumMod val="60000"/>
                <a:lumOff val="40000"/>
              </a:schemeClr>
            </a:solidFill>
            <a:ln>
              <a:noFill/>
            </a:ln>
          </p:spPr>
          <p:txBody>
            <a:bodyPr vert="horz" wrap="square" lIns="121920" tIns="60960" rIns="121920" bIns="60960" numCol="1" anchor="t" anchorCtr="0" compatLnSpc="1">
              <a:prstTxWarp prst="textNoShape">
                <a:avLst/>
              </a:prstTxWarp>
            </a:body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8" name="Oval 20">
              <a:extLst>
                <a:ext uri="{FF2B5EF4-FFF2-40B4-BE49-F238E27FC236}">
                  <a16:creationId xmlns="" xmlns:a16="http://schemas.microsoft.com/office/drawing/2014/main" id="{9D560EFD-01E1-4448-AF5B-4C52ADE074B6}"/>
                </a:ext>
              </a:extLst>
            </p:cNvPr>
            <p:cNvSpPr>
              <a:spLocks noChangeArrowheads="1"/>
            </p:cNvSpPr>
            <p:nvPr/>
          </p:nvSpPr>
          <p:spPr bwMode="auto">
            <a:xfrm>
              <a:off x="7466999" y="2949030"/>
              <a:ext cx="758825" cy="760413"/>
            </a:xfrm>
            <a:prstGeom prst="ellipse">
              <a:avLst/>
            </a:prstGeom>
            <a:solidFill>
              <a:schemeClr val="accent3"/>
            </a:solidFill>
            <a:ln>
              <a:noFill/>
            </a:ln>
          </p:spPr>
          <p:txBody>
            <a:bodyPr vert="horz" wrap="square" lIns="121920" tIns="60960" rIns="121920" bIns="60960" numCol="1" anchor="t" anchorCtr="0" compatLnSpc="1">
              <a:prstTxWarp prst="textNoShape">
                <a:avLst/>
              </a:prstTxWarp>
            </a:body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9" name="Oval 23">
              <a:extLst>
                <a:ext uri="{FF2B5EF4-FFF2-40B4-BE49-F238E27FC236}">
                  <a16:creationId xmlns="" xmlns:a16="http://schemas.microsoft.com/office/drawing/2014/main" id="{1519BE56-EF31-414F-9549-A95B80C6D254}"/>
                </a:ext>
              </a:extLst>
            </p:cNvPr>
            <p:cNvSpPr>
              <a:spLocks noChangeArrowheads="1"/>
            </p:cNvSpPr>
            <p:nvPr/>
          </p:nvSpPr>
          <p:spPr bwMode="auto">
            <a:xfrm>
              <a:off x="8722712" y="1696492"/>
              <a:ext cx="754063" cy="757238"/>
            </a:xfrm>
            <a:prstGeom prst="ellipse">
              <a:avLst/>
            </a:prstGeom>
            <a:solidFill>
              <a:schemeClr val="tx1">
                <a:lumMod val="60000"/>
                <a:lumOff val="40000"/>
              </a:schemeClr>
            </a:solidFill>
            <a:ln>
              <a:noFill/>
            </a:ln>
          </p:spPr>
          <p:txBody>
            <a:bodyPr vert="horz" wrap="square" lIns="121920" tIns="60960" rIns="121920" bIns="60960" numCol="1" anchor="t" anchorCtr="0" compatLnSpc="1">
              <a:prstTxWarp prst="textNoShape">
                <a:avLst/>
              </a:prstTxWarp>
            </a:body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0" name="Oval 26">
              <a:extLst>
                <a:ext uri="{FF2B5EF4-FFF2-40B4-BE49-F238E27FC236}">
                  <a16:creationId xmlns="" xmlns:a16="http://schemas.microsoft.com/office/drawing/2014/main" id="{63D6A537-B92E-4506-9546-B268E17B3D40}"/>
                </a:ext>
              </a:extLst>
            </p:cNvPr>
            <p:cNvSpPr>
              <a:spLocks noChangeArrowheads="1"/>
            </p:cNvSpPr>
            <p:nvPr/>
          </p:nvSpPr>
          <p:spPr bwMode="auto">
            <a:xfrm>
              <a:off x="8722712" y="4203155"/>
              <a:ext cx="754063" cy="760413"/>
            </a:xfrm>
            <a:prstGeom prst="ellipse">
              <a:avLst/>
            </a:prstGeom>
            <a:solidFill>
              <a:schemeClr val="accent4"/>
            </a:solidFill>
            <a:ln>
              <a:noFill/>
            </a:ln>
          </p:spPr>
          <p:txBody>
            <a:bodyPr vert="horz" wrap="square" lIns="121920" tIns="60960" rIns="121920" bIns="60960" numCol="1" anchor="t" anchorCtr="0" compatLnSpc="1">
              <a:prstTxWarp prst="textNoShape">
                <a:avLst/>
              </a:prstTxWarp>
            </a:body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1" name="Oval 29">
              <a:extLst>
                <a:ext uri="{FF2B5EF4-FFF2-40B4-BE49-F238E27FC236}">
                  <a16:creationId xmlns="" xmlns:a16="http://schemas.microsoft.com/office/drawing/2014/main" id="{4220A218-9BF8-4C9C-A19A-0C7355BEC4F9}"/>
                </a:ext>
              </a:extLst>
            </p:cNvPr>
            <p:cNvSpPr>
              <a:spLocks noChangeArrowheads="1"/>
            </p:cNvSpPr>
            <p:nvPr/>
          </p:nvSpPr>
          <p:spPr bwMode="auto">
            <a:xfrm>
              <a:off x="5566762" y="2818855"/>
              <a:ext cx="1022350" cy="1022350"/>
            </a:xfrm>
            <a:prstGeom prst="ellipse">
              <a:avLst/>
            </a:prstGeom>
            <a:solidFill>
              <a:schemeClr val="accent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2" name="Freeform 31">
              <a:extLst>
                <a:ext uri="{FF2B5EF4-FFF2-40B4-BE49-F238E27FC236}">
                  <a16:creationId xmlns="" xmlns:a16="http://schemas.microsoft.com/office/drawing/2014/main" id="{D31BD13F-ED03-4FE8-8E75-E93B3214EBDD}"/>
                </a:ext>
              </a:extLst>
            </p:cNvPr>
            <p:cNvSpPr>
              <a:spLocks/>
            </p:cNvSpPr>
            <p:nvPr/>
          </p:nvSpPr>
          <p:spPr bwMode="auto">
            <a:xfrm>
              <a:off x="5368324" y="2441030"/>
              <a:ext cx="709613" cy="414338"/>
            </a:xfrm>
            <a:custGeom>
              <a:avLst/>
              <a:gdLst>
                <a:gd name="T0" fmla="*/ 23 w 189"/>
                <a:gd name="T1" fmla="*/ 104 h 110"/>
                <a:gd name="T2" fmla="*/ 177 w 189"/>
                <a:gd name="T3" fmla="*/ 24 h 110"/>
                <a:gd name="T4" fmla="*/ 189 w 189"/>
                <a:gd name="T5" fmla="*/ 12 h 110"/>
                <a:gd name="T6" fmla="*/ 189 w 189"/>
                <a:gd name="T7" fmla="*/ 12 h 110"/>
                <a:gd name="T8" fmla="*/ 176 w 189"/>
                <a:gd name="T9" fmla="*/ 0 h 110"/>
                <a:gd name="T10" fmla="*/ 4 w 189"/>
                <a:gd name="T11" fmla="*/ 89 h 110"/>
                <a:gd name="T12" fmla="*/ 7 w 189"/>
                <a:gd name="T13" fmla="*/ 106 h 110"/>
                <a:gd name="T14" fmla="*/ 7 w 189"/>
                <a:gd name="T15" fmla="*/ 107 h 110"/>
                <a:gd name="T16" fmla="*/ 23 w 189"/>
                <a:gd name="T17" fmla="*/ 10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110">
                  <a:moveTo>
                    <a:pt x="23" y="104"/>
                  </a:moveTo>
                  <a:cubicBezTo>
                    <a:pt x="60" y="58"/>
                    <a:pt x="115" y="28"/>
                    <a:pt x="177" y="24"/>
                  </a:cubicBezTo>
                  <a:cubicBezTo>
                    <a:pt x="184" y="24"/>
                    <a:pt x="189" y="19"/>
                    <a:pt x="189" y="12"/>
                  </a:cubicBezTo>
                  <a:cubicBezTo>
                    <a:pt x="189" y="12"/>
                    <a:pt x="189" y="12"/>
                    <a:pt x="189" y="12"/>
                  </a:cubicBezTo>
                  <a:cubicBezTo>
                    <a:pt x="189" y="5"/>
                    <a:pt x="183" y="0"/>
                    <a:pt x="176" y="0"/>
                  </a:cubicBezTo>
                  <a:cubicBezTo>
                    <a:pt x="106" y="4"/>
                    <a:pt x="45" y="38"/>
                    <a:pt x="4" y="89"/>
                  </a:cubicBezTo>
                  <a:cubicBezTo>
                    <a:pt x="0" y="95"/>
                    <a:pt x="1" y="103"/>
                    <a:pt x="7" y="106"/>
                  </a:cubicBezTo>
                  <a:cubicBezTo>
                    <a:pt x="7" y="107"/>
                    <a:pt x="7" y="107"/>
                    <a:pt x="7" y="107"/>
                  </a:cubicBezTo>
                  <a:cubicBezTo>
                    <a:pt x="13" y="110"/>
                    <a:pt x="19" y="109"/>
                    <a:pt x="23" y="104"/>
                  </a:cubicBezTo>
                  <a:close/>
                </a:path>
              </a:pathLst>
            </a:custGeom>
            <a:solidFill>
              <a:schemeClr val="accent1">
                <a:lumMod val="40000"/>
                <a:lumOff val="6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3" name="Freeform 32">
              <a:extLst>
                <a:ext uri="{FF2B5EF4-FFF2-40B4-BE49-F238E27FC236}">
                  <a16:creationId xmlns="" xmlns:a16="http://schemas.microsoft.com/office/drawing/2014/main" id="{F4828280-B3B1-4E46-A111-56A38D0499F5}"/>
                </a:ext>
              </a:extLst>
            </p:cNvPr>
            <p:cNvSpPr>
              <a:spLocks/>
            </p:cNvSpPr>
            <p:nvPr/>
          </p:nvSpPr>
          <p:spPr bwMode="auto">
            <a:xfrm>
              <a:off x="6141437" y="2445792"/>
              <a:ext cx="822325" cy="1287463"/>
            </a:xfrm>
            <a:custGeom>
              <a:avLst/>
              <a:gdLst>
                <a:gd name="T0" fmla="*/ 195 w 219"/>
                <a:gd name="T1" fmla="*/ 235 h 342"/>
                <a:gd name="T2" fmla="*/ 175 w 219"/>
                <a:gd name="T3" fmla="*/ 323 h 342"/>
                <a:gd name="T4" fmla="*/ 179 w 219"/>
                <a:gd name="T5" fmla="*/ 337 h 342"/>
                <a:gd name="T6" fmla="*/ 179 w 219"/>
                <a:gd name="T7" fmla="*/ 337 h 342"/>
                <a:gd name="T8" fmla="*/ 197 w 219"/>
                <a:gd name="T9" fmla="*/ 333 h 342"/>
                <a:gd name="T10" fmla="*/ 219 w 219"/>
                <a:gd name="T11" fmla="*/ 235 h 342"/>
                <a:gd name="T12" fmla="*/ 13 w 219"/>
                <a:gd name="T13" fmla="*/ 1 h 342"/>
                <a:gd name="T14" fmla="*/ 0 w 219"/>
                <a:gd name="T15" fmla="*/ 13 h 342"/>
                <a:gd name="T16" fmla="*/ 0 w 219"/>
                <a:gd name="T17" fmla="*/ 13 h 342"/>
                <a:gd name="T18" fmla="*/ 10 w 219"/>
                <a:gd name="T19" fmla="*/ 25 h 342"/>
                <a:gd name="T20" fmla="*/ 195 w 219"/>
                <a:gd name="T21" fmla="*/ 235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342">
                  <a:moveTo>
                    <a:pt x="195" y="235"/>
                  </a:moveTo>
                  <a:cubicBezTo>
                    <a:pt x="195" y="266"/>
                    <a:pt x="188" y="296"/>
                    <a:pt x="175" y="323"/>
                  </a:cubicBezTo>
                  <a:cubicBezTo>
                    <a:pt x="173" y="328"/>
                    <a:pt x="175" y="334"/>
                    <a:pt x="179" y="337"/>
                  </a:cubicBezTo>
                  <a:cubicBezTo>
                    <a:pt x="179" y="337"/>
                    <a:pt x="179" y="337"/>
                    <a:pt x="179" y="337"/>
                  </a:cubicBezTo>
                  <a:cubicBezTo>
                    <a:pt x="185" y="342"/>
                    <a:pt x="194" y="340"/>
                    <a:pt x="197" y="333"/>
                  </a:cubicBezTo>
                  <a:cubicBezTo>
                    <a:pt x="211" y="303"/>
                    <a:pt x="219" y="270"/>
                    <a:pt x="219" y="235"/>
                  </a:cubicBezTo>
                  <a:cubicBezTo>
                    <a:pt x="219" y="115"/>
                    <a:pt x="129" y="16"/>
                    <a:pt x="13" y="1"/>
                  </a:cubicBezTo>
                  <a:cubicBezTo>
                    <a:pt x="6" y="0"/>
                    <a:pt x="0" y="6"/>
                    <a:pt x="0" y="13"/>
                  </a:cubicBezTo>
                  <a:cubicBezTo>
                    <a:pt x="0" y="13"/>
                    <a:pt x="0" y="13"/>
                    <a:pt x="0" y="13"/>
                  </a:cubicBezTo>
                  <a:cubicBezTo>
                    <a:pt x="0" y="19"/>
                    <a:pt x="4" y="24"/>
                    <a:pt x="10" y="25"/>
                  </a:cubicBezTo>
                  <a:cubicBezTo>
                    <a:pt x="114" y="38"/>
                    <a:pt x="195" y="127"/>
                    <a:pt x="195" y="235"/>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4" name="Freeform 33">
              <a:extLst>
                <a:ext uri="{FF2B5EF4-FFF2-40B4-BE49-F238E27FC236}">
                  <a16:creationId xmlns="" xmlns:a16="http://schemas.microsoft.com/office/drawing/2014/main" id="{19D4578C-5ED0-4697-8F45-DCF640A6D932}"/>
                </a:ext>
              </a:extLst>
            </p:cNvPr>
            <p:cNvSpPr>
              <a:spLocks/>
            </p:cNvSpPr>
            <p:nvPr/>
          </p:nvSpPr>
          <p:spPr bwMode="auto">
            <a:xfrm>
              <a:off x="5187349" y="2871242"/>
              <a:ext cx="1638300" cy="1354138"/>
            </a:xfrm>
            <a:custGeom>
              <a:avLst/>
              <a:gdLst>
                <a:gd name="T0" fmla="*/ 413 w 436"/>
                <a:gd name="T1" fmla="*/ 240 h 360"/>
                <a:gd name="T2" fmla="*/ 189 w 436"/>
                <a:gd name="T3" fmla="*/ 329 h 360"/>
                <a:gd name="T4" fmla="*/ 30 w 436"/>
                <a:gd name="T5" fmla="*/ 170 h 360"/>
                <a:gd name="T6" fmla="*/ 51 w 436"/>
                <a:gd name="T7" fmla="*/ 19 h 360"/>
                <a:gd name="T8" fmla="*/ 47 w 436"/>
                <a:gd name="T9" fmla="*/ 3 h 360"/>
                <a:gd name="T10" fmla="*/ 47 w 436"/>
                <a:gd name="T11" fmla="*/ 3 h 360"/>
                <a:gd name="T12" fmla="*/ 30 w 436"/>
                <a:gd name="T13" fmla="*/ 7 h 360"/>
                <a:gd name="T14" fmla="*/ 1 w 436"/>
                <a:gd name="T15" fmla="*/ 128 h 360"/>
                <a:gd name="T16" fmla="*/ 229 w 436"/>
                <a:gd name="T17" fmla="*/ 358 h 360"/>
                <a:gd name="T18" fmla="*/ 432 w 436"/>
                <a:gd name="T19" fmla="*/ 254 h 360"/>
                <a:gd name="T20" fmla="*/ 430 w 436"/>
                <a:gd name="T21" fmla="*/ 238 h 360"/>
                <a:gd name="T22" fmla="*/ 430 w 436"/>
                <a:gd name="T23" fmla="*/ 238 h 360"/>
                <a:gd name="T24" fmla="*/ 413 w 436"/>
                <a:gd name="T25"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6" h="360">
                  <a:moveTo>
                    <a:pt x="413" y="240"/>
                  </a:moveTo>
                  <a:cubicBezTo>
                    <a:pt x="366" y="309"/>
                    <a:pt x="282" y="349"/>
                    <a:pt x="189" y="329"/>
                  </a:cubicBezTo>
                  <a:cubicBezTo>
                    <a:pt x="110" y="312"/>
                    <a:pt x="47" y="249"/>
                    <a:pt x="30" y="170"/>
                  </a:cubicBezTo>
                  <a:cubicBezTo>
                    <a:pt x="18" y="115"/>
                    <a:pt x="27" y="62"/>
                    <a:pt x="51" y="19"/>
                  </a:cubicBezTo>
                  <a:cubicBezTo>
                    <a:pt x="54" y="14"/>
                    <a:pt x="53" y="6"/>
                    <a:pt x="47" y="3"/>
                  </a:cubicBezTo>
                  <a:cubicBezTo>
                    <a:pt x="47" y="3"/>
                    <a:pt x="47" y="3"/>
                    <a:pt x="47" y="3"/>
                  </a:cubicBezTo>
                  <a:cubicBezTo>
                    <a:pt x="41" y="0"/>
                    <a:pt x="34" y="1"/>
                    <a:pt x="30" y="7"/>
                  </a:cubicBezTo>
                  <a:cubicBezTo>
                    <a:pt x="10" y="43"/>
                    <a:pt x="0" y="84"/>
                    <a:pt x="1" y="128"/>
                  </a:cubicBezTo>
                  <a:cubicBezTo>
                    <a:pt x="4" y="253"/>
                    <a:pt x="105" y="354"/>
                    <a:pt x="229" y="358"/>
                  </a:cubicBezTo>
                  <a:cubicBezTo>
                    <a:pt x="314" y="360"/>
                    <a:pt x="389" y="318"/>
                    <a:pt x="432" y="254"/>
                  </a:cubicBezTo>
                  <a:cubicBezTo>
                    <a:pt x="436" y="249"/>
                    <a:pt x="435" y="242"/>
                    <a:pt x="430" y="238"/>
                  </a:cubicBezTo>
                  <a:cubicBezTo>
                    <a:pt x="430" y="238"/>
                    <a:pt x="430" y="238"/>
                    <a:pt x="430" y="238"/>
                  </a:cubicBezTo>
                  <a:cubicBezTo>
                    <a:pt x="425" y="233"/>
                    <a:pt x="417" y="234"/>
                    <a:pt x="413" y="240"/>
                  </a:cubicBezTo>
                  <a:close/>
                </a:path>
              </a:pathLst>
            </a:custGeom>
            <a:solidFill>
              <a:schemeClr val="accent1">
                <a:lumMod val="60000"/>
                <a:lumOff val="4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5" name="Oval 12">
              <a:extLst>
                <a:ext uri="{FF2B5EF4-FFF2-40B4-BE49-F238E27FC236}">
                  <a16:creationId xmlns="" xmlns:a16="http://schemas.microsoft.com/office/drawing/2014/main" id="{783B6CF1-258A-4B44-B7F3-746A19AE37A4}"/>
                </a:ext>
              </a:extLst>
            </p:cNvPr>
            <p:cNvSpPr>
              <a:spLocks noChangeArrowheads="1"/>
            </p:cNvSpPr>
            <p:nvPr/>
          </p:nvSpPr>
          <p:spPr bwMode="auto">
            <a:xfrm>
              <a:off x="2941527" y="1877078"/>
              <a:ext cx="256196" cy="396450"/>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6" name="Oval 15">
              <a:extLst>
                <a:ext uri="{FF2B5EF4-FFF2-40B4-BE49-F238E27FC236}">
                  <a16:creationId xmlns="" xmlns:a16="http://schemas.microsoft.com/office/drawing/2014/main" id="{871F94BE-860C-4A15-B24B-DD65ECD34828}"/>
                </a:ext>
              </a:extLst>
            </p:cNvPr>
            <p:cNvSpPr>
              <a:spLocks noChangeArrowheads="1"/>
            </p:cNvSpPr>
            <p:nvPr/>
          </p:nvSpPr>
          <p:spPr bwMode="auto">
            <a:xfrm>
              <a:off x="2942252" y="4386452"/>
              <a:ext cx="254745" cy="394204"/>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7" name="Oval 18">
              <a:extLst>
                <a:ext uri="{FF2B5EF4-FFF2-40B4-BE49-F238E27FC236}">
                  <a16:creationId xmlns="" xmlns:a16="http://schemas.microsoft.com/office/drawing/2014/main" id="{67CB2F3A-3819-4B57-A211-72FD65FB6BEE}"/>
                </a:ext>
              </a:extLst>
            </p:cNvPr>
            <p:cNvSpPr>
              <a:spLocks noChangeArrowheads="1"/>
            </p:cNvSpPr>
            <p:nvPr/>
          </p:nvSpPr>
          <p:spPr bwMode="auto">
            <a:xfrm>
              <a:off x="4174152" y="3132327"/>
              <a:ext cx="254745" cy="394204"/>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8" name="Oval 21">
              <a:extLst>
                <a:ext uri="{FF2B5EF4-FFF2-40B4-BE49-F238E27FC236}">
                  <a16:creationId xmlns="" xmlns:a16="http://schemas.microsoft.com/office/drawing/2014/main" id="{33B8C468-2DE2-4FEE-836A-039481F16E35}"/>
                </a:ext>
              </a:extLst>
            </p:cNvPr>
            <p:cNvSpPr>
              <a:spLocks noChangeArrowheads="1"/>
            </p:cNvSpPr>
            <p:nvPr/>
          </p:nvSpPr>
          <p:spPr bwMode="auto">
            <a:xfrm>
              <a:off x="7719039" y="3132327"/>
              <a:ext cx="254745" cy="394204"/>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9" name="Oval 24">
              <a:extLst>
                <a:ext uri="{FF2B5EF4-FFF2-40B4-BE49-F238E27FC236}">
                  <a16:creationId xmlns="" xmlns:a16="http://schemas.microsoft.com/office/drawing/2014/main" id="{3B552BC3-7F34-4992-AA72-BCA18B10AFFA}"/>
                </a:ext>
              </a:extLst>
            </p:cNvPr>
            <p:cNvSpPr>
              <a:spLocks noChangeArrowheads="1"/>
            </p:cNvSpPr>
            <p:nvPr/>
          </p:nvSpPr>
          <p:spPr bwMode="auto">
            <a:xfrm>
              <a:off x="8971645" y="1877078"/>
              <a:ext cx="256196" cy="396450"/>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0" name="Oval 27">
              <a:extLst>
                <a:ext uri="{FF2B5EF4-FFF2-40B4-BE49-F238E27FC236}">
                  <a16:creationId xmlns="" xmlns:a16="http://schemas.microsoft.com/office/drawing/2014/main" id="{AFC709D4-97C7-4347-A018-520BE2BF03F3}"/>
                </a:ext>
              </a:extLst>
            </p:cNvPr>
            <p:cNvSpPr>
              <a:spLocks noChangeArrowheads="1"/>
            </p:cNvSpPr>
            <p:nvPr/>
          </p:nvSpPr>
          <p:spPr bwMode="auto">
            <a:xfrm>
              <a:off x="8971645" y="4385329"/>
              <a:ext cx="256196" cy="396450"/>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1" name="Oval 30">
              <a:extLst>
                <a:ext uri="{FF2B5EF4-FFF2-40B4-BE49-F238E27FC236}">
                  <a16:creationId xmlns="" xmlns:a16="http://schemas.microsoft.com/office/drawing/2014/main" id="{38B83A91-74A2-457F-9D47-E49E2A610224}"/>
                </a:ext>
              </a:extLst>
            </p:cNvPr>
            <p:cNvSpPr>
              <a:spLocks noChangeArrowheads="1"/>
            </p:cNvSpPr>
            <p:nvPr/>
          </p:nvSpPr>
          <p:spPr bwMode="auto">
            <a:xfrm>
              <a:off x="5948614" y="3131766"/>
              <a:ext cx="255470" cy="395326"/>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xmlns="" val="2844356504"/>
      </p:ext>
    </p:extLst>
  </p:cSld>
  <p:clrMapOvr>
    <a:masterClrMapping/>
  </p:clrMapOvr>
  <mc:AlternateContent xmlns:mc="http://schemas.openxmlformats.org/markup-compatibility/2006">
    <mc:Choice xmlns:p14="http://schemas.microsoft.com/office/powerpoint/2010/main" xmlns=""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37028" y="2533030"/>
            <a:ext cx="1431065" cy="1804503"/>
            <a:chOff x="2743200" y="2324927"/>
            <a:chExt cx="496030" cy="625470"/>
          </a:xfrm>
          <a:solidFill>
            <a:schemeClr val="accent1"/>
          </a:solidFill>
        </p:grpSpPr>
        <p:sp>
          <p:nvSpPr>
            <p:cNvPr id="3" name="Freeform 5"/>
            <p:cNvSpPr>
              <a:spLocks/>
            </p:cNvSpPr>
            <p:nvPr/>
          </p:nvSpPr>
          <p:spPr bwMode="auto">
            <a:xfrm>
              <a:off x="2743200" y="2709468"/>
              <a:ext cx="496030" cy="240929"/>
            </a:xfrm>
            <a:custGeom>
              <a:avLst/>
              <a:gdLst>
                <a:gd name="T0" fmla="*/ 40 w 222"/>
                <a:gd name="T1" fmla="*/ 0 h 108"/>
                <a:gd name="T2" fmla="*/ 68 w 222"/>
                <a:gd name="T3" fmla="*/ 0 h 108"/>
                <a:gd name="T4" fmla="*/ 93 w 222"/>
                <a:gd name="T5" fmla="*/ 82 h 108"/>
                <a:gd name="T6" fmla="*/ 97 w 222"/>
                <a:gd name="T7" fmla="*/ 84 h 108"/>
                <a:gd name="T8" fmla="*/ 103 w 222"/>
                <a:gd name="T9" fmla="*/ 36 h 108"/>
                <a:gd name="T10" fmla="*/ 98 w 222"/>
                <a:gd name="T11" fmla="*/ 24 h 108"/>
                <a:gd name="T12" fmla="*/ 107 w 222"/>
                <a:gd name="T13" fmla="*/ 16 h 108"/>
                <a:gd name="T14" fmla="*/ 114 w 222"/>
                <a:gd name="T15" fmla="*/ 16 h 108"/>
                <a:gd name="T16" fmla="*/ 123 w 222"/>
                <a:gd name="T17" fmla="*/ 24 h 108"/>
                <a:gd name="T18" fmla="*/ 118 w 222"/>
                <a:gd name="T19" fmla="*/ 36 h 108"/>
                <a:gd name="T20" fmla="*/ 125 w 222"/>
                <a:gd name="T21" fmla="*/ 84 h 108"/>
                <a:gd name="T22" fmla="*/ 128 w 222"/>
                <a:gd name="T23" fmla="*/ 83 h 108"/>
                <a:gd name="T24" fmla="*/ 153 w 222"/>
                <a:gd name="T25" fmla="*/ 0 h 108"/>
                <a:gd name="T26" fmla="*/ 182 w 222"/>
                <a:gd name="T27" fmla="*/ 0 h 108"/>
                <a:gd name="T28" fmla="*/ 222 w 222"/>
                <a:gd name="T29" fmla="*/ 40 h 108"/>
                <a:gd name="T30" fmla="*/ 222 w 222"/>
                <a:gd name="T31" fmla="*/ 83 h 108"/>
                <a:gd name="T32" fmla="*/ 196 w 222"/>
                <a:gd name="T33" fmla="*/ 108 h 108"/>
                <a:gd name="T34" fmla="*/ 25 w 222"/>
                <a:gd name="T35" fmla="*/ 108 h 108"/>
                <a:gd name="T36" fmla="*/ 0 w 222"/>
                <a:gd name="T37" fmla="*/ 83 h 108"/>
                <a:gd name="T38" fmla="*/ 0 w 222"/>
                <a:gd name="T39" fmla="*/ 40 h 108"/>
                <a:gd name="T40" fmla="*/ 40 w 222"/>
                <a:gd name="T4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2" h="108">
                  <a:moveTo>
                    <a:pt x="40" y="0"/>
                  </a:moveTo>
                  <a:cubicBezTo>
                    <a:pt x="68" y="0"/>
                    <a:pt x="68" y="0"/>
                    <a:pt x="68" y="0"/>
                  </a:cubicBezTo>
                  <a:cubicBezTo>
                    <a:pt x="93" y="82"/>
                    <a:pt x="93" y="82"/>
                    <a:pt x="93" y="82"/>
                  </a:cubicBezTo>
                  <a:cubicBezTo>
                    <a:pt x="97" y="84"/>
                    <a:pt x="97" y="84"/>
                    <a:pt x="97" y="84"/>
                  </a:cubicBezTo>
                  <a:cubicBezTo>
                    <a:pt x="103" y="36"/>
                    <a:pt x="103" y="36"/>
                    <a:pt x="103" y="36"/>
                  </a:cubicBezTo>
                  <a:cubicBezTo>
                    <a:pt x="98" y="24"/>
                    <a:pt x="98" y="24"/>
                    <a:pt x="98" y="24"/>
                  </a:cubicBezTo>
                  <a:cubicBezTo>
                    <a:pt x="107" y="16"/>
                    <a:pt x="107" y="16"/>
                    <a:pt x="107" y="16"/>
                  </a:cubicBezTo>
                  <a:cubicBezTo>
                    <a:pt x="114" y="16"/>
                    <a:pt x="114" y="16"/>
                    <a:pt x="114" y="16"/>
                  </a:cubicBezTo>
                  <a:cubicBezTo>
                    <a:pt x="123" y="24"/>
                    <a:pt x="123" y="24"/>
                    <a:pt x="123" y="24"/>
                  </a:cubicBezTo>
                  <a:cubicBezTo>
                    <a:pt x="118" y="36"/>
                    <a:pt x="118" y="36"/>
                    <a:pt x="118" y="36"/>
                  </a:cubicBezTo>
                  <a:cubicBezTo>
                    <a:pt x="125" y="84"/>
                    <a:pt x="125" y="84"/>
                    <a:pt x="125" y="84"/>
                  </a:cubicBezTo>
                  <a:cubicBezTo>
                    <a:pt x="128" y="83"/>
                    <a:pt x="128" y="83"/>
                    <a:pt x="128" y="83"/>
                  </a:cubicBezTo>
                  <a:cubicBezTo>
                    <a:pt x="153" y="0"/>
                    <a:pt x="153" y="0"/>
                    <a:pt x="153" y="0"/>
                  </a:cubicBezTo>
                  <a:cubicBezTo>
                    <a:pt x="182" y="0"/>
                    <a:pt x="182" y="0"/>
                    <a:pt x="182" y="0"/>
                  </a:cubicBezTo>
                  <a:cubicBezTo>
                    <a:pt x="204" y="0"/>
                    <a:pt x="222" y="18"/>
                    <a:pt x="222" y="40"/>
                  </a:cubicBezTo>
                  <a:cubicBezTo>
                    <a:pt x="222" y="83"/>
                    <a:pt x="222" y="83"/>
                    <a:pt x="222" y="83"/>
                  </a:cubicBezTo>
                  <a:cubicBezTo>
                    <a:pt x="222" y="97"/>
                    <a:pt x="210" y="108"/>
                    <a:pt x="196" y="108"/>
                  </a:cubicBezTo>
                  <a:cubicBezTo>
                    <a:pt x="25" y="108"/>
                    <a:pt x="25" y="108"/>
                    <a:pt x="25" y="108"/>
                  </a:cubicBezTo>
                  <a:cubicBezTo>
                    <a:pt x="11" y="108"/>
                    <a:pt x="0" y="97"/>
                    <a:pt x="0" y="83"/>
                  </a:cubicBezTo>
                  <a:cubicBezTo>
                    <a:pt x="0" y="40"/>
                    <a:pt x="0" y="40"/>
                    <a:pt x="0" y="40"/>
                  </a:cubicBezTo>
                  <a:cubicBezTo>
                    <a:pt x="0" y="18"/>
                    <a:pt x="18" y="0"/>
                    <a:pt x="40"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4" name="Freeform 6"/>
            <p:cNvSpPr>
              <a:spLocks/>
            </p:cNvSpPr>
            <p:nvPr/>
          </p:nvSpPr>
          <p:spPr bwMode="auto">
            <a:xfrm>
              <a:off x="2823510" y="2324927"/>
              <a:ext cx="320294" cy="283446"/>
            </a:xfrm>
            <a:custGeom>
              <a:avLst/>
              <a:gdLst>
                <a:gd name="T0" fmla="*/ 28 w 143"/>
                <a:gd name="T1" fmla="*/ 127 h 127"/>
                <a:gd name="T2" fmla="*/ 21 w 143"/>
                <a:gd name="T3" fmla="*/ 43 h 127"/>
                <a:gd name="T4" fmla="*/ 111 w 143"/>
                <a:gd name="T5" fmla="*/ 38 h 127"/>
                <a:gd name="T6" fmla="*/ 134 w 143"/>
                <a:gd name="T7" fmla="*/ 54 h 127"/>
                <a:gd name="T8" fmla="*/ 117 w 143"/>
                <a:gd name="T9" fmla="*/ 123 h 127"/>
                <a:gd name="T10" fmla="*/ 113 w 143"/>
                <a:gd name="T11" fmla="*/ 87 h 127"/>
                <a:gd name="T12" fmla="*/ 110 w 143"/>
                <a:gd name="T13" fmla="*/ 101 h 127"/>
                <a:gd name="T14" fmla="*/ 105 w 143"/>
                <a:gd name="T15" fmla="*/ 79 h 127"/>
                <a:gd name="T16" fmla="*/ 83 w 143"/>
                <a:gd name="T17" fmla="*/ 91 h 127"/>
                <a:gd name="T18" fmla="*/ 91 w 143"/>
                <a:gd name="T19" fmla="*/ 81 h 127"/>
                <a:gd name="T20" fmla="*/ 41 w 143"/>
                <a:gd name="T21" fmla="*/ 98 h 127"/>
                <a:gd name="T22" fmla="*/ 61 w 143"/>
                <a:gd name="T23" fmla="*/ 87 h 127"/>
                <a:gd name="T24" fmla="*/ 28 w 143"/>
                <a:gd name="T25"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3" h="127">
                  <a:moveTo>
                    <a:pt x="28" y="127"/>
                  </a:moveTo>
                  <a:cubicBezTo>
                    <a:pt x="28" y="127"/>
                    <a:pt x="0" y="85"/>
                    <a:pt x="21" y="43"/>
                  </a:cubicBezTo>
                  <a:cubicBezTo>
                    <a:pt x="41" y="0"/>
                    <a:pt x="108" y="20"/>
                    <a:pt x="111" y="38"/>
                  </a:cubicBezTo>
                  <a:cubicBezTo>
                    <a:pt x="111" y="38"/>
                    <a:pt x="128" y="38"/>
                    <a:pt x="134" y="54"/>
                  </a:cubicBezTo>
                  <a:cubicBezTo>
                    <a:pt x="143" y="77"/>
                    <a:pt x="131" y="105"/>
                    <a:pt x="117" y="123"/>
                  </a:cubicBezTo>
                  <a:cubicBezTo>
                    <a:pt x="122" y="110"/>
                    <a:pt x="118" y="99"/>
                    <a:pt x="113" y="87"/>
                  </a:cubicBezTo>
                  <a:cubicBezTo>
                    <a:pt x="110" y="101"/>
                    <a:pt x="110" y="101"/>
                    <a:pt x="110" y="101"/>
                  </a:cubicBezTo>
                  <a:cubicBezTo>
                    <a:pt x="110" y="101"/>
                    <a:pt x="112" y="87"/>
                    <a:pt x="105" y="79"/>
                  </a:cubicBezTo>
                  <a:cubicBezTo>
                    <a:pt x="101" y="82"/>
                    <a:pt x="95" y="88"/>
                    <a:pt x="83" y="91"/>
                  </a:cubicBezTo>
                  <a:cubicBezTo>
                    <a:pt x="87" y="88"/>
                    <a:pt x="91" y="85"/>
                    <a:pt x="91" y="81"/>
                  </a:cubicBezTo>
                  <a:cubicBezTo>
                    <a:pt x="74" y="90"/>
                    <a:pt x="61" y="96"/>
                    <a:pt x="41" y="98"/>
                  </a:cubicBezTo>
                  <a:cubicBezTo>
                    <a:pt x="49" y="95"/>
                    <a:pt x="56" y="92"/>
                    <a:pt x="61" y="87"/>
                  </a:cubicBezTo>
                  <a:cubicBezTo>
                    <a:pt x="33" y="87"/>
                    <a:pt x="26" y="103"/>
                    <a:pt x="28" y="1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5" name="Freeform 7"/>
            <p:cNvSpPr>
              <a:spLocks noEditPoints="1"/>
            </p:cNvSpPr>
            <p:nvPr/>
          </p:nvSpPr>
          <p:spPr bwMode="auto">
            <a:xfrm>
              <a:off x="2908543" y="2562076"/>
              <a:ext cx="73696" cy="46296"/>
            </a:xfrm>
            <a:custGeom>
              <a:avLst/>
              <a:gdLst>
                <a:gd name="T0" fmla="*/ 10 w 33"/>
                <a:gd name="T1" fmla="*/ 0 h 21"/>
                <a:gd name="T2" fmla="*/ 22 w 33"/>
                <a:gd name="T3" fmla="*/ 0 h 21"/>
                <a:gd name="T4" fmla="*/ 30 w 33"/>
                <a:gd name="T5" fmla="*/ 3 h 21"/>
                <a:gd name="T6" fmla="*/ 30 w 33"/>
                <a:gd name="T7" fmla="*/ 3 h 21"/>
                <a:gd name="T8" fmla="*/ 33 w 33"/>
                <a:gd name="T9" fmla="*/ 11 h 21"/>
                <a:gd name="T10" fmla="*/ 33 w 33"/>
                <a:gd name="T11" fmla="*/ 11 h 21"/>
                <a:gd name="T12" fmla="*/ 30 w 33"/>
                <a:gd name="T13" fmla="*/ 18 h 21"/>
                <a:gd name="T14" fmla="*/ 22 w 33"/>
                <a:gd name="T15" fmla="*/ 21 h 21"/>
                <a:gd name="T16" fmla="*/ 10 w 33"/>
                <a:gd name="T17" fmla="*/ 21 h 21"/>
                <a:gd name="T18" fmla="*/ 3 w 33"/>
                <a:gd name="T19" fmla="*/ 18 h 21"/>
                <a:gd name="T20" fmla="*/ 0 w 33"/>
                <a:gd name="T21" fmla="*/ 11 h 21"/>
                <a:gd name="T22" fmla="*/ 0 w 33"/>
                <a:gd name="T23" fmla="*/ 11 h 21"/>
                <a:gd name="T24" fmla="*/ 3 w 33"/>
                <a:gd name="T25" fmla="*/ 3 h 21"/>
                <a:gd name="T26" fmla="*/ 3 w 33"/>
                <a:gd name="T27" fmla="*/ 3 h 21"/>
                <a:gd name="T28" fmla="*/ 10 w 33"/>
                <a:gd name="T29" fmla="*/ 0 h 21"/>
                <a:gd name="T30" fmla="*/ 22 w 33"/>
                <a:gd name="T31" fmla="*/ 4 h 21"/>
                <a:gd name="T32" fmla="*/ 10 w 33"/>
                <a:gd name="T33" fmla="*/ 4 h 21"/>
                <a:gd name="T34" fmla="*/ 6 w 33"/>
                <a:gd name="T35" fmla="*/ 6 h 21"/>
                <a:gd name="T36" fmla="*/ 6 w 33"/>
                <a:gd name="T37" fmla="*/ 6 h 21"/>
                <a:gd name="T38" fmla="*/ 3 w 33"/>
                <a:gd name="T39" fmla="*/ 11 h 21"/>
                <a:gd name="T40" fmla="*/ 3 w 33"/>
                <a:gd name="T41" fmla="*/ 11 h 21"/>
                <a:gd name="T42" fmla="*/ 6 w 33"/>
                <a:gd name="T43" fmla="*/ 16 h 21"/>
                <a:gd name="T44" fmla="*/ 10 w 33"/>
                <a:gd name="T45" fmla="*/ 18 h 21"/>
                <a:gd name="T46" fmla="*/ 22 w 33"/>
                <a:gd name="T47" fmla="*/ 18 h 21"/>
                <a:gd name="T48" fmla="*/ 27 w 33"/>
                <a:gd name="T49" fmla="*/ 16 h 21"/>
                <a:gd name="T50" fmla="*/ 29 w 33"/>
                <a:gd name="T51" fmla="*/ 11 h 21"/>
                <a:gd name="T52" fmla="*/ 29 w 33"/>
                <a:gd name="T53" fmla="*/ 11 h 21"/>
                <a:gd name="T54" fmla="*/ 27 w 33"/>
                <a:gd name="T55" fmla="*/ 6 h 21"/>
                <a:gd name="T56" fmla="*/ 27 w 33"/>
                <a:gd name="T57" fmla="*/ 6 h 21"/>
                <a:gd name="T58" fmla="*/ 22 w 33"/>
                <a:gd name="T5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 h="21">
                  <a:moveTo>
                    <a:pt x="10" y="0"/>
                  </a:moveTo>
                  <a:cubicBezTo>
                    <a:pt x="22" y="0"/>
                    <a:pt x="22" y="0"/>
                    <a:pt x="22" y="0"/>
                  </a:cubicBezTo>
                  <a:cubicBezTo>
                    <a:pt x="25" y="0"/>
                    <a:pt x="28" y="1"/>
                    <a:pt x="30" y="3"/>
                  </a:cubicBezTo>
                  <a:cubicBezTo>
                    <a:pt x="30" y="3"/>
                    <a:pt x="30" y="3"/>
                    <a:pt x="30" y="3"/>
                  </a:cubicBezTo>
                  <a:cubicBezTo>
                    <a:pt x="32" y="5"/>
                    <a:pt x="33" y="8"/>
                    <a:pt x="33" y="11"/>
                  </a:cubicBezTo>
                  <a:cubicBezTo>
                    <a:pt x="33" y="11"/>
                    <a:pt x="33" y="11"/>
                    <a:pt x="33" y="11"/>
                  </a:cubicBezTo>
                  <a:cubicBezTo>
                    <a:pt x="33" y="14"/>
                    <a:pt x="32" y="16"/>
                    <a:pt x="30" y="18"/>
                  </a:cubicBezTo>
                  <a:cubicBezTo>
                    <a:pt x="28" y="20"/>
                    <a:pt x="25" y="21"/>
                    <a:pt x="22" y="21"/>
                  </a:cubicBezTo>
                  <a:cubicBezTo>
                    <a:pt x="10" y="21"/>
                    <a:pt x="10" y="21"/>
                    <a:pt x="10" y="21"/>
                  </a:cubicBezTo>
                  <a:cubicBezTo>
                    <a:pt x="7" y="21"/>
                    <a:pt x="5" y="20"/>
                    <a:pt x="3" y="18"/>
                  </a:cubicBezTo>
                  <a:cubicBezTo>
                    <a:pt x="1" y="16"/>
                    <a:pt x="0" y="14"/>
                    <a:pt x="0" y="11"/>
                  </a:cubicBezTo>
                  <a:cubicBezTo>
                    <a:pt x="0" y="11"/>
                    <a:pt x="0" y="11"/>
                    <a:pt x="0" y="11"/>
                  </a:cubicBezTo>
                  <a:cubicBezTo>
                    <a:pt x="0" y="8"/>
                    <a:pt x="1" y="5"/>
                    <a:pt x="3" y="3"/>
                  </a:cubicBezTo>
                  <a:cubicBezTo>
                    <a:pt x="3" y="3"/>
                    <a:pt x="3" y="3"/>
                    <a:pt x="3" y="3"/>
                  </a:cubicBezTo>
                  <a:cubicBezTo>
                    <a:pt x="5" y="1"/>
                    <a:pt x="7" y="0"/>
                    <a:pt x="10" y="0"/>
                  </a:cubicBezTo>
                  <a:close/>
                  <a:moveTo>
                    <a:pt x="22" y="4"/>
                  </a:moveTo>
                  <a:cubicBezTo>
                    <a:pt x="10" y="4"/>
                    <a:pt x="10" y="4"/>
                    <a:pt x="10" y="4"/>
                  </a:cubicBezTo>
                  <a:cubicBezTo>
                    <a:pt x="8" y="4"/>
                    <a:pt x="7" y="5"/>
                    <a:pt x="6" y="6"/>
                  </a:cubicBezTo>
                  <a:cubicBezTo>
                    <a:pt x="6" y="6"/>
                    <a:pt x="6" y="6"/>
                    <a:pt x="6" y="6"/>
                  </a:cubicBezTo>
                  <a:cubicBezTo>
                    <a:pt x="4" y="7"/>
                    <a:pt x="3" y="9"/>
                    <a:pt x="3" y="11"/>
                  </a:cubicBezTo>
                  <a:cubicBezTo>
                    <a:pt x="3" y="11"/>
                    <a:pt x="3" y="11"/>
                    <a:pt x="3" y="11"/>
                  </a:cubicBezTo>
                  <a:cubicBezTo>
                    <a:pt x="3" y="13"/>
                    <a:pt x="4" y="14"/>
                    <a:pt x="6" y="16"/>
                  </a:cubicBezTo>
                  <a:cubicBezTo>
                    <a:pt x="7" y="17"/>
                    <a:pt x="8" y="18"/>
                    <a:pt x="10" y="18"/>
                  </a:cubicBezTo>
                  <a:cubicBezTo>
                    <a:pt x="22" y="18"/>
                    <a:pt x="22" y="18"/>
                    <a:pt x="22" y="18"/>
                  </a:cubicBezTo>
                  <a:cubicBezTo>
                    <a:pt x="24" y="18"/>
                    <a:pt x="26" y="17"/>
                    <a:pt x="27" y="16"/>
                  </a:cubicBezTo>
                  <a:cubicBezTo>
                    <a:pt x="29" y="14"/>
                    <a:pt x="29" y="13"/>
                    <a:pt x="29" y="11"/>
                  </a:cubicBezTo>
                  <a:cubicBezTo>
                    <a:pt x="29" y="11"/>
                    <a:pt x="29" y="11"/>
                    <a:pt x="29" y="11"/>
                  </a:cubicBezTo>
                  <a:cubicBezTo>
                    <a:pt x="29" y="9"/>
                    <a:pt x="29" y="7"/>
                    <a:pt x="27" y="6"/>
                  </a:cubicBezTo>
                  <a:cubicBezTo>
                    <a:pt x="27" y="6"/>
                    <a:pt x="27" y="6"/>
                    <a:pt x="27" y="6"/>
                  </a:cubicBezTo>
                  <a:cubicBezTo>
                    <a:pt x="26" y="5"/>
                    <a:pt x="24" y="4"/>
                    <a:pt x="2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6" name="Freeform 8"/>
            <p:cNvSpPr>
              <a:spLocks noEditPoints="1"/>
            </p:cNvSpPr>
            <p:nvPr/>
          </p:nvSpPr>
          <p:spPr bwMode="auto">
            <a:xfrm>
              <a:off x="2996411" y="2562076"/>
              <a:ext cx="75585" cy="46296"/>
            </a:xfrm>
            <a:custGeom>
              <a:avLst/>
              <a:gdLst>
                <a:gd name="T0" fmla="*/ 11 w 34"/>
                <a:gd name="T1" fmla="*/ 0 h 21"/>
                <a:gd name="T2" fmla="*/ 23 w 34"/>
                <a:gd name="T3" fmla="*/ 0 h 21"/>
                <a:gd name="T4" fmla="*/ 31 w 34"/>
                <a:gd name="T5" fmla="*/ 3 h 21"/>
                <a:gd name="T6" fmla="*/ 31 w 34"/>
                <a:gd name="T7" fmla="*/ 3 h 21"/>
                <a:gd name="T8" fmla="*/ 34 w 34"/>
                <a:gd name="T9" fmla="*/ 11 h 21"/>
                <a:gd name="T10" fmla="*/ 34 w 34"/>
                <a:gd name="T11" fmla="*/ 11 h 21"/>
                <a:gd name="T12" fmla="*/ 31 w 34"/>
                <a:gd name="T13" fmla="*/ 18 h 21"/>
                <a:gd name="T14" fmla="*/ 23 w 34"/>
                <a:gd name="T15" fmla="*/ 21 h 21"/>
                <a:gd name="T16" fmla="*/ 11 w 34"/>
                <a:gd name="T17" fmla="*/ 21 h 21"/>
                <a:gd name="T18" fmla="*/ 4 w 34"/>
                <a:gd name="T19" fmla="*/ 18 h 21"/>
                <a:gd name="T20" fmla="*/ 0 w 34"/>
                <a:gd name="T21" fmla="*/ 11 h 21"/>
                <a:gd name="T22" fmla="*/ 0 w 34"/>
                <a:gd name="T23" fmla="*/ 11 h 21"/>
                <a:gd name="T24" fmla="*/ 4 w 34"/>
                <a:gd name="T25" fmla="*/ 3 h 21"/>
                <a:gd name="T26" fmla="*/ 4 w 34"/>
                <a:gd name="T27" fmla="*/ 3 h 21"/>
                <a:gd name="T28" fmla="*/ 11 w 34"/>
                <a:gd name="T29" fmla="*/ 0 h 21"/>
                <a:gd name="T30" fmla="*/ 23 w 34"/>
                <a:gd name="T31" fmla="*/ 4 h 21"/>
                <a:gd name="T32" fmla="*/ 11 w 34"/>
                <a:gd name="T33" fmla="*/ 4 h 21"/>
                <a:gd name="T34" fmla="*/ 6 w 34"/>
                <a:gd name="T35" fmla="*/ 6 h 21"/>
                <a:gd name="T36" fmla="*/ 6 w 34"/>
                <a:gd name="T37" fmla="*/ 6 h 21"/>
                <a:gd name="T38" fmla="*/ 4 w 34"/>
                <a:gd name="T39" fmla="*/ 11 h 21"/>
                <a:gd name="T40" fmla="*/ 4 w 34"/>
                <a:gd name="T41" fmla="*/ 11 h 21"/>
                <a:gd name="T42" fmla="*/ 6 w 34"/>
                <a:gd name="T43" fmla="*/ 16 h 21"/>
                <a:gd name="T44" fmla="*/ 11 w 34"/>
                <a:gd name="T45" fmla="*/ 18 h 21"/>
                <a:gd name="T46" fmla="*/ 23 w 34"/>
                <a:gd name="T47" fmla="*/ 18 h 21"/>
                <a:gd name="T48" fmla="*/ 28 w 34"/>
                <a:gd name="T49" fmla="*/ 16 h 21"/>
                <a:gd name="T50" fmla="*/ 30 w 34"/>
                <a:gd name="T51" fmla="*/ 11 h 21"/>
                <a:gd name="T52" fmla="*/ 30 w 34"/>
                <a:gd name="T53" fmla="*/ 11 h 21"/>
                <a:gd name="T54" fmla="*/ 28 w 34"/>
                <a:gd name="T55" fmla="*/ 6 h 21"/>
                <a:gd name="T56" fmla="*/ 28 w 34"/>
                <a:gd name="T57" fmla="*/ 6 h 21"/>
                <a:gd name="T58" fmla="*/ 23 w 34"/>
                <a:gd name="T5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1">
                  <a:moveTo>
                    <a:pt x="11" y="0"/>
                  </a:moveTo>
                  <a:cubicBezTo>
                    <a:pt x="23" y="0"/>
                    <a:pt x="23" y="0"/>
                    <a:pt x="23" y="0"/>
                  </a:cubicBezTo>
                  <a:cubicBezTo>
                    <a:pt x="26" y="0"/>
                    <a:pt x="29" y="1"/>
                    <a:pt x="31" y="3"/>
                  </a:cubicBezTo>
                  <a:cubicBezTo>
                    <a:pt x="31" y="3"/>
                    <a:pt x="31" y="3"/>
                    <a:pt x="31" y="3"/>
                  </a:cubicBezTo>
                  <a:cubicBezTo>
                    <a:pt x="33" y="5"/>
                    <a:pt x="34" y="8"/>
                    <a:pt x="34" y="11"/>
                  </a:cubicBezTo>
                  <a:cubicBezTo>
                    <a:pt x="34" y="11"/>
                    <a:pt x="34" y="11"/>
                    <a:pt x="34" y="11"/>
                  </a:cubicBezTo>
                  <a:cubicBezTo>
                    <a:pt x="34" y="14"/>
                    <a:pt x="33" y="16"/>
                    <a:pt x="31" y="18"/>
                  </a:cubicBezTo>
                  <a:cubicBezTo>
                    <a:pt x="29" y="20"/>
                    <a:pt x="26" y="21"/>
                    <a:pt x="23" y="21"/>
                  </a:cubicBezTo>
                  <a:cubicBezTo>
                    <a:pt x="11" y="21"/>
                    <a:pt x="11" y="21"/>
                    <a:pt x="11" y="21"/>
                  </a:cubicBezTo>
                  <a:cubicBezTo>
                    <a:pt x="8" y="21"/>
                    <a:pt x="5" y="20"/>
                    <a:pt x="4" y="18"/>
                  </a:cubicBezTo>
                  <a:cubicBezTo>
                    <a:pt x="2" y="16"/>
                    <a:pt x="0" y="14"/>
                    <a:pt x="0" y="11"/>
                  </a:cubicBezTo>
                  <a:cubicBezTo>
                    <a:pt x="0" y="11"/>
                    <a:pt x="0" y="11"/>
                    <a:pt x="0" y="11"/>
                  </a:cubicBezTo>
                  <a:cubicBezTo>
                    <a:pt x="0" y="8"/>
                    <a:pt x="2" y="5"/>
                    <a:pt x="4" y="3"/>
                  </a:cubicBezTo>
                  <a:cubicBezTo>
                    <a:pt x="4" y="3"/>
                    <a:pt x="4" y="3"/>
                    <a:pt x="4" y="3"/>
                  </a:cubicBezTo>
                  <a:cubicBezTo>
                    <a:pt x="5" y="1"/>
                    <a:pt x="8" y="0"/>
                    <a:pt x="11" y="0"/>
                  </a:cubicBezTo>
                  <a:close/>
                  <a:moveTo>
                    <a:pt x="23" y="4"/>
                  </a:moveTo>
                  <a:cubicBezTo>
                    <a:pt x="11" y="4"/>
                    <a:pt x="11" y="4"/>
                    <a:pt x="11" y="4"/>
                  </a:cubicBezTo>
                  <a:cubicBezTo>
                    <a:pt x="9" y="4"/>
                    <a:pt x="7" y="5"/>
                    <a:pt x="6" y="6"/>
                  </a:cubicBezTo>
                  <a:cubicBezTo>
                    <a:pt x="6" y="6"/>
                    <a:pt x="6" y="6"/>
                    <a:pt x="6" y="6"/>
                  </a:cubicBezTo>
                  <a:cubicBezTo>
                    <a:pt x="5" y="7"/>
                    <a:pt x="4" y="9"/>
                    <a:pt x="4" y="11"/>
                  </a:cubicBezTo>
                  <a:cubicBezTo>
                    <a:pt x="4" y="11"/>
                    <a:pt x="4" y="11"/>
                    <a:pt x="4" y="11"/>
                  </a:cubicBezTo>
                  <a:cubicBezTo>
                    <a:pt x="4" y="13"/>
                    <a:pt x="5" y="14"/>
                    <a:pt x="6" y="16"/>
                  </a:cubicBezTo>
                  <a:cubicBezTo>
                    <a:pt x="7" y="17"/>
                    <a:pt x="9" y="18"/>
                    <a:pt x="11" y="18"/>
                  </a:cubicBezTo>
                  <a:cubicBezTo>
                    <a:pt x="23" y="18"/>
                    <a:pt x="23" y="18"/>
                    <a:pt x="23" y="18"/>
                  </a:cubicBezTo>
                  <a:cubicBezTo>
                    <a:pt x="25" y="18"/>
                    <a:pt x="27" y="17"/>
                    <a:pt x="28" y="16"/>
                  </a:cubicBezTo>
                  <a:cubicBezTo>
                    <a:pt x="29" y="14"/>
                    <a:pt x="30" y="13"/>
                    <a:pt x="30" y="11"/>
                  </a:cubicBezTo>
                  <a:cubicBezTo>
                    <a:pt x="30" y="11"/>
                    <a:pt x="30" y="11"/>
                    <a:pt x="30" y="11"/>
                  </a:cubicBezTo>
                  <a:cubicBezTo>
                    <a:pt x="30" y="9"/>
                    <a:pt x="29" y="7"/>
                    <a:pt x="28" y="6"/>
                  </a:cubicBezTo>
                  <a:cubicBezTo>
                    <a:pt x="28" y="6"/>
                    <a:pt x="28" y="6"/>
                    <a:pt x="28" y="6"/>
                  </a:cubicBezTo>
                  <a:cubicBezTo>
                    <a:pt x="27" y="5"/>
                    <a:pt x="25" y="4"/>
                    <a:pt x="23"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7" name="Freeform 9"/>
            <p:cNvSpPr>
              <a:spLocks/>
            </p:cNvSpPr>
            <p:nvPr/>
          </p:nvSpPr>
          <p:spPr bwMode="auto">
            <a:xfrm>
              <a:off x="2883978" y="2575304"/>
              <a:ext cx="29289" cy="13227"/>
            </a:xfrm>
            <a:custGeom>
              <a:avLst/>
              <a:gdLst>
                <a:gd name="T0" fmla="*/ 29 w 31"/>
                <a:gd name="T1" fmla="*/ 14 h 14"/>
                <a:gd name="T2" fmla="*/ 0 w 31"/>
                <a:gd name="T3" fmla="*/ 7 h 14"/>
                <a:gd name="T4" fmla="*/ 3 w 31"/>
                <a:gd name="T5" fmla="*/ 0 h 14"/>
                <a:gd name="T6" fmla="*/ 31 w 31"/>
                <a:gd name="T7" fmla="*/ 7 h 14"/>
                <a:gd name="T8" fmla="*/ 29 w 31"/>
                <a:gd name="T9" fmla="*/ 14 h 14"/>
              </a:gdLst>
              <a:ahLst/>
              <a:cxnLst>
                <a:cxn ang="0">
                  <a:pos x="T0" y="T1"/>
                </a:cxn>
                <a:cxn ang="0">
                  <a:pos x="T2" y="T3"/>
                </a:cxn>
                <a:cxn ang="0">
                  <a:pos x="T4" y="T5"/>
                </a:cxn>
                <a:cxn ang="0">
                  <a:pos x="T6" y="T7"/>
                </a:cxn>
                <a:cxn ang="0">
                  <a:pos x="T8" y="T9"/>
                </a:cxn>
              </a:cxnLst>
              <a:rect l="0" t="0" r="r" b="b"/>
              <a:pathLst>
                <a:path w="31" h="14">
                  <a:moveTo>
                    <a:pt x="29" y="14"/>
                  </a:moveTo>
                  <a:lnTo>
                    <a:pt x="0" y="7"/>
                  </a:lnTo>
                  <a:lnTo>
                    <a:pt x="3" y="0"/>
                  </a:lnTo>
                  <a:lnTo>
                    <a:pt x="31" y="7"/>
                  </a:lnTo>
                  <a:lnTo>
                    <a:pt x="29" y="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8" name="Freeform 10"/>
            <p:cNvSpPr>
              <a:spLocks/>
            </p:cNvSpPr>
            <p:nvPr/>
          </p:nvSpPr>
          <p:spPr bwMode="auto">
            <a:xfrm>
              <a:off x="3065383" y="2575304"/>
              <a:ext cx="31179" cy="13227"/>
            </a:xfrm>
            <a:custGeom>
              <a:avLst/>
              <a:gdLst>
                <a:gd name="T0" fmla="*/ 0 w 33"/>
                <a:gd name="T1" fmla="*/ 7 h 14"/>
                <a:gd name="T2" fmla="*/ 31 w 33"/>
                <a:gd name="T3" fmla="*/ 0 h 14"/>
                <a:gd name="T4" fmla="*/ 33 w 33"/>
                <a:gd name="T5" fmla="*/ 7 h 14"/>
                <a:gd name="T6" fmla="*/ 2 w 33"/>
                <a:gd name="T7" fmla="*/ 14 h 14"/>
                <a:gd name="T8" fmla="*/ 0 w 33"/>
                <a:gd name="T9" fmla="*/ 7 h 14"/>
              </a:gdLst>
              <a:ahLst/>
              <a:cxnLst>
                <a:cxn ang="0">
                  <a:pos x="T0" y="T1"/>
                </a:cxn>
                <a:cxn ang="0">
                  <a:pos x="T2" y="T3"/>
                </a:cxn>
                <a:cxn ang="0">
                  <a:pos x="T4" y="T5"/>
                </a:cxn>
                <a:cxn ang="0">
                  <a:pos x="T6" y="T7"/>
                </a:cxn>
                <a:cxn ang="0">
                  <a:pos x="T8" y="T9"/>
                </a:cxn>
              </a:cxnLst>
              <a:rect l="0" t="0" r="r" b="b"/>
              <a:pathLst>
                <a:path w="33" h="14">
                  <a:moveTo>
                    <a:pt x="0" y="7"/>
                  </a:moveTo>
                  <a:lnTo>
                    <a:pt x="31" y="0"/>
                  </a:lnTo>
                  <a:lnTo>
                    <a:pt x="33" y="7"/>
                  </a:lnTo>
                  <a:lnTo>
                    <a:pt x="2" y="14"/>
                  </a:lnTo>
                  <a:lnTo>
                    <a:pt x="0" y="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9" name="Rectangle 11"/>
            <p:cNvSpPr>
              <a:spLocks noChangeArrowheads="1"/>
            </p:cNvSpPr>
            <p:nvPr/>
          </p:nvSpPr>
          <p:spPr bwMode="auto">
            <a:xfrm>
              <a:off x="2978460" y="2581918"/>
              <a:ext cx="21731" cy="850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grpSp>
      <p:grpSp>
        <p:nvGrpSpPr>
          <p:cNvPr id="10" name="组合 9"/>
          <p:cNvGrpSpPr/>
          <p:nvPr/>
        </p:nvGrpSpPr>
        <p:grpSpPr>
          <a:xfrm>
            <a:off x="6575908" y="2526718"/>
            <a:ext cx="1398353" cy="1812681"/>
            <a:chOff x="5865825" y="1325309"/>
            <a:chExt cx="484692" cy="628305"/>
          </a:xfrm>
          <a:solidFill>
            <a:schemeClr val="accent3"/>
          </a:solidFill>
        </p:grpSpPr>
        <p:sp>
          <p:nvSpPr>
            <p:cNvPr id="11" name="Freeform 12"/>
            <p:cNvSpPr>
              <a:spLocks/>
            </p:cNvSpPr>
            <p:nvPr/>
          </p:nvSpPr>
          <p:spPr bwMode="auto">
            <a:xfrm>
              <a:off x="5865825" y="1711740"/>
              <a:ext cx="484692" cy="241874"/>
            </a:xfrm>
            <a:custGeom>
              <a:avLst/>
              <a:gdLst>
                <a:gd name="T0" fmla="*/ 217 w 217"/>
                <a:gd name="T1" fmla="*/ 83 h 108"/>
                <a:gd name="T2" fmla="*/ 192 w 217"/>
                <a:gd name="T3" fmla="*/ 108 h 108"/>
                <a:gd name="T4" fmla="*/ 25 w 217"/>
                <a:gd name="T5" fmla="*/ 108 h 108"/>
                <a:gd name="T6" fmla="*/ 0 w 217"/>
                <a:gd name="T7" fmla="*/ 83 h 108"/>
                <a:gd name="T8" fmla="*/ 0 w 217"/>
                <a:gd name="T9" fmla="*/ 53 h 108"/>
                <a:gd name="T10" fmla="*/ 75 w 217"/>
                <a:gd name="T11" fmla="*/ 0 h 108"/>
                <a:gd name="T12" fmla="*/ 109 w 217"/>
                <a:gd name="T13" fmla="*/ 13 h 108"/>
                <a:gd name="T14" fmla="*/ 142 w 217"/>
                <a:gd name="T15" fmla="*/ 0 h 108"/>
                <a:gd name="T16" fmla="*/ 217 w 217"/>
                <a:gd name="T17" fmla="*/ 53 h 108"/>
                <a:gd name="T18" fmla="*/ 217 w 217"/>
                <a:gd name="T19" fmla="*/ 8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 h="108">
                  <a:moveTo>
                    <a:pt x="217" y="83"/>
                  </a:moveTo>
                  <a:cubicBezTo>
                    <a:pt x="217" y="97"/>
                    <a:pt x="206" y="108"/>
                    <a:pt x="192" y="108"/>
                  </a:cubicBezTo>
                  <a:cubicBezTo>
                    <a:pt x="25" y="108"/>
                    <a:pt x="25" y="108"/>
                    <a:pt x="25" y="108"/>
                  </a:cubicBezTo>
                  <a:cubicBezTo>
                    <a:pt x="11" y="108"/>
                    <a:pt x="0" y="97"/>
                    <a:pt x="0" y="83"/>
                  </a:cubicBezTo>
                  <a:cubicBezTo>
                    <a:pt x="0" y="73"/>
                    <a:pt x="0" y="63"/>
                    <a:pt x="0" y="53"/>
                  </a:cubicBezTo>
                  <a:cubicBezTo>
                    <a:pt x="0" y="26"/>
                    <a:pt x="39" y="8"/>
                    <a:pt x="75" y="0"/>
                  </a:cubicBezTo>
                  <a:cubicBezTo>
                    <a:pt x="83" y="8"/>
                    <a:pt x="95" y="13"/>
                    <a:pt x="109" y="13"/>
                  </a:cubicBezTo>
                  <a:cubicBezTo>
                    <a:pt x="122" y="13"/>
                    <a:pt x="134" y="8"/>
                    <a:pt x="142" y="0"/>
                  </a:cubicBezTo>
                  <a:cubicBezTo>
                    <a:pt x="178" y="8"/>
                    <a:pt x="217" y="26"/>
                    <a:pt x="217" y="53"/>
                  </a:cubicBezTo>
                  <a:cubicBezTo>
                    <a:pt x="217" y="63"/>
                    <a:pt x="217" y="73"/>
                    <a:pt x="217" y="8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12" name="Freeform 13"/>
            <p:cNvSpPr>
              <a:spLocks/>
            </p:cNvSpPr>
            <p:nvPr/>
          </p:nvSpPr>
          <p:spPr bwMode="auto">
            <a:xfrm>
              <a:off x="5939521" y="1325309"/>
              <a:ext cx="321238" cy="281556"/>
            </a:xfrm>
            <a:custGeom>
              <a:avLst/>
              <a:gdLst>
                <a:gd name="T0" fmla="*/ 29 w 144"/>
                <a:gd name="T1" fmla="*/ 126 h 126"/>
                <a:gd name="T2" fmla="*/ 21 w 144"/>
                <a:gd name="T3" fmla="*/ 42 h 126"/>
                <a:gd name="T4" fmla="*/ 112 w 144"/>
                <a:gd name="T5" fmla="*/ 37 h 126"/>
                <a:gd name="T6" fmla="*/ 135 w 144"/>
                <a:gd name="T7" fmla="*/ 53 h 126"/>
                <a:gd name="T8" fmla="*/ 118 w 144"/>
                <a:gd name="T9" fmla="*/ 122 h 126"/>
                <a:gd name="T10" fmla="*/ 113 w 144"/>
                <a:gd name="T11" fmla="*/ 86 h 126"/>
                <a:gd name="T12" fmla="*/ 110 w 144"/>
                <a:gd name="T13" fmla="*/ 100 h 126"/>
                <a:gd name="T14" fmla="*/ 105 w 144"/>
                <a:gd name="T15" fmla="*/ 78 h 126"/>
                <a:gd name="T16" fmla="*/ 83 w 144"/>
                <a:gd name="T17" fmla="*/ 91 h 126"/>
                <a:gd name="T18" fmla="*/ 92 w 144"/>
                <a:gd name="T19" fmla="*/ 81 h 126"/>
                <a:gd name="T20" fmla="*/ 42 w 144"/>
                <a:gd name="T21" fmla="*/ 98 h 126"/>
                <a:gd name="T22" fmla="*/ 62 w 144"/>
                <a:gd name="T23" fmla="*/ 87 h 126"/>
                <a:gd name="T24" fmla="*/ 29 w 144"/>
                <a:gd name="T25"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26">
                  <a:moveTo>
                    <a:pt x="29" y="126"/>
                  </a:moveTo>
                  <a:cubicBezTo>
                    <a:pt x="29" y="126"/>
                    <a:pt x="0" y="85"/>
                    <a:pt x="21" y="42"/>
                  </a:cubicBezTo>
                  <a:cubicBezTo>
                    <a:pt x="42" y="0"/>
                    <a:pt x="108" y="20"/>
                    <a:pt x="112" y="37"/>
                  </a:cubicBezTo>
                  <a:cubicBezTo>
                    <a:pt x="112" y="37"/>
                    <a:pt x="129" y="37"/>
                    <a:pt x="135" y="53"/>
                  </a:cubicBezTo>
                  <a:cubicBezTo>
                    <a:pt x="144" y="76"/>
                    <a:pt x="131" y="104"/>
                    <a:pt x="118" y="122"/>
                  </a:cubicBezTo>
                  <a:cubicBezTo>
                    <a:pt x="123" y="110"/>
                    <a:pt x="119" y="98"/>
                    <a:pt x="113" y="86"/>
                  </a:cubicBezTo>
                  <a:cubicBezTo>
                    <a:pt x="110" y="100"/>
                    <a:pt x="110" y="100"/>
                    <a:pt x="110" y="100"/>
                  </a:cubicBezTo>
                  <a:cubicBezTo>
                    <a:pt x="110" y="100"/>
                    <a:pt x="112" y="86"/>
                    <a:pt x="105" y="78"/>
                  </a:cubicBezTo>
                  <a:cubicBezTo>
                    <a:pt x="101" y="81"/>
                    <a:pt x="96" y="87"/>
                    <a:pt x="83" y="91"/>
                  </a:cubicBezTo>
                  <a:cubicBezTo>
                    <a:pt x="88" y="87"/>
                    <a:pt x="92" y="84"/>
                    <a:pt x="92" y="81"/>
                  </a:cubicBezTo>
                  <a:cubicBezTo>
                    <a:pt x="74" y="90"/>
                    <a:pt x="61" y="95"/>
                    <a:pt x="42" y="98"/>
                  </a:cubicBezTo>
                  <a:cubicBezTo>
                    <a:pt x="50" y="95"/>
                    <a:pt x="57" y="91"/>
                    <a:pt x="62" y="87"/>
                  </a:cubicBezTo>
                  <a:cubicBezTo>
                    <a:pt x="34" y="87"/>
                    <a:pt x="26" y="102"/>
                    <a:pt x="29" y="1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grpSp>
      <p:grpSp>
        <p:nvGrpSpPr>
          <p:cNvPr id="13" name="组合 12"/>
          <p:cNvGrpSpPr/>
          <p:nvPr/>
        </p:nvGrpSpPr>
        <p:grpSpPr>
          <a:xfrm>
            <a:off x="9695290" y="2731359"/>
            <a:ext cx="1293717" cy="1654032"/>
            <a:chOff x="9297313" y="2911384"/>
            <a:chExt cx="1108587" cy="1417341"/>
          </a:xfrm>
          <a:solidFill>
            <a:schemeClr val="accent4"/>
          </a:solidFill>
        </p:grpSpPr>
        <p:sp>
          <p:nvSpPr>
            <p:cNvPr id="14" name="任意多边形 13"/>
            <p:cNvSpPr>
              <a:spLocks/>
            </p:cNvSpPr>
            <p:nvPr/>
          </p:nvSpPr>
          <p:spPr bwMode="auto">
            <a:xfrm>
              <a:off x="9398093" y="2911384"/>
              <a:ext cx="894023" cy="878474"/>
            </a:xfrm>
            <a:custGeom>
              <a:avLst/>
              <a:gdLst>
                <a:gd name="connsiteX0" fmla="*/ 392078 w 894023"/>
                <a:gd name="connsiteY0" fmla="*/ 171301 h 878474"/>
                <a:gd name="connsiteX1" fmla="*/ 215760 w 894023"/>
                <a:gd name="connsiteY1" fmla="*/ 425614 h 878474"/>
                <a:gd name="connsiteX2" fmla="*/ 215760 w 894023"/>
                <a:gd name="connsiteY2" fmla="*/ 435337 h 878474"/>
                <a:gd name="connsiteX3" fmla="*/ 186602 w 894023"/>
                <a:gd name="connsiteY3" fmla="*/ 440198 h 878474"/>
                <a:gd name="connsiteX4" fmla="*/ 210900 w 894023"/>
                <a:gd name="connsiteY4" fmla="*/ 576318 h 878474"/>
                <a:gd name="connsiteX5" fmla="*/ 225480 w 894023"/>
                <a:gd name="connsiteY5" fmla="*/ 581179 h 878474"/>
                <a:gd name="connsiteX6" fmla="*/ 308096 w 894023"/>
                <a:gd name="connsiteY6" fmla="*/ 770774 h 878474"/>
                <a:gd name="connsiteX7" fmla="*/ 444169 w 894023"/>
                <a:gd name="connsiteY7" fmla="*/ 824250 h 878474"/>
                <a:gd name="connsiteX8" fmla="*/ 449029 w 894023"/>
                <a:gd name="connsiteY8" fmla="*/ 824250 h 878474"/>
                <a:gd name="connsiteX9" fmla="*/ 604541 w 894023"/>
                <a:gd name="connsiteY9" fmla="*/ 746467 h 878474"/>
                <a:gd name="connsiteX10" fmla="*/ 662858 w 894023"/>
                <a:gd name="connsiteY10" fmla="*/ 595763 h 878474"/>
                <a:gd name="connsiteX11" fmla="*/ 711456 w 894023"/>
                <a:gd name="connsiteY11" fmla="*/ 537426 h 878474"/>
                <a:gd name="connsiteX12" fmla="*/ 424730 w 894023"/>
                <a:gd name="connsiteY12" fmla="*/ 172820 h 878474"/>
                <a:gd name="connsiteX13" fmla="*/ 392078 w 894023"/>
                <a:gd name="connsiteY13" fmla="*/ 171301 h 878474"/>
                <a:gd name="connsiteX14" fmla="*/ 380893 w 894023"/>
                <a:gd name="connsiteY14" fmla="*/ 728 h 878474"/>
                <a:gd name="connsiteX15" fmla="*/ 486764 w 894023"/>
                <a:gd name="connsiteY15" fmla="*/ 12285 h 878474"/>
                <a:gd name="connsiteX16" fmla="*/ 837235 w 894023"/>
                <a:gd name="connsiteY16" fmla="*/ 664360 h 878474"/>
                <a:gd name="connsiteX17" fmla="*/ 442955 w 894023"/>
                <a:gd name="connsiteY17" fmla="*/ 878474 h 878474"/>
                <a:gd name="connsiteX18" fmla="*/ 0 w 894023"/>
                <a:gd name="connsiteY18" fmla="*/ 605965 h 878474"/>
                <a:gd name="connsiteX19" fmla="*/ 165500 w 894023"/>
                <a:gd name="connsiteY19" fmla="*/ 109609 h 878474"/>
                <a:gd name="connsiteX20" fmla="*/ 380893 w 894023"/>
                <a:gd name="connsiteY20" fmla="*/ 728 h 87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94023" h="878474">
                  <a:moveTo>
                    <a:pt x="392078" y="171301"/>
                  </a:moveTo>
                  <a:cubicBezTo>
                    <a:pt x="333306" y="174036"/>
                    <a:pt x="215760" y="206850"/>
                    <a:pt x="215760" y="425614"/>
                  </a:cubicBezTo>
                  <a:cubicBezTo>
                    <a:pt x="215760" y="430475"/>
                    <a:pt x="215760" y="435337"/>
                    <a:pt x="215760" y="435337"/>
                  </a:cubicBezTo>
                  <a:cubicBezTo>
                    <a:pt x="206041" y="430475"/>
                    <a:pt x="196321" y="430475"/>
                    <a:pt x="186602" y="440198"/>
                  </a:cubicBezTo>
                  <a:cubicBezTo>
                    <a:pt x="176882" y="459644"/>
                    <a:pt x="191461" y="561733"/>
                    <a:pt x="210900" y="576318"/>
                  </a:cubicBezTo>
                  <a:cubicBezTo>
                    <a:pt x="215760" y="581179"/>
                    <a:pt x="220620" y="581179"/>
                    <a:pt x="225480" y="581179"/>
                  </a:cubicBezTo>
                  <a:cubicBezTo>
                    <a:pt x="240059" y="634655"/>
                    <a:pt x="264358" y="731883"/>
                    <a:pt x="308096" y="770774"/>
                  </a:cubicBezTo>
                  <a:cubicBezTo>
                    <a:pt x="346974" y="799943"/>
                    <a:pt x="395571" y="824250"/>
                    <a:pt x="444169" y="824250"/>
                  </a:cubicBezTo>
                  <a:cubicBezTo>
                    <a:pt x="449029" y="824250"/>
                    <a:pt x="449029" y="824250"/>
                    <a:pt x="449029" y="824250"/>
                  </a:cubicBezTo>
                  <a:cubicBezTo>
                    <a:pt x="507346" y="829111"/>
                    <a:pt x="565663" y="790220"/>
                    <a:pt x="604541" y="746467"/>
                  </a:cubicBezTo>
                  <a:cubicBezTo>
                    <a:pt x="638559" y="707576"/>
                    <a:pt x="662858" y="654100"/>
                    <a:pt x="662858" y="595763"/>
                  </a:cubicBezTo>
                  <a:cubicBezTo>
                    <a:pt x="662858" y="595763"/>
                    <a:pt x="726035" y="586041"/>
                    <a:pt x="711456" y="537426"/>
                  </a:cubicBezTo>
                  <a:cubicBezTo>
                    <a:pt x="643419" y="513119"/>
                    <a:pt x="424730" y="406168"/>
                    <a:pt x="424730" y="172820"/>
                  </a:cubicBezTo>
                  <a:cubicBezTo>
                    <a:pt x="424730" y="172820"/>
                    <a:pt x="411669" y="170390"/>
                    <a:pt x="392078" y="171301"/>
                  </a:cubicBezTo>
                  <a:close/>
                  <a:moveTo>
                    <a:pt x="380893" y="728"/>
                  </a:moveTo>
                  <a:cubicBezTo>
                    <a:pt x="442955" y="-3530"/>
                    <a:pt x="486764" y="12285"/>
                    <a:pt x="486764" y="12285"/>
                  </a:cubicBezTo>
                  <a:cubicBezTo>
                    <a:pt x="715543" y="-65575"/>
                    <a:pt x="1022205" y="435647"/>
                    <a:pt x="837235" y="664360"/>
                  </a:cubicBezTo>
                  <a:cubicBezTo>
                    <a:pt x="764220" y="756818"/>
                    <a:pt x="700941" y="849277"/>
                    <a:pt x="442955" y="878474"/>
                  </a:cubicBezTo>
                  <a:cubicBezTo>
                    <a:pt x="121691" y="820079"/>
                    <a:pt x="0" y="605965"/>
                    <a:pt x="0" y="605965"/>
                  </a:cubicBezTo>
                  <a:cubicBezTo>
                    <a:pt x="0" y="605965"/>
                    <a:pt x="24338" y="265329"/>
                    <a:pt x="165500" y="109609"/>
                  </a:cubicBezTo>
                  <a:cubicBezTo>
                    <a:pt x="238515" y="29317"/>
                    <a:pt x="318831" y="4986"/>
                    <a:pt x="380893" y="728"/>
                  </a:cubicBezTo>
                  <a:close/>
                </a:path>
              </a:pathLst>
            </a:custGeom>
            <a:grpFill/>
            <a:ln>
              <a:noFill/>
            </a:ln>
            <a:extLst/>
          </p:spPr>
          <p:txBody>
            <a:bodyPr vert="horz" wrap="square" lIns="121883" tIns="60941" rIns="121883" bIns="60941" numCol="1" anchor="t" anchorCtr="0" compatLnSpc="1">
              <a:prstTxWarp prst="textNoShape">
                <a:avLst/>
              </a:prstTxWarp>
              <a:noAutofit/>
            </a:bodyPr>
            <a:lstStyle/>
            <a:p>
              <a:endParaRPr lang="zh-CN" altLang="en-US" sz="2399">
                <a:solidFill>
                  <a:prstClr val="black"/>
                </a:solidFill>
              </a:endParaRPr>
            </a:p>
          </p:txBody>
        </p:sp>
        <p:sp>
          <p:nvSpPr>
            <p:cNvPr id="15" name="Freeform 16"/>
            <p:cNvSpPr>
              <a:spLocks/>
            </p:cNvSpPr>
            <p:nvPr/>
          </p:nvSpPr>
          <p:spPr bwMode="auto">
            <a:xfrm>
              <a:off x="9297313" y="3789858"/>
              <a:ext cx="1108587" cy="538867"/>
            </a:xfrm>
            <a:custGeom>
              <a:avLst/>
              <a:gdLst>
                <a:gd name="T0" fmla="*/ 114 w 228"/>
                <a:gd name="T1" fmla="*/ 81 h 111"/>
                <a:gd name="T2" fmla="*/ 120 w 228"/>
                <a:gd name="T3" fmla="*/ 66 h 111"/>
                <a:gd name="T4" fmla="*/ 115 w 228"/>
                <a:gd name="T5" fmla="*/ 56 h 111"/>
                <a:gd name="T6" fmla="*/ 145 w 228"/>
                <a:gd name="T7" fmla="*/ 0 h 111"/>
                <a:gd name="T8" fmla="*/ 228 w 228"/>
                <a:gd name="T9" fmla="*/ 27 h 111"/>
                <a:gd name="T10" fmla="*/ 228 w 228"/>
                <a:gd name="T11" fmla="*/ 96 h 111"/>
                <a:gd name="T12" fmla="*/ 212 w 228"/>
                <a:gd name="T13" fmla="*/ 111 h 111"/>
                <a:gd name="T14" fmla="*/ 16 w 228"/>
                <a:gd name="T15" fmla="*/ 111 h 111"/>
                <a:gd name="T16" fmla="*/ 0 w 228"/>
                <a:gd name="T17" fmla="*/ 96 h 111"/>
                <a:gd name="T18" fmla="*/ 0 w 228"/>
                <a:gd name="T19" fmla="*/ 27 h 111"/>
                <a:gd name="T20" fmla="*/ 83 w 228"/>
                <a:gd name="T21" fmla="*/ 0 h 111"/>
                <a:gd name="T22" fmla="*/ 113 w 228"/>
                <a:gd name="T23" fmla="*/ 56 h 111"/>
                <a:gd name="T24" fmla="*/ 108 w 228"/>
                <a:gd name="T25" fmla="*/ 66 h 111"/>
                <a:gd name="T26" fmla="*/ 114 w 228"/>
                <a:gd name="T27" fmla="*/ 8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8" h="111">
                  <a:moveTo>
                    <a:pt x="114" y="81"/>
                  </a:moveTo>
                  <a:cubicBezTo>
                    <a:pt x="123" y="81"/>
                    <a:pt x="127" y="71"/>
                    <a:pt x="120" y="66"/>
                  </a:cubicBezTo>
                  <a:cubicBezTo>
                    <a:pt x="117" y="64"/>
                    <a:pt x="115" y="61"/>
                    <a:pt x="115" y="56"/>
                  </a:cubicBezTo>
                  <a:cubicBezTo>
                    <a:pt x="115" y="30"/>
                    <a:pt x="149" y="36"/>
                    <a:pt x="145" y="0"/>
                  </a:cubicBezTo>
                  <a:cubicBezTo>
                    <a:pt x="212" y="2"/>
                    <a:pt x="228" y="14"/>
                    <a:pt x="228" y="27"/>
                  </a:cubicBezTo>
                  <a:cubicBezTo>
                    <a:pt x="228" y="62"/>
                    <a:pt x="228" y="61"/>
                    <a:pt x="228" y="96"/>
                  </a:cubicBezTo>
                  <a:cubicBezTo>
                    <a:pt x="228" y="104"/>
                    <a:pt x="221" y="111"/>
                    <a:pt x="212" y="111"/>
                  </a:cubicBezTo>
                  <a:cubicBezTo>
                    <a:pt x="16" y="111"/>
                    <a:pt x="16" y="111"/>
                    <a:pt x="16" y="111"/>
                  </a:cubicBezTo>
                  <a:cubicBezTo>
                    <a:pt x="7" y="111"/>
                    <a:pt x="0" y="104"/>
                    <a:pt x="0" y="96"/>
                  </a:cubicBezTo>
                  <a:cubicBezTo>
                    <a:pt x="0" y="61"/>
                    <a:pt x="0" y="62"/>
                    <a:pt x="0" y="27"/>
                  </a:cubicBezTo>
                  <a:cubicBezTo>
                    <a:pt x="0" y="14"/>
                    <a:pt x="16" y="2"/>
                    <a:pt x="83" y="0"/>
                  </a:cubicBezTo>
                  <a:cubicBezTo>
                    <a:pt x="79" y="36"/>
                    <a:pt x="113" y="30"/>
                    <a:pt x="113" y="56"/>
                  </a:cubicBezTo>
                  <a:cubicBezTo>
                    <a:pt x="113" y="61"/>
                    <a:pt x="110" y="64"/>
                    <a:pt x="108" y="66"/>
                  </a:cubicBezTo>
                  <a:cubicBezTo>
                    <a:pt x="100" y="71"/>
                    <a:pt x="104" y="81"/>
                    <a:pt x="114" y="81"/>
                  </a:cubicBezTo>
                  <a:close/>
                </a:path>
              </a:pathLst>
            </a:custGeom>
            <a:grpFill/>
            <a:ln>
              <a:noFill/>
            </a:ln>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16" name="Freeform 17"/>
            <p:cNvSpPr>
              <a:spLocks/>
            </p:cNvSpPr>
            <p:nvPr/>
          </p:nvSpPr>
          <p:spPr bwMode="auto">
            <a:xfrm>
              <a:off x="9681925" y="3687020"/>
              <a:ext cx="339363" cy="495676"/>
            </a:xfrm>
            <a:custGeom>
              <a:avLst/>
              <a:gdLst>
                <a:gd name="T0" fmla="*/ 4 w 70"/>
                <a:gd name="T1" fmla="*/ 21 h 102"/>
                <a:gd name="T2" fmla="*/ 34 w 70"/>
                <a:gd name="T3" fmla="*/ 77 h 102"/>
                <a:gd name="T4" fmla="*/ 29 w 70"/>
                <a:gd name="T5" fmla="*/ 87 h 102"/>
                <a:gd name="T6" fmla="*/ 35 w 70"/>
                <a:gd name="T7" fmla="*/ 102 h 102"/>
                <a:gd name="T8" fmla="*/ 41 w 70"/>
                <a:gd name="T9" fmla="*/ 87 h 102"/>
                <a:gd name="T10" fmla="*/ 36 w 70"/>
                <a:gd name="T11" fmla="*/ 77 h 102"/>
                <a:gd name="T12" fmla="*/ 66 w 70"/>
                <a:gd name="T13" fmla="*/ 21 h 102"/>
                <a:gd name="T14" fmla="*/ 66 w 70"/>
                <a:gd name="T15" fmla="*/ 0 h 102"/>
                <a:gd name="T16" fmla="*/ 34 w 70"/>
                <a:gd name="T17" fmla="*/ 15 h 102"/>
                <a:gd name="T18" fmla="*/ 4 w 70"/>
                <a:gd name="T19" fmla="*/ 2 h 102"/>
                <a:gd name="T20" fmla="*/ 4 w 70"/>
                <a:gd name="T21" fmla="*/ 2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102">
                  <a:moveTo>
                    <a:pt x="4" y="21"/>
                  </a:moveTo>
                  <a:cubicBezTo>
                    <a:pt x="0" y="57"/>
                    <a:pt x="34" y="51"/>
                    <a:pt x="34" y="77"/>
                  </a:cubicBezTo>
                  <a:cubicBezTo>
                    <a:pt x="34" y="82"/>
                    <a:pt x="31" y="85"/>
                    <a:pt x="29" y="87"/>
                  </a:cubicBezTo>
                  <a:cubicBezTo>
                    <a:pt x="21" y="92"/>
                    <a:pt x="25" y="102"/>
                    <a:pt x="35" y="102"/>
                  </a:cubicBezTo>
                  <a:cubicBezTo>
                    <a:pt x="44" y="102"/>
                    <a:pt x="48" y="92"/>
                    <a:pt x="41" y="87"/>
                  </a:cubicBezTo>
                  <a:cubicBezTo>
                    <a:pt x="38" y="85"/>
                    <a:pt x="36" y="82"/>
                    <a:pt x="36" y="77"/>
                  </a:cubicBezTo>
                  <a:cubicBezTo>
                    <a:pt x="36" y="51"/>
                    <a:pt x="70" y="57"/>
                    <a:pt x="66" y="21"/>
                  </a:cubicBezTo>
                  <a:cubicBezTo>
                    <a:pt x="66" y="0"/>
                    <a:pt x="66" y="0"/>
                    <a:pt x="66" y="0"/>
                  </a:cubicBezTo>
                  <a:cubicBezTo>
                    <a:pt x="56" y="9"/>
                    <a:pt x="45" y="15"/>
                    <a:pt x="34" y="15"/>
                  </a:cubicBezTo>
                  <a:cubicBezTo>
                    <a:pt x="22" y="14"/>
                    <a:pt x="12" y="10"/>
                    <a:pt x="4" y="2"/>
                  </a:cubicBezTo>
                  <a:lnTo>
                    <a:pt x="4" y="21"/>
                  </a:lnTo>
                  <a:close/>
                </a:path>
              </a:pathLst>
            </a:custGeom>
            <a:grpFill/>
            <a:ln>
              <a:noFill/>
            </a:ln>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17" name="Freeform 18"/>
            <p:cNvSpPr>
              <a:spLocks noEditPoints="1"/>
            </p:cNvSpPr>
            <p:nvPr/>
          </p:nvSpPr>
          <p:spPr bwMode="auto">
            <a:xfrm>
              <a:off x="9611995" y="3322975"/>
              <a:ext cx="477166" cy="135745"/>
            </a:xfrm>
            <a:custGeom>
              <a:avLst/>
              <a:gdLst>
                <a:gd name="T0" fmla="*/ 40 w 98"/>
                <a:gd name="T1" fmla="*/ 8 h 28"/>
                <a:gd name="T2" fmla="*/ 34 w 98"/>
                <a:gd name="T3" fmla="*/ 4 h 28"/>
                <a:gd name="T4" fmla="*/ 7 w 98"/>
                <a:gd name="T5" fmla="*/ 4 h 28"/>
                <a:gd name="T6" fmla="*/ 5 w 98"/>
                <a:gd name="T7" fmla="*/ 7 h 28"/>
                <a:gd name="T8" fmla="*/ 9 w 98"/>
                <a:gd name="T9" fmla="*/ 19 h 28"/>
                <a:gd name="T10" fmla="*/ 20 w 98"/>
                <a:gd name="T11" fmla="*/ 23 h 28"/>
                <a:gd name="T12" fmla="*/ 27 w 98"/>
                <a:gd name="T13" fmla="*/ 23 h 28"/>
                <a:gd name="T14" fmla="*/ 37 w 98"/>
                <a:gd name="T15" fmla="*/ 19 h 28"/>
                <a:gd name="T16" fmla="*/ 40 w 98"/>
                <a:gd name="T17" fmla="*/ 10 h 28"/>
                <a:gd name="T18" fmla="*/ 40 w 98"/>
                <a:gd name="T19" fmla="*/ 10 h 28"/>
                <a:gd name="T20" fmla="*/ 40 w 98"/>
                <a:gd name="T21" fmla="*/ 8 h 28"/>
                <a:gd name="T22" fmla="*/ 54 w 98"/>
                <a:gd name="T23" fmla="*/ 5 h 28"/>
                <a:gd name="T24" fmla="*/ 63 w 98"/>
                <a:gd name="T25" fmla="*/ 0 h 28"/>
                <a:gd name="T26" fmla="*/ 91 w 98"/>
                <a:gd name="T27" fmla="*/ 0 h 28"/>
                <a:gd name="T28" fmla="*/ 91 w 98"/>
                <a:gd name="T29" fmla="*/ 0 h 28"/>
                <a:gd name="T30" fmla="*/ 98 w 98"/>
                <a:gd name="T31" fmla="*/ 7 h 28"/>
                <a:gd name="T32" fmla="*/ 97 w 98"/>
                <a:gd name="T33" fmla="*/ 13 h 28"/>
                <a:gd name="T34" fmla="*/ 92 w 98"/>
                <a:gd name="T35" fmla="*/ 22 h 28"/>
                <a:gd name="T36" fmla="*/ 77 w 98"/>
                <a:gd name="T37" fmla="*/ 28 h 28"/>
                <a:gd name="T38" fmla="*/ 70 w 98"/>
                <a:gd name="T39" fmla="*/ 27 h 28"/>
                <a:gd name="T40" fmla="*/ 57 w 98"/>
                <a:gd name="T41" fmla="*/ 22 h 28"/>
                <a:gd name="T42" fmla="*/ 53 w 98"/>
                <a:gd name="T43" fmla="*/ 10 h 28"/>
                <a:gd name="T44" fmla="*/ 53 w 98"/>
                <a:gd name="T45" fmla="*/ 10 h 28"/>
                <a:gd name="T46" fmla="*/ 53 w 98"/>
                <a:gd name="T47" fmla="*/ 9 h 28"/>
                <a:gd name="T48" fmla="*/ 45 w 98"/>
                <a:gd name="T49" fmla="*/ 9 h 28"/>
                <a:gd name="T50" fmla="*/ 45 w 98"/>
                <a:gd name="T51" fmla="*/ 10 h 28"/>
                <a:gd name="T52" fmla="*/ 45 w 98"/>
                <a:gd name="T53" fmla="*/ 10 h 28"/>
                <a:gd name="T54" fmla="*/ 40 w 98"/>
                <a:gd name="T55" fmla="*/ 22 h 28"/>
                <a:gd name="T56" fmla="*/ 27 w 98"/>
                <a:gd name="T57" fmla="*/ 27 h 28"/>
                <a:gd name="T58" fmla="*/ 20 w 98"/>
                <a:gd name="T59" fmla="*/ 28 h 28"/>
                <a:gd name="T60" fmla="*/ 6 w 98"/>
                <a:gd name="T61" fmla="*/ 22 h 28"/>
                <a:gd name="T62" fmla="*/ 2 w 98"/>
                <a:gd name="T63" fmla="*/ 16 h 28"/>
                <a:gd name="T64" fmla="*/ 0 w 98"/>
                <a:gd name="T65" fmla="*/ 7 h 28"/>
                <a:gd name="T66" fmla="*/ 6 w 98"/>
                <a:gd name="T67" fmla="*/ 0 h 28"/>
                <a:gd name="T68" fmla="*/ 7 w 98"/>
                <a:gd name="T69" fmla="*/ 0 h 28"/>
                <a:gd name="T70" fmla="*/ 34 w 98"/>
                <a:gd name="T71" fmla="*/ 0 h 28"/>
                <a:gd name="T72" fmla="*/ 43 w 98"/>
                <a:gd name="T73" fmla="*/ 5 h 28"/>
                <a:gd name="T74" fmla="*/ 54 w 98"/>
                <a:gd name="T75" fmla="*/ 5 h 28"/>
                <a:gd name="T76" fmla="*/ 63 w 98"/>
                <a:gd name="T77" fmla="*/ 4 h 28"/>
                <a:gd name="T78" fmla="*/ 58 w 98"/>
                <a:gd name="T79" fmla="*/ 8 h 28"/>
                <a:gd name="T80" fmla="*/ 58 w 98"/>
                <a:gd name="T81" fmla="*/ 10 h 28"/>
                <a:gd name="T82" fmla="*/ 58 w 98"/>
                <a:gd name="T83" fmla="*/ 10 h 28"/>
                <a:gd name="T84" fmla="*/ 61 w 98"/>
                <a:gd name="T85" fmla="*/ 19 h 28"/>
                <a:gd name="T86" fmla="*/ 71 w 98"/>
                <a:gd name="T87" fmla="*/ 23 h 28"/>
                <a:gd name="T88" fmla="*/ 77 w 98"/>
                <a:gd name="T89" fmla="*/ 23 h 28"/>
                <a:gd name="T90" fmla="*/ 89 w 98"/>
                <a:gd name="T91" fmla="*/ 19 h 28"/>
                <a:gd name="T92" fmla="*/ 93 w 98"/>
                <a:gd name="T93" fmla="*/ 7 h 28"/>
                <a:gd name="T94" fmla="*/ 90 w 98"/>
                <a:gd name="T95" fmla="*/ 4 h 28"/>
                <a:gd name="T96" fmla="*/ 63 w 98"/>
                <a:gd name="T9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8" h="28">
                  <a:moveTo>
                    <a:pt x="40" y="8"/>
                  </a:moveTo>
                  <a:cubicBezTo>
                    <a:pt x="39" y="7"/>
                    <a:pt x="37" y="4"/>
                    <a:pt x="34" y="4"/>
                  </a:cubicBezTo>
                  <a:cubicBezTo>
                    <a:pt x="7" y="4"/>
                    <a:pt x="7" y="4"/>
                    <a:pt x="7" y="4"/>
                  </a:cubicBezTo>
                  <a:cubicBezTo>
                    <a:pt x="7" y="5"/>
                    <a:pt x="5" y="5"/>
                    <a:pt x="5" y="7"/>
                  </a:cubicBezTo>
                  <a:cubicBezTo>
                    <a:pt x="5" y="9"/>
                    <a:pt x="5" y="15"/>
                    <a:pt x="9" y="19"/>
                  </a:cubicBezTo>
                  <a:cubicBezTo>
                    <a:pt x="11" y="21"/>
                    <a:pt x="15" y="23"/>
                    <a:pt x="20" y="23"/>
                  </a:cubicBezTo>
                  <a:cubicBezTo>
                    <a:pt x="23" y="23"/>
                    <a:pt x="25" y="23"/>
                    <a:pt x="27" y="23"/>
                  </a:cubicBezTo>
                  <a:cubicBezTo>
                    <a:pt x="31" y="22"/>
                    <a:pt x="35" y="21"/>
                    <a:pt x="37" y="19"/>
                  </a:cubicBezTo>
                  <a:cubicBezTo>
                    <a:pt x="39" y="17"/>
                    <a:pt x="40" y="14"/>
                    <a:pt x="40" y="10"/>
                  </a:cubicBezTo>
                  <a:cubicBezTo>
                    <a:pt x="40" y="10"/>
                    <a:pt x="40" y="10"/>
                    <a:pt x="40" y="10"/>
                  </a:cubicBezTo>
                  <a:cubicBezTo>
                    <a:pt x="40" y="10"/>
                    <a:pt x="40" y="9"/>
                    <a:pt x="40" y="8"/>
                  </a:cubicBezTo>
                  <a:close/>
                  <a:moveTo>
                    <a:pt x="54" y="5"/>
                  </a:moveTo>
                  <a:cubicBezTo>
                    <a:pt x="56" y="3"/>
                    <a:pt x="60" y="0"/>
                    <a:pt x="63" y="0"/>
                  </a:cubicBezTo>
                  <a:cubicBezTo>
                    <a:pt x="91" y="0"/>
                    <a:pt x="91" y="0"/>
                    <a:pt x="91" y="0"/>
                  </a:cubicBezTo>
                  <a:cubicBezTo>
                    <a:pt x="91" y="0"/>
                    <a:pt x="91" y="0"/>
                    <a:pt x="91" y="0"/>
                  </a:cubicBezTo>
                  <a:cubicBezTo>
                    <a:pt x="91" y="0"/>
                    <a:pt x="98" y="1"/>
                    <a:pt x="98" y="7"/>
                  </a:cubicBezTo>
                  <a:cubicBezTo>
                    <a:pt x="98" y="8"/>
                    <a:pt x="97" y="11"/>
                    <a:pt x="97" y="13"/>
                  </a:cubicBezTo>
                  <a:cubicBezTo>
                    <a:pt x="96" y="16"/>
                    <a:pt x="95" y="19"/>
                    <a:pt x="92" y="22"/>
                  </a:cubicBezTo>
                  <a:cubicBezTo>
                    <a:pt x="89" y="26"/>
                    <a:pt x="84" y="28"/>
                    <a:pt x="77" y="28"/>
                  </a:cubicBezTo>
                  <a:cubicBezTo>
                    <a:pt x="75" y="28"/>
                    <a:pt x="73" y="28"/>
                    <a:pt x="70" y="27"/>
                  </a:cubicBezTo>
                  <a:cubicBezTo>
                    <a:pt x="65" y="27"/>
                    <a:pt x="60" y="25"/>
                    <a:pt x="57" y="22"/>
                  </a:cubicBezTo>
                  <a:cubicBezTo>
                    <a:pt x="54" y="19"/>
                    <a:pt x="53" y="15"/>
                    <a:pt x="53" y="10"/>
                  </a:cubicBezTo>
                  <a:cubicBezTo>
                    <a:pt x="53" y="10"/>
                    <a:pt x="53" y="10"/>
                    <a:pt x="53" y="10"/>
                  </a:cubicBezTo>
                  <a:cubicBezTo>
                    <a:pt x="53" y="10"/>
                    <a:pt x="53" y="10"/>
                    <a:pt x="53" y="9"/>
                  </a:cubicBezTo>
                  <a:cubicBezTo>
                    <a:pt x="45" y="9"/>
                    <a:pt x="45" y="9"/>
                    <a:pt x="45" y="9"/>
                  </a:cubicBezTo>
                  <a:cubicBezTo>
                    <a:pt x="45" y="10"/>
                    <a:pt x="45" y="10"/>
                    <a:pt x="45" y="10"/>
                  </a:cubicBezTo>
                  <a:cubicBezTo>
                    <a:pt x="45" y="10"/>
                    <a:pt x="45" y="10"/>
                    <a:pt x="45" y="10"/>
                  </a:cubicBezTo>
                  <a:cubicBezTo>
                    <a:pt x="45" y="15"/>
                    <a:pt x="43" y="19"/>
                    <a:pt x="40" y="22"/>
                  </a:cubicBezTo>
                  <a:cubicBezTo>
                    <a:pt x="37" y="25"/>
                    <a:pt x="33" y="27"/>
                    <a:pt x="27" y="27"/>
                  </a:cubicBezTo>
                  <a:cubicBezTo>
                    <a:pt x="25" y="28"/>
                    <a:pt x="23" y="28"/>
                    <a:pt x="20" y="28"/>
                  </a:cubicBezTo>
                  <a:cubicBezTo>
                    <a:pt x="13" y="28"/>
                    <a:pt x="9" y="26"/>
                    <a:pt x="6" y="22"/>
                  </a:cubicBezTo>
                  <a:cubicBezTo>
                    <a:pt x="4" y="20"/>
                    <a:pt x="2" y="18"/>
                    <a:pt x="2" y="16"/>
                  </a:cubicBezTo>
                  <a:cubicBezTo>
                    <a:pt x="1" y="13"/>
                    <a:pt x="0" y="9"/>
                    <a:pt x="0" y="7"/>
                  </a:cubicBezTo>
                  <a:cubicBezTo>
                    <a:pt x="0" y="1"/>
                    <a:pt x="6" y="0"/>
                    <a:pt x="6" y="0"/>
                  </a:cubicBezTo>
                  <a:cubicBezTo>
                    <a:pt x="7" y="0"/>
                    <a:pt x="7" y="0"/>
                    <a:pt x="7" y="0"/>
                  </a:cubicBezTo>
                  <a:cubicBezTo>
                    <a:pt x="34" y="0"/>
                    <a:pt x="34" y="0"/>
                    <a:pt x="34" y="0"/>
                  </a:cubicBezTo>
                  <a:cubicBezTo>
                    <a:pt x="38" y="0"/>
                    <a:pt x="42" y="3"/>
                    <a:pt x="43" y="5"/>
                  </a:cubicBezTo>
                  <a:cubicBezTo>
                    <a:pt x="54" y="5"/>
                    <a:pt x="54" y="5"/>
                    <a:pt x="54" y="5"/>
                  </a:cubicBezTo>
                  <a:close/>
                  <a:moveTo>
                    <a:pt x="63" y="4"/>
                  </a:moveTo>
                  <a:cubicBezTo>
                    <a:pt x="61" y="4"/>
                    <a:pt x="59" y="7"/>
                    <a:pt x="58" y="8"/>
                  </a:cubicBezTo>
                  <a:cubicBezTo>
                    <a:pt x="58" y="9"/>
                    <a:pt x="58" y="10"/>
                    <a:pt x="58" y="10"/>
                  </a:cubicBezTo>
                  <a:cubicBezTo>
                    <a:pt x="58" y="10"/>
                    <a:pt x="58" y="10"/>
                    <a:pt x="58" y="10"/>
                  </a:cubicBezTo>
                  <a:cubicBezTo>
                    <a:pt x="58" y="14"/>
                    <a:pt x="59" y="17"/>
                    <a:pt x="61" y="19"/>
                  </a:cubicBezTo>
                  <a:cubicBezTo>
                    <a:pt x="63" y="21"/>
                    <a:pt x="66" y="22"/>
                    <a:pt x="71" y="23"/>
                  </a:cubicBezTo>
                  <a:cubicBezTo>
                    <a:pt x="73" y="23"/>
                    <a:pt x="75" y="23"/>
                    <a:pt x="77" y="23"/>
                  </a:cubicBezTo>
                  <a:cubicBezTo>
                    <a:pt x="83" y="23"/>
                    <a:pt x="86" y="21"/>
                    <a:pt x="89" y="19"/>
                  </a:cubicBezTo>
                  <a:cubicBezTo>
                    <a:pt x="92" y="15"/>
                    <a:pt x="93" y="9"/>
                    <a:pt x="93" y="7"/>
                  </a:cubicBezTo>
                  <a:cubicBezTo>
                    <a:pt x="93" y="5"/>
                    <a:pt x="91" y="5"/>
                    <a:pt x="90" y="4"/>
                  </a:cubicBezTo>
                  <a:lnTo>
                    <a:pt x="63" y="4"/>
                  </a:lnTo>
                  <a:close/>
                </a:path>
              </a:pathLst>
            </a:custGeom>
            <a:grpFill/>
            <a:ln>
              <a:noFill/>
            </a:ln>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grpSp>
      <p:grpSp>
        <p:nvGrpSpPr>
          <p:cNvPr id="18" name="组合 17"/>
          <p:cNvGrpSpPr/>
          <p:nvPr/>
        </p:nvGrpSpPr>
        <p:grpSpPr>
          <a:xfrm>
            <a:off x="3696475" y="2614745"/>
            <a:ext cx="1267317" cy="1732961"/>
            <a:chOff x="3887868" y="2823897"/>
            <a:chExt cx="1085963" cy="1484973"/>
          </a:xfrm>
          <a:solidFill>
            <a:schemeClr val="accent2"/>
          </a:solidFill>
        </p:grpSpPr>
        <p:sp>
          <p:nvSpPr>
            <p:cNvPr id="19" name="Freeform 19"/>
            <p:cNvSpPr>
              <a:spLocks/>
            </p:cNvSpPr>
            <p:nvPr/>
          </p:nvSpPr>
          <p:spPr bwMode="auto">
            <a:xfrm>
              <a:off x="3887868" y="2823897"/>
              <a:ext cx="1085963" cy="1079794"/>
            </a:xfrm>
            <a:custGeom>
              <a:avLst/>
              <a:gdLst>
                <a:gd name="T0" fmla="*/ 223 w 223"/>
                <a:gd name="T1" fmla="*/ 143 h 222"/>
                <a:gd name="T2" fmla="*/ 195 w 223"/>
                <a:gd name="T3" fmla="*/ 135 h 222"/>
                <a:gd name="T4" fmla="*/ 198 w 223"/>
                <a:gd name="T5" fmla="*/ 144 h 222"/>
                <a:gd name="T6" fmla="*/ 197 w 223"/>
                <a:gd name="T7" fmla="*/ 151 h 222"/>
                <a:gd name="T8" fmla="*/ 191 w 223"/>
                <a:gd name="T9" fmla="*/ 150 h 222"/>
                <a:gd name="T10" fmla="*/ 190 w 223"/>
                <a:gd name="T11" fmla="*/ 151 h 222"/>
                <a:gd name="T12" fmla="*/ 187 w 223"/>
                <a:gd name="T13" fmla="*/ 151 h 222"/>
                <a:gd name="T14" fmla="*/ 183 w 223"/>
                <a:gd name="T15" fmla="*/ 158 h 222"/>
                <a:gd name="T16" fmla="*/ 182 w 223"/>
                <a:gd name="T17" fmla="*/ 172 h 222"/>
                <a:gd name="T18" fmla="*/ 177 w 223"/>
                <a:gd name="T19" fmla="*/ 165 h 222"/>
                <a:gd name="T20" fmla="*/ 175 w 223"/>
                <a:gd name="T21" fmla="*/ 167 h 222"/>
                <a:gd name="T22" fmla="*/ 173 w 223"/>
                <a:gd name="T23" fmla="*/ 176 h 222"/>
                <a:gd name="T24" fmla="*/ 172 w 223"/>
                <a:gd name="T25" fmla="*/ 174 h 222"/>
                <a:gd name="T26" fmla="*/ 170 w 223"/>
                <a:gd name="T27" fmla="*/ 180 h 222"/>
                <a:gd name="T28" fmla="*/ 168 w 223"/>
                <a:gd name="T29" fmla="*/ 181 h 222"/>
                <a:gd name="T30" fmla="*/ 166 w 223"/>
                <a:gd name="T31" fmla="*/ 182 h 222"/>
                <a:gd name="T32" fmla="*/ 164 w 223"/>
                <a:gd name="T33" fmla="*/ 185 h 222"/>
                <a:gd name="T34" fmla="*/ 162 w 223"/>
                <a:gd name="T35" fmla="*/ 187 h 222"/>
                <a:gd name="T36" fmla="*/ 159 w 223"/>
                <a:gd name="T37" fmla="*/ 193 h 222"/>
                <a:gd name="T38" fmla="*/ 157 w 223"/>
                <a:gd name="T39" fmla="*/ 193 h 222"/>
                <a:gd name="T40" fmla="*/ 155 w 223"/>
                <a:gd name="T41" fmla="*/ 191 h 222"/>
                <a:gd name="T42" fmla="*/ 136 w 223"/>
                <a:gd name="T43" fmla="*/ 221 h 222"/>
                <a:gd name="T44" fmla="*/ 87 w 223"/>
                <a:gd name="T45" fmla="*/ 221 h 222"/>
                <a:gd name="T46" fmla="*/ 68 w 223"/>
                <a:gd name="T47" fmla="*/ 191 h 222"/>
                <a:gd name="T48" fmla="*/ 66 w 223"/>
                <a:gd name="T49" fmla="*/ 193 h 222"/>
                <a:gd name="T50" fmla="*/ 63 w 223"/>
                <a:gd name="T51" fmla="*/ 192 h 222"/>
                <a:gd name="T52" fmla="*/ 60 w 223"/>
                <a:gd name="T53" fmla="*/ 189 h 222"/>
                <a:gd name="T54" fmla="*/ 59 w 223"/>
                <a:gd name="T55" fmla="*/ 185 h 222"/>
                <a:gd name="T56" fmla="*/ 57 w 223"/>
                <a:gd name="T57" fmla="*/ 183 h 222"/>
                <a:gd name="T58" fmla="*/ 54 w 223"/>
                <a:gd name="T59" fmla="*/ 180 h 222"/>
                <a:gd name="T60" fmla="*/ 53 w 223"/>
                <a:gd name="T61" fmla="*/ 181 h 222"/>
                <a:gd name="T62" fmla="*/ 49 w 223"/>
                <a:gd name="T63" fmla="*/ 180 h 222"/>
                <a:gd name="T64" fmla="*/ 49 w 223"/>
                <a:gd name="T65" fmla="*/ 179 h 222"/>
                <a:gd name="T66" fmla="*/ 48 w 223"/>
                <a:gd name="T67" fmla="*/ 167 h 222"/>
                <a:gd name="T68" fmla="*/ 46 w 223"/>
                <a:gd name="T69" fmla="*/ 174 h 222"/>
                <a:gd name="T70" fmla="*/ 41 w 223"/>
                <a:gd name="T71" fmla="*/ 180 h 222"/>
                <a:gd name="T72" fmla="*/ 40 w 223"/>
                <a:gd name="T73" fmla="*/ 174 h 222"/>
                <a:gd name="T74" fmla="*/ 33 w 223"/>
                <a:gd name="T75" fmla="*/ 171 h 222"/>
                <a:gd name="T76" fmla="*/ 30 w 223"/>
                <a:gd name="T77" fmla="*/ 157 h 222"/>
                <a:gd name="T78" fmla="*/ 28 w 223"/>
                <a:gd name="T79" fmla="*/ 157 h 222"/>
                <a:gd name="T80" fmla="*/ 21 w 223"/>
                <a:gd name="T81" fmla="*/ 158 h 222"/>
                <a:gd name="T82" fmla="*/ 16 w 223"/>
                <a:gd name="T83" fmla="*/ 159 h 222"/>
                <a:gd name="T84" fmla="*/ 10 w 223"/>
                <a:gd name="T85" fmla="*/ 147 h 222"/>
                <a:gd name="T86" fmla="*/ 28 w 223"/>
                <a:gd name="T87" fmla="*/ 132 h 222"/>
                <a:gd name="T88" fmla="*/ 47 w 223"/>
                <a:gd name="T89" fmla="*/ 67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3" h="222">
                  <a:moveTo>
                    <a:pt x="175" y="67"/>
                  </a:moveTo>
                  <a:cubicBezTo>
                    <a:pt x="192" y="120"/>
                    <a:pt x="195" y="133"/>
                    <a:pt x="223" y="143"/>
                  </a:cubicBezTo>
                  <a:cubicBezTo>
                    <a:pt x="223" y="143"/>
                    <a:pt x="199" y="143"/>
                    <a:pt x="194" y="132"/>
                  </a:cubicBezTo>
                  <a:cubicBezTo>
                    <a:pt x="194" y="132"/>
                    <a:pt x="195" y="133"/>
                    <a:pt x="195" y="135"/>
                  </a:cubicBezTo>
                  <a:cubicBezTo>
                    <a:pt x="199" y="140"/>
                    <a:pt x="205" y="144"/>
                    <a:pt x="213" y="147"/>
                  </a:cubicBezTo>
                  <a:cubicBezTo>
                    <a:pt x="213" y="147"/>
                    <a:pt x="205" y="147"/>
                    <a:pt x="198" y="144"/>
                  </a:cubicBezTo>
                  <a:cubicBezTo>
                    <a:pt x="201" y="149"/>
                    <a:pt x="203" y="156"/>
                    <a:pt x="207" y="159"/>
                  </a:cubicBezTo>
                  <a:cubicBezTo>
                    <a:pt x="207" y="159"/>
                    <a:pt x="201" y="156"/>
                    <a:pt x="197" y="151"/>
                  </a:cubicBezTo>
                  <a:cubicBezTo>
                    <a:pt x="198" y="154"/>
                    <a:pt x="200" y="157"/>
                    <a:pt x="201" y="158"/>
                  </a:cubicBezTo>
                  <a:cubicBezTo>
                    <a:pt x="201" y="158"/>
                    <a:pt x="194" y="154"/>
                    <a:pt x="191" y="150"/>
                  </a:cubicBezTo>
                  <a:cubicBezTo>
                    <a:pt x="192" y="152"/>
                    <a:pt x="193" y="155"/>
                    <a:pt x="194" y="157"/>
                  </a:cubicBezTo>
                  <a:cubicBezTo>
                    <a:pt x="190" y="151"/>
                    <a:pt x="190" y="151"/>
                    <a:pt x="190" y="151"/>
                  </a:cubicBezTo>
                  <a:cubicBezTo>
                    <a:pt x="190" y="153"/>
                    <a:pt x="191" y="155"/>
                    <a:pt x="192" y="157"/>
                  </a:cubicBezTo>
                  <a:cubicBezTo>
                    <a:pt x="187" y="151"/>
                    <a:pt x="187" y="151"/>
                    <a:pt x="187" y="151"/>
                  </a:cubicBezTo>
                  <a:cubicBezTo>
                    <a:pt x="189" y="171"/>
                    <a:pt x="189" y="171"/>
                    <a:pt x="189" y="171"/>
                  </a:cubicBezTo>
                  <a:cubicBezTo>
                    <a:pt x="189" y="171"/>
                    <a:pt x="185" y="164"/>
                    <a:pt x="183" y="158"/>
                  </a:cubicBezTo>
                  <a:cubicBezTo>
                    <a:pt x="182" y="174"/>
                    <a:pt x="182" y="174"/>
                    <a:pt x="182" y="174"/>
                  </a:cubicBezTo>
                  <a:cubicBezTo>
                    <a:pt x="182" y="174"/>
                    <a:pt x="182" y="173"/>
                    <a:pt x="182" y="172"/>
                  </a:cubicBezTo>
                  <a:cubicBezTo>
                    <a:pt x="181" y="180"/>
                    <a:pt x="181" y="180"/>
                    <a:pt x="181" y="180"/>
                  </a:cubicBezTo>
                  <a:cubicBezTo>
                    <a:pt x="181" y="180"/>
                    <a:pt x="178" y="171"/>
                    <a:pt x="177" y="165"/>
                  </a:cubicBezTo>
                  <a:cubicBezTo>
                    <a:pt x="177" y="168"/>
                    <a:pt x="176" y="172"/>
                    <a:pt x="176" y="174"/>
                  </a:cubicBezTo>
                  <a:cubicBezTo>
                    <a:pt x="175" y="167"/>
                    <a:pt x="175" y="167"/>
                    <a:pt x="175" y="167"/>
                  </a:cubicBezTo>
                  <a:cubicBezTo>
                    <a:pt x="175" y="167"/>
                    <a:pt x="173" y="176"/>
                    <a:pt x="174" y="179"/>
                  </a:cubicBezTo>
                  <a:cubicBezTo>
                    <a:pt x="173" y="176"/>
                    <a:pt x="173" y="176"/>
                    <a:pt x="173" y="176"/>
                  </a:cubicBezTo>
                  <a:cubicBezTo>
                    <a:pt x="173" y="177"/>
                    <a:pt x="173" y="178"/>
                    <a:pt x="173" y="180"/>
                  </a:cubicBezTo>
                  <a:cubicBezTo>
                    <a:pt x="172" y="174"/>
                    <a:pt x="172" y="174"/>
                    <a:pt x="172" y="174"/>
                  </a:cubicBezTo>
                  <a:cubicBezTo>
                    <a:pt x="170" y="181"/>
                    <a:pt x="170" y="181"/>
                    <a:pt x="170" y="181"/>
                  </a:cubicBezTo>
                  <a:cubicBezTo>
                    <a:pt x="170" y="180"/>
                    <a:pt x="170" y="180"/>
                    <a:pt x="170" y="180"/>
                  </a:cubicBezTo>
                  <a:cubicBezTo>
                    <a:pt x="170" y="183"/>
                    <a:pt x="169" y="186"/>
                    <a:pt x="170" y="187"/>
                  </a:cubicBezTo>
                  <a:cubicBezTo>
                    <a:pt x="168" y="181"/>
                    <a:pt x="168" y="181"/>
                    <a:pt x="168" y="181"/>
                  </a:cubicBezTo>
                  <a:cubicBezTo>
                    <a:pt x="167" y="188"/>
                    <a:pt x="167" y="188"/>
                    <a:pt x="167" y="188"/>
                  </a:cubicBezTo>
                  <a:cubicBezTo>
                    <a:pt x="166" y="182"/>
                    <a:pt x="166" y="182"/>
                    <a:pt x="166" y="182"/>
                  </a:cubicBezTo>
                  <a:cubicBezTo>
                    <a:pt x="164" y="190"/>
                    <a:pt x="164" y="190"/>
                    <a:pt x="164" y="190"/>
                  </a:cubicBezTo>
                  <a:cubicBezTo>
                    <a:pt x="164" y="185"/>
                    <a:pt x="164" y="185"/>
                    <a:pt x="164" y="185"/>
                  </a:cubicBezTo>
                  <a:cubicBezTo>
                    <a:pt x="163" y="187"/>
                    <a:pt x="162" y="190"/>
                    <a:pt x="163" y="192"/>
                  </a:cubicBezTo>
                  <a:cubicBezTo>
                    <a:pt x="163" y="192"/>
                    <a:pt x="162" y="190"/>
                    <a:pt x="162" y="187"/>
                  </a:cubicBezTo>
                  <a:cubicBezTo>
                    <a:pt x="161" y="199"/>
                    <a:pt x="161" y="199"/>
                    <a:pt x="161" y="199"/>
                  </a:cubicBezTo>
                  <a:cubicBezTo>
                    <a:pt x="159" y="193"/>
                    <a:pt x="159" y="193"/>
                    <a:pt x="159" y="193"/>
                  </a:cubicBezTo>
                  <a:cubicBezTo>
                    <a:pt x="159" y="195"/>
                    <a:pt x="158" y="197"/>
                    <a:pt x="157" y="199"/>
                  </a:cubicBezTo>
                  <a:cubicBezTo>
                    <a:pt x="157" y="193"/>
                    <a:pt x="157" y="193"/>
                    <a:pt x="157" y="193"/>
                  </a:cubicBezTo>
                  <a:cubicBezTo>
                    <a:pt x="155" y="196"/>
                    <a:pt x="154" y="200"/>
                    <a:pt x="155" y="205"/>
                  </a:cubicBezTo>
                  <a:cubicBezTo>
                    <a:pt x="155" y="205"/>
                    <a:pt x="152" y="196"/>
                    <a:pt x="155" y="191"/>
                  </a:cubicBezTo>
                  <a:cubicBezTo>
                    <a:pt x="155" y="191"/>
                    <a:pt x="149" y="195"/>
                    <a:pt x="150" y="202"/>
                  </a:cubicBezTo>
                  <a:cubicBezTo>
                    <a:pt x="151" y="208"/>
                    <a:pt x="146" y="219"/>
                    <a:pt x="136" y="221"/>
                  </a:cubicBezTo>
                  <a:cubicBezTo>
                    <a:pt x="130" y="222"/>
                    <a:pt x="119" y="222"/>
                    <a:pt x="111" y="222"/>
                  </a:cubicBezTo>
                  <a:cubicBezTo>
                    <a:pt x="103" y="222"/>
                    <a:pt x="92" y="222"/>
                    <a:pt x="87" y="221"/>
                  </a:cubicBezTo>
                  <a:cubicBezTo>
                    <a:pt x="76" y="219"/>
                    <a:pt x="71" y="208"/>
                    <a:pt x="72" y="202"/>
                  </a:cubicBezTo>
                  <a:cubicBezTo>
                    <a:pt x="74" y="195"/>
                    <a:pt x="68" y="191"/>
                    <a:pt x="68" y="191"/>
                  </a:cubicBezTo>
                  <a:cubicBezTo>
                    <a:pt x="70" y="196"/>
                    <a:pt x="68" y="205"/>
                    <a:pt x="68" y="205"/>
                  </a:cubicBezTo>
                  <a:cubicBezTo>
                    <a:pt x="69" y="201"/>
                    <a:pt x="67" y="196"/>
                    <a:pt x="66" y="193"/>
                  </a:cubicBezTo>
                  <a:cubicBezTo>
                    <a:pt x="66" y="199"/>
                    <a:pt x="66" y="199"/>
                    <a:pt x="66" y="199"/>
                  </a:cubicBezTo>
                  <a:cubicBezTo>
                    <a:pt x="64" y="197"/>
                    <a:pt x="63" y="194"/>
                    <a:pt x="63" y="192"/>
                  </a:cubicBezTo>
                  <a:cubicBezTo>
                    <a:pt x="62" y="199"/>
                    <a:pt x="62" y="199"/>
                    <a:pt x="62" y="199"/>
                  </a:cubicBezTo>
                  <a:cubicBezTo>
                    <a:pt x="60" y="189"/>
                    <a:pt x="60" y="189"/>
                    <a:pt x="60" y="189"/>
                  </a:cubicBezTo>
                  <a:cubicBezTo>
                    <a:pt x="60" y="191"/>
                    <a:pt x="60" y="192"/>
                    <a:pt x="60" y="192"/>
                  </a:cubicBezTo>
                  <a:cubicBezTo>
                    <a:pt x="60" y="190"/>
                    <a:pt x="60" y="187"/>
                    <a:pt x="59" y="185"/>
                  </a:cubicBezTo>
                  <a:cubicBezTo>
                    <a:pt x="58" y="190"/>
                    <a:pt x="58" y="190"/>
                    <a:pt x="58" y="190"/>
                  </a:cubicBezTo>
                  <a:cubicBezTo>
                    <a:pt x="57" y="183"/>
                    <a:pt x="57" y="183"/>
                    <a:pt x="57" y="183"/>
                  </a:cubicBezTo>
                  <a:cubicBezTo>
                    <a:pt x="55" y="188"/>
                    <a:pt x="55" y="188"/>
                    <a:pt x="55" y="188"/>
                  </a:cubicBezTo>
                  <a:cubicBezTo>
                    <a:pt x="54" y="180"/>
                    <a:pt x="54" y="180"/>
                    <a:pt x="54" y="180"/>
                  </a:cubicBezTo>
                  <a:cubicBezTo>
                    <a:pt x="52" y="187"/>
                    <a:pt x="52" y="187"/>
                    <a:pt x="52" y="187"/>
                  </a:cubicBezTo>
                  <a:cubicBezTo>
                    <a:pt x="53" y="186"/>
                    <a:pt x="53" y="183"/>
                    <a:pt x="53" y="181"/>
                  </a:cubicBezTo>
                  <a:cubicBezTo>
                    <a:pt x="51" y="173"/>
                    <a:pt x="51" y="173"/>
                    <a:pt x="51" y="173"/>
                  </a:cubicBezTo>
                  <a:cubicBezTo>
                    <a:pt x="49" y="180"/>
                    <a:pt x="49" y="180"/>
                    <a:pt x="49" y="180"/>
                  </a:cubicBezTo>
                  <a:cubicBezTo>
                    <a:pt x="49" y="179"/>
                    <a:pt x="49" y="178"/>
                    <a:pt x="49" y="177"/>
                  </a:cubicBezTo>
                  <a:cubicBezTo>
                    <a:pt x="49" y="179"/>
                    <a:pt x="49" y="179"/>
                    <a:pt x="49" y="179"/>
                  </a:cubicBezTo>
                  <a:cubicBezTo>
                    <a:pt x="49" y="177"/>
                    <a:pt x="48" y="168"/>
                    <a:pt x="48" y="167"/>
                  </a:cubicBezTo>
                  <a:cubicBezTo>
                    <a:pt x="48" y="167"/>
                    <a:pt x="48" y="167"/>
                    <a:pt x="48" y="167"/>
                  </a:cubicBezTo>
                  <a:cubicBezTo>
                    <a:pt x="48" y="167"/>
                    <a:pt x="48" y="167"/>
                    <a:pt x="48" y="167"/>
                  </a:cubicBezTo>
                  <a:cubicBezTo>
                    <a:pt x="46" y="174"/>
                    <a:pt x="46" y="174"/>
                    <a:pt x="46" y="174"/>
                  </a:cubicBezTo>
                  <a:cubicBezTo>
                    <a:pt x="47" y="171"/>
                    <a:pt x="46" y="167"/>
                    <a:pt x="45" y="164"/>
                  </a:cubicBezTo>
                  <a:cubicBezTo>
                    <a:pt x="44" y="171"/>
                    <a:pt x="41" y="180"/>
                    <a:pt x="41" y="180"/>
                  </a:cubicBezTo>
                  <a:cubicBezTo>
                    <a:pt x="41" y="173"/>
                    <a:pt x="41" y="173"/>
                    <a:pt x="41" y="173"/>
                  </a:cubicBezTo>
                  <a:cubicBezTo>
                    <a:pt x="40" y="174"/>
                    <a:pt x="40" y="174"/>
                    <a:pt x="40" y="174"/>
                  </a:cubicBezTo>
                  <a:cubicBezTo>
                    <a:pt x="39" y="157"/>
                    <a:pt x="39" y="157"/>
                    <a:pt x="39" y="157"/>
                  </a:cubicBezTo>
                  <a:cubicBezTo>
                    <a:pt x="38" y="163"/>
                    <a:pt x="33" y="171"/>
                    <a:pt x="33" y="171"/>
                  </a:cubicBezTo>
                  <a:cubicBezTo>
                    <a:pt x="35" y="151"/>
                    <a:pt x="35" y="151"/>
                    <a:pt x="35" y="151"/>
                  </a:cubicBezTo>
                  <a:cubicBezTo>
                    <a:pt x="30" y="157"/>
                    <a:pt x="30" y="157"/>
                    <a:pt x="30" y="157"/>
                  </a:cubicBezTo>
                  <a:cubicBezTo>
                    <a:pt x="32" y="155"/>
                    <a:pt x="33" y="153"/>
                    <a:pt x="33" y="151"/>
                  </a:cubicBezTo>
                  <a:cubicBezTo>
                    <a:pt x="28" y="157"/>
                    <a:pt x="28" y="157"/>
                    <a:pt x="28" y="157"/>
                  </a:cubicBezTo>
                  <a:cubicBezTo>
                    <a:pt x="29" y="155"/>
                    <a:pt x="30" y="153"/>
                    <a:pt x="31" y="150"/>
                  </a:cubicBezTo>
                  <a:cubicBezTo>
                    <a:pt x="28" y="155"/>
                    <a:pt x="21" y="158"/>
                    <a:pt x="21" y="158"/>
                  </a:cubicBezTo>
                  <a:cubicBezTo>
                    <a:pt x="23" y="157"/>
                    <a:pt x="25" y="154"/>
                    <a:pt x="26" y="151"/>
                  </a:cubicBezTo>
                  <a:cubicBezTo>
                    <a:pt x="21" y="155"/>
                    <a:pt x="16" y="159"/>
                    <a:pt x="16" y="159"/>
                  </a:cubicBezTo>
                  <a:cubicBezTo>
                    <a:pt x="19" y="156"/>
                    <a:pt x="22" y="150"/>
                    <a:pt x="24" y="144"/>
                  </a:cubicBezTo>
                  <a:cubicBezTo>
                    <a:pt x="18" y="147"/>
                    <a:pt x="10" y="147"/>
                    <a:pt x="10" y="147"/>
                  </a:cubicBezTo>
                  <a:cubicBezTo>
                    <a:pt x="18" y="144"/>
                    <a:pt x="23" y="141"/>
                    <a:pt x="27" y="135"/>
                  </a:cubicBezTo>
                  <a:cubicBezTo>
                    <a:pt x="28" y="133"/>
                    <a:pt x="28" y="132"/>
                    <a:pt x="28" y="132"/>
                  </a:cubicBezTo>
                  <a:cubicBezTo>
                    <a:pt x="23" y="143"/>
                    <a:pt x="0" y="143"/>
                    <a:pt x="0" y="143"/>
                  </a:cubicBezTo>
                  <a:cubicBezTo>
                    <a:pt x="27" y="133"/>
                    <a:pt x="30" y="120"/>
                    <a:pt x="47" y="67"/>
                  </a:cubicBezTo>
                  <a:cubicBezTo>
                    <a:pt x="68" y="0"/>
                    <a:pt x="154" y="0"/>
                    <a:pt x="175" y="67"/>
                  </a:cubicBezTo>
                  <a:close/>
                </a:path>
              </a:pathLst>
            </a:custGeom>
            <a:grpFill/>
            <a:ln>
              <a:noFill/>
            </a:ln>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0" name="Freeform 20"/>
            <p:cNvSpPr>
              <a:spLocks/>
            </p:cNvSpPr>
            <p:nvPr/>
          </p:nvSpPr>
          <p:spPr bwMode="auto">
            <a:xfrm>
              <a:off x="4161416" y="2998722"/>
              <a:ext cx="563548" cy="808303"/>
            </a:xfrm>
            <a:custGeom>
              <a:avLst/>
              <a:gdLst>
                <a:gd name="T0" fmla="*/ 0 w 116"/>
                <a:gd name="T1" fmla="*/ 78 h 166"/>
                <a:gd name="T2" fmla="*/ 52 w 116"/>
                <a:gd name="T3" fmla="*/ 164 h 166"/>
                <a:gd name="T4" fmla="*/ 106 w 116"/>
                <a:gd name="T5" fmla="*/ 83 h 166"/>
                <a:gd name="T6" fmla="*/ 0 w 116"/>
                <a:gd name="T7" fmla="*/ 78 h 166"/>
              </a:gdLst>
              <a:ahLst/>
              <a:cxnLst>
                <a:cxn ang="0">
                  <a:pos x="T0" y="T1"/>
                </a:cxn>
                <a:cxn ang="0">
                  <a:pos x="T2" y="T3"/>
                </a:cxn>
                <a:cxn ang="0">
                  <a:pos x="T4" y="T5"/>
                </a:cxn>
                <a:cxn ang="0">
                  <a:pos x="T6" y="T7"/>
                </a:cxn>
              </a:cxnLst>
              <a:rect l="0" t="0" r="r" b="b"/>
              <a:pathLst>
                <a:path w="116" h="166">
                  <a:moveTo>
                    <a:pt x="0" y="78"/>
                  </a:moveTo>
                  <a:cubicBezTo>
                    <a:pt x="0" y="78"/>
                    <a:pt x="2" y="145"/>
                    <a:pt x="52" y="164"/>
                  </a:cubicBezTo>
                  <a:cubicBezTo>
                    <a:pt x="52" y="164"/>
                    <a:pt x="96" y="166"/>
                    <a:pt x="106" y="83"/>
                  </a:cubicBezTo>
                  <a:cubicBezTo>
                    <a:pt x="116" y="0"/>
                    <a:pt x="31" y="18"/>
                    <a:pt x="0" y="78"/>
                  </a:cubicBezTo>
                  <a:close/>
                </a:path>
              </a:pathLst>
            </a:custGeom>
            <a:grpFill/>
            <a:ln>
              <a:noFill/>
            </a:ln>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1" name="Freeform 21"/>
            <p:cNvSpPr>
              <a:spLocks/>
            </p:cNvSpPr>
            <p:nvPr/>
          </p:nvSpPr>
          <p:spPr bwMode="auto">
            <a:xfrm>
              <a:off x="4253970" y="3305177"/>
              <a:ext cx="324966" cy="559436"/>
            </a:xfrm>
            <a:custGeom>
              <a:avLst/>
              <a:gdLst>
                <a:gd name="T0" fmla="*/ 67 w 67"/>
                <a:gd name="T1" fmla="*/ 65 h 115"/>
                <a:gd name="T2" fmla="*/ 65 w 67"/>
                <a:gd name="T3" fmla="*/ 115 h 115"/>
                <a:gd name="T4" fmla="*/ 5 w 67"/>
                <a:gd name="T5" fmla="*/ 115 h 115"/>
                <a:gd name="T6" fmla="*/ 4 w 67"/>
                <a:gd name="T7" fmla="*/ 71 h 115"/>
                <a:gd name="T8" fmla="*/ 67 w 67"/>
                <a:gd name="T9" fmla="*/ 65 h 115"/>
              </a:gdLst>
              <a:ahLst/>
              <a:cxnLst>
                <a:cxn ang="0">
                  <a:pos x="T0" y="T1"/>
                </a:cxn>
                <a:cxn ang="0">
                  <a:pos x="T2" y="T3"/>
                </a:cxn>
                <a:cxn ang="0">
                  <a:pos x="T4" y="T5"/>
                </a:cxn>
                <a:cxn ang="0">
                  <a:pos x="T6" y="T7"/>
                </a:cxn>
                <a:cxn ang="0">
                  <a:pos x="T8" y="T9"/>
                </a:cxn>
              </a:cxnLst>
              <a:rect l="0" t="0" r="r" b="b"/>
              <a:pathLst>
                <a:path w="67" h="115">
                  <a:moveTo>
                    <a:pt x="67" y="65"/>
                  </a:moveTo>
                  <a:cubicBezTo>
                    <a:pt x="67" y="65"/>
                    <a:pt x="61" y="94"/>
                    <a:pt x="65" y="115"/>
                  </a:cubicBezTo>
                  <a:cubicBezTo>
                    <a:pt x="5" y="115"/>
                    <a:pt x="5" y="115"/>
                    <a:pt x="5" y="115"/>
                  </a:cubicBezTo>
                  <a:cubicBezTo>
                    <a:pt x="6" y="105"/>
                    <a:pt x="6" y="91"/>
                    <a:pt x="4" y="71"/>
                  </a:cubicBezTo>
                  <a:cubicBezTo>
                    <a:pt x="0" y="0"/>
                    <a:pt x="67" y="65"/>
                    <a:pt x="67" y="65"/>
                  </a:cubicBezTo>
                  <a:close/>
                </a:path>
              </a:pathLst>
            </a:custGeom>
            <a:grpFill/>
            <a:ln>
              <a:noFill/>
            </a:ln>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2" name="Freeform 22"/>
            <p:cNvSpPr>
              <a:spLocks/>
            </p:cNvSpPr>
            <p:nvPr/>
          </p:nvSpPr>
          <p:spPr bwMode="auto">
            <a:xfrm>
              <a:off x="4054466" y="2823897"/>
              <a:ext cx="822699" cy="709578"/>
            </a:xfrm>
            <a:custGeom>
              <a:avLst/>
              <a:gdLst>
                <a:gd name="T0" fmla="*/ 141 w 169"/>
                <a:gd name="T1" fmla="*/ 67 h 146"/>
                <a:gd name="T2" fmla="*/ 169 w 169"/>
                <a:gd name="T3" fmla="*/ 132 h 146"/>
                <a:gd name="T4" fmla="*/ 106 w 169"/>
                <a:gd name="T5" fmla="*/ 77 h 146"/>
                <a:gd name="T6" fmla="*/ 0 w 169"/>
                <a:gd name="T7" fmla="*/ 106 h 146"/>
                <a:gd name="T8" fmla="*/ 13 w 169"/>
                <a:gd name="T9" fmla="*/ 67 h 146"/>
                <a:gd name="T10" fmla="*/ 141 w 169"/>
                <a:gd name="T11" fmla="*/ 67 h 146"/>
              </a:gdLst>
              <a:ahLst/>
              <a:cxnLst>
                <a:cxn ang="0">
                  <a:pos x="T0" y="T1"/>
                </a:cxn>
                <a:cxn ang="0">
                  <a:pos x="T2" y="T3"/>
                </a:cxn>
                <a:cxn ang="0">
                  <a:pos x="T4" y="T5"/>
                </a:cxn>
                <a:cxn ang="0">
                  <a:pos x="T6" y="T7"/>
                </a:cxn>
                <a:cxn ang="0">
                  <a:pos x="T8" y="T9"/>
                </a:cxn>
                <a:cxn ang="0">
                  <a:pos x="T10" y="T11"/>
                </a:cxn>
              </a:cxnLst>
              <a:rect l="0" t="0" r="r" b="b"/>
              <a:pathLst>
                <a:path w="169" h="146">
                  <a:moveTo>
                    <a:pt x="141" y="67"/>
                  </a:moveTo>
                  <a:cubicBezTo>
                    <a:pt x="153" y="104"/>
                    <a:pt x="158" y="121"/>
                    <a:pt x="169" y="132"/>
                  </a:cubicBezTo>
                  <a:cubicBezTo>
                    <a:pt x="141" y="129"/>
                    <a:pt x="112" y="116"/>
                    <a:pt x="106" y="77"/>
                  </a:cubicBezTo>
                  <a:cubicBezTo>
                    <a:pt x="106" y="77"/>
                    <a:pt x="65" y="146"/>
                    <a:pt x="0" y="106"/>
                  </a:cubicBezTo>
                  <a:cubicBezTo>
                    <a:pt x="4" y="96"/>
                    <a:pt x="8" y="84"/>
                    <a:pt x="13" y="67"/>
                  </a:cubicBezTo>
                  <a:cubicBezTo>
                    <a:pt x="34" y="0"/>
                    <a:pt x="120" y="0"/>
                    <a:pt x="141" y="67"/>
                  </a:cubicBezTo>
                  <a:close/>
                </a:path>
              </a:pathLst>
            </a:custGeom>
            <a:grpFill/>
            <a:ln>
              <a:noFill/>
            </a:ln>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3" name="Freeform 23"/>
            <p:cNvSpPr>
              <a:spLocks/>
            </p:cNvSpPr>
            <p:nvPr/>
          </p:nvSpPr>
          <p:spPr bwMode="auto">
            <a:xfrm>
              <a:off x="3887868" y="3782341"/>
              <a:ext cx="1081851" cy="526529"/>
            </a:xfrm>
            <a:custGeom>
              <a:avLst/>
              <a:gdLst>
                <a:gd name="T0" fmla="*/ 40 w 222"/>
                <a:gd name="T1" fmla="*/ 0 h 108"/>
                <a:gd name="T2" fmla="*/ 182 w 222"/>
                <a:gd name="T3" fmla="*/ 0 h 108"/>
                <a:gd name="T4" fmla="*/ 222 w 222"/>
                <a:gd name="T5" fmla="*/ 40 h 108"/>
                <a:gd name="T6" fmla="*/ 222 w 222"/>
                <a:gd name="T7" fmla="*/ 82 h 108"/>
                <a:gd name="T8" fmla="*/ 196 w 222"/>
                <a:gd name="T9" fmla="*/ 108 h 108"/>
                <a:gd name="T10" fmla="*/ 26 w 222"/>
                <a:gd name="T11" fmla="*/ 108 h 108"/>
                <a:gd name="T12" fmla="*/ 0 w 222"/>
                <a:gd name="T13" fmla="*/ 82 h 108"/>
                <a:gd name="T14" fmla="*/ 0 w 222"/>
                <a:gd name="T15" fmla="*/ 40 h 108"/>
                <a:gd name="T16" fmla="*/ 40 w 222"/>
                <a:gd name="T17"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108">
                  <a:moveTo>
                    <a:pt x="40" y="0"/>
                  </a:moveTo>
                  <a:cubicBezTo>
                    <a:pt x="182" y="0"/>
                    <a:pt x="182" y="0"/>
                    <a:pt x="182" y="0"/>
                  </a:cubicBezTo>
                  <a:cubicBezTo>
                    <a:pt x="204" y="0"/>
                    <a:pt x="222" y="18"/>
                    <a:pt x="222" y="40"/>
                  </a:cubicBezTo>
                  <a:cubicBezTo>
                    <a:pt x="222" y="82"/>
                    <a:pt x="222" y="82"/>
                    <a:pt x="222" y="82"/>
                  </a:cubicBezTo>
                  <a:cubicBezTo>
                    <a:pt x="222" y="96"/>
                    <a:pt x="210" y="108"/>
                    <a:pt x="196" y="108"/>
                  </a:cubicBezTo>
                  <a:cubicBezTo>
                    <a:pt x="26" y="108"/>
                    <a:pt x="26" y="108"/>
                    <a:pt x="26" y="108"/>
                  </a:cubicBezTo>
                  <a:cubicBezTo>
                    <a:pt x="11" y="108"/>
                    <a:pt x="0" y="96"/>
                    <a:pt x="0" y="82"/>
                  </a:cubicBezTo>
                  <a:cubicBezTo>
                    <a:pt x="0" y="40"/>
                    <a:pt x="0" y="40"/>
                    <a:pt x="0" y="40"/>
                  </a:cubicBezTo>
                  <a:cubicBezTo>
                    <a:pt x="0" y="18"/>
                    <a:pt x="18" y="0"/>
                    <a:pt x="40" y="0"/>
                  </a:cubicBezTo>
                  <a:close/>
                </a:path>
              </a:pathLst>
            </a:custGeom>
            <a:grpFill/>
            <a:ln>
              <a:noFill/>
            </a:ln>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4" name="Freeform 24"/>
            <p:cNvSpPr>
              <a:spLocks/>
            </p:cNvSpPr>
            <p:nvPr/>
          </p:nvSpPr>
          <p:spPr bwMode="auto">
            <a:xfrm>
              <a:off x="4204609" y="3782341"/>
              <a:ext cx="448371" cy="370214"/>
            </a:xfrm>
            <a:custGeom>
              <a:avLst/>
              <a:gdLst>
                <a:gd name="T0" fmla="*/ 5 w 92"/>
                <a:gd name="T1" fmla="*/ 0 h 76"/>
                <a:gd name="T2" fmla="*/ 87 w 92"/>
                <a:gd name="T3" fmla="*/ 0 h 76"/>
                <a:gd name="T4" fmla="*/ 92 w 92"/>
                <a:gd name="T5" fmla="*/ 42 h 76"/>
                <a:gd name="T6" fmla="*/ 65 w 92"/>
                <a:gd name="T7" fmla="*/ 42 h 76"/>
                <a:gd name="T8" fmla="*/ 46 w 92"/>
                <a:gd name="T9" fmla="*/ 76 h 76"/>
                <a:gd name="T10" fmla="*/ 27 w 92"/>
                <a:gd name="T11" fmla="*/ 42 h 76"/>
                <a:gd name="T12" fmla="*/ 0 w 92"/>
                <a:gd name="T13" fmla="*/ 42 h 76"/>
                <a:gd name="T14" fmla="*/ 5 w 92"/>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76">
                  <a:moveTo>
                    <a:pt x="5" y="0"/>
                  </a:moveTo>
                  <a:cubicBezTo>
                    <a:pt x="31" y="0"/>
                    <a:pt x="63" y="0"/>
                    <a:pt x="87" y="0"/>
                  </a:cubicBezTo>
                  <a:cubicBezTo>
                    <a:pt x="92" y="42"/>
                    <a:pt x="92" y="42"/>
                    <a:pt x="92" y="42"/>
                  </a:cubicBezTo>
                  <a:cubicBezTo>
                    <a:pt x="65" y="42"/>
                    <a:pt x="65" y="42"/>
                    <a:pt x="65" y="42"/>
                  </a:cubicBezTo>
                  <a:cubicBezTo>
                    <a:pt x="46" y="76"/>
                    <a:pt x="46" y="76"/>
                    <a:pt x="46" y="76"/>
                  </a:cubicBezTo>
                  <a:cubicBezTo>
                    <a:pt x="27" y="42"/>
                    <a:pt x="27" y="42"/>
                    <a:pt x="27" y="42"/>
                  </a:cubicBezTo>
                  <a:cubicBezTo>
                    <a:pt x="0" y="42"/>
                    <a:pt x="0" y="42"/>
                    <a:pt x="0" y="42"/>
                  </a:cubicBezTo>
                  <a:lnTo>
                    <a:pt x="5" y="0"/>
                  </a:lnTo>
                  <a:close/>
                </a:path>
              </a:pathLst>
            </a:custGeom>
            <a:grpFill/>
            <a:ln>
              <a:noFill/>
            </a:ln>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5" name="Oval 25"/>
            <p:cNvSpPr>
              <a:spLocks noChangeArrowheads="1"/>
            </p:cNvSpPr>
            <p:nvPr/>
          </p:nvSpPr>
          <p:spPr bwMode="auto">
            <a:xfrm>
              <a:off x="4399999" y="3879009"/>
              <a:ext cx="53475" cy="49362"/>
            </a:xfrm>
            <a:prstGeom prst="ellipse">
              <a:avLst/>
            </a:prstGeom>
            <a:grpFill/>
            <a:ln>
              <a:noFill/>
            </a:ln>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6" name="Oval 26"/>
            <p:cNvSpPr>
              <a:spLocks noChangeArrowheads="1"/>
            </p:cNvSpPr>
            <p:nvPr/>
          </p:nvSpPr>
          <p:spPr bwMode="auto">
            <a:xfrm>
              <a:off x="4471986" y="3854329"/>
              <a:ext cx="45249" cy="45249"/>
            </a:xfrm>
            <a:prstGeom prst="ellipse">
              <a:avLst/>
            </a:prstGeom>
            <a:grpFill/>
            <a:ln>
              <a:noFill/>
            </a:ln>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7" name="Oval 27"/>
            <p:cNvSpPr>
              <a:spLocks noChangeArrowheads="1"/>
            </p:cNvSpPr>
            <p:nvPr/>
          </p:nvSpPr>
          <p:spPr bwMode="auto">
            <a:xfrm>
              <a:off x="4531632" y="3817306"/>
              <a:ext cx="28794" cy="32908"/>
            </a:xfrm>
            <a:prstGeom prst="ellipse">
              <a:avLst/>
            </a:prstGeom>
            <a:grpFill/>
            <a:ln>
              <a:noFill/>
            </a:ln>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8" name="Oval 28"/>
            <p:cNvSpPr>
              <a:spLocks noChangeArrowheads="1"/>
            </p:cNvSpPr>
            <p:nvPr/>
          </p:nvSpPr>
          <p:spPr bwMode="auto">
            <a:xfrm>
              <a:off x="4336240" y="3854329"/>
              <a:ext cx="43192" cy="45249"/>
            </a:xfrm>
            <a:prstGeom prst="ellipse">
              <a:avLst/>
            </a:prstGeom>
            <a:grpFill/>
            <a:ln>
              <a:noFill/>
            </a:ln>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9" name="Oval 29"/>
            <p:cNvSpPr>
              <a:spLocks noChangeArrowheads="1"/>
            </p:cNvSpPr>
            <p:nvPr/>
          </p:nvSpPr>
          <p:spPr bwMode="auto">
            <a:xfrm>
              <a:off x="4286878" y="3817306"/>
              <a:ext cx="34965" cy="32908"/>
            </a:xfrm>
            <a:prstGeom prst="ellipse">
              <a:avLst/>
            </a:prstGeom>
            <a:grpFill/>
            <a:ln>
              <a:noFill/>
            </a:ln>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grpSp>
      <p:sp>
        <p:nvSpPr>
          <p:cNvPr id="30" name="燕尾形 29"/>
          <p:cNvSpPr/>
          <p:nvPr/>
        </p:nvSpPr>
        <p:spPr>
          <a:xfrm rot="10800000">
            <a:off x="8639499" y="3560555"/>
            <a:ext cx="565565" cy="565565"/>
          </a:xfrm>
          <a:prstGeom prst="chevron">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prstClr val="black"/>
              </a:solidFill>
            </a:endParaRPr>
          </a:p>
        </p:txBody>
      </p:sp>
      <p:sp>
        <p:nvSpPr>
          <p:cNvPr id="31" name="燕尾形 30"/>
          <p:cNvSpPr/>
          <p:nvPr/>
        </p:nvSpPr>
        <p:spPr>
          <a:xfrm rot="10800000">
            <a:off x="5561663" y="3569286"/>
            <a:ext cx="565565" cy="565565"/>
          </a:xfrm>
          <a:prstGeom prst="chevron">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prstClr val="black"/>
              </a:solidFill>
            </a:endParaRPr>
          </a:p>
        </p:txBody>
      </p:sp>
      <p:sp>
        <p:nvSpPr>
          <p:cNvPr id="32" name="燕尾形 31"/>
          <p:cNvSpPr/>
          <p:nvPr/>
        </p:nvSpPr>
        <p:spPr>
          <a:xfrm rot="10800000">
            <a:off x="2400732" y="3561506"/>
            <a:ext cx="565565" cy="565565"/>
          </a:xfrm>
          <a:prstGeom prst="chevr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prstClr val="black"/>
              </a:solidFill>
            </a:endParaRPr>
          </a:p>
        </p:txBody>
      </p:sp>
      <p:grpSp>
        <p:nvGrpSpPr>
          <p:cNvPr id="33" name="组合 32"/>
          <p:cNvGrpSpPr/>
          <p:nvPr/>
        </p:nvGrpSpPr>
        <p:grpSpPr>
          <a:xfrm>
            <a:off x="1601437" y="2019749"/>
            <a:ext cx="1524831" cy="800785"/>
            <a:chOff x="1965776" y="2377512"/>
            <a:chExt cx="1306627" cy="686192"/>
          </a:xfrm>
        </p:grpSpPr>
        <p:grpSp>
          <p:nvGrpSpPr>
            <p:cNvPr id="34" name="组合 33"/>
            <p:cNvGrpSpPr/>
            <p:nvPr/>
          </p:nvGrpSpPr>
          <p:grpSpPr>
            <a:xfrm>
              <a:off x="1965776" y="2377512"/>
              <a:ext cx="1212762" cy="686192"/>
              <a:chOff x="2340394" y="1644277"/>
              <a:chExt cx="755922" cy="427708"/>
            </a:xfrm>
            <a:noFill/>
          </p:grpSpPr>
          <p:sp>
            <p:nvSpPr>
              <p:cNvPr id="36" name="椭圆 35"/>
              <p:cNvSpPr/>
              <p:nvPr/>
            </p:nvSpPr>
            <p:spPr>
              <a:xfrm>
                <a:off x="2340394" y="1932739"/>
                <a:ext cx="87367" cy="87367"/>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sp>
            <p:nvSpPr>
              <p:cNvPr id="37" name="椭圆 36"/>
              <p:cNvSpPr/>
              <p:nvPr/>
            </p:nvSpPr>
            <p:spPr>
              <a:xfrm>
                <a:off x="2440052" y="1797332"/>
                <a:ext cx="179090" cy="17909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sp>
            <p:nvSpPr>
              <p:cNvPr id="38" name="椭圆 37"/>
              <p:cNvSpPr/>
              <p:nvPr/>
            </p:nvSpPr>
            <p:spPr>
              <a:xfrm>
                <a:off x="2668608" y="1644277"/>
                <a:ext cx="427708" cy="427708"/>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grpSp>
        <p:sp>
          <p:nvSpPr>
            <p:cNvPr id="35" name="矩形 34"/>
            <p:cNvSpPr/>
            <p:nvPr/>
          </p:nvSpPr>
          <p:spPr>
            <a:xfrm>
              <a:off x="2432215" y="2482244"/>
              <a:ext cx="840188" cy="325327"/>
            </a:xfrm>
            <a:prstGeom prst="rect">
              <a:avLst/>
            </a:prstGeom>
          </p:spPr>
          <p:txBody>
            <a:bodyPr wrap="square">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50%</a:t>
              </a:r>
              <a:endParaRPr lang="zh-CN" altLang="en-US" sz="1867" dirty="0">
                <a:solidFill>
                  <a:schemeClr val="tx1">
                    <a:lumMod val="75000"/>
                    <a:lumOff val="25000"/>
                  </a:schemeClr>
                </a:solidFill>
                <a:latin typeface="微软雅黑" pitchFamily="34" charset="-122"/>
                <a:ea typeface="微软雅黑" pitchFamily="34" charset="-122"/>
              </a:endParaRPr>
            </a:p>
          </p:txBody>
        </p:sp>
      </p:grpSp>
      <p:grpSp>
        <p:nvGrpSpPr>
          <p:cNvPr id="39" name="组合 38"/>
          <p:cNvGrpSpPr/>
          <p:nvPr/>
        </p:nvGrpSpPr>
        <p:grpSpPr>
          <a:xfrm>
            <a:off x="4692537" y="2012945"/>
            <a:ext cx="1501703" cy="800785"/>
            <a:chOff x="4635144" y="2372407"/>
            <a:chExt cx="1286808" cy="686192"/>
          </a:xfrm>
        </p:grpSpPr>
        <p:grpSp>
          <p:nvGrpSpPr>
            <p:cNvPr id="40" name="组合 39"/>
            <p:cNvGrpSpPr/>
            <p:nvPr/>
          </p:nvGrpSpPr>
          <p:grpSpPr>
            <a:xfrm>
              <a:off x="4635144" y="2372407"/>
              <a:ext cx="1212762" cy="686192"/>
              <a:chOff x="5009762" y="1639172"/>
              <a:chExt cx="755922" cy="427708"/>
            </a:xfrm>
            <a:noFill/>
          </p:grpSpPr>
          <p:sp>
            <p:nvSpPr>
              <p:cNvPr id="42" name="椭圆 41"/>
              <p:cNvSpPr/>
              <p:nvPr/>
            </p:nvSpPr>
            <p:spPr>
              <a:xfrm>
                <a:off x="5009762" y="1927634"/>
                <a:ext cx="87367" cy="87367"/>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sp>
            <p:nvSpPr>
              <p:cNvPr id="43" name="椭圆 42"/>
              <p:cNvSpPr/>
              <p:nvPr/>
            </p:nvSpPr>
            <p:spPr>
              <a:xfrm>
                <a:off x="5109420" y="1792227"/>
                <a:ext cx="179090" cy="179090"/>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sp>
            <p:nvSpPr>
              <p:cNvPr id="44" name="椭圆 43"/>
              <p:cNvSpPr/>
              <p:nvPr/>
            </p:nvSpPr>
            <p:spPr>
              <a:xfrm>
                <a:off x="5337976" y="1639172"/>
                <a:ext cx="427708" cy="427708"/>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grpSp>
        <p:sp>
          <p:nvSpPr>
            <p:cNvPr id="41" name="矩形 40"/>
            <p:cNvSpPr/>
            <p:nvPr/>
          </p:nvSpPr>
          <p:spPr>
            <a:xfrm>
              <a:off x="5081764" y="2490560"/>
              <a:ext cx="840188" cy="325327"/>
            </a:xfrm>
            <a:prstGeom prst="rect">
              <a:avLst/>
            </a:prstGeom>
          </p:spPr>
          <p:txBody>
            <a:bodyPr wrap="square">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70%</a:t>
              </a:r>
              <a:endParaRPr lang="zh-CN" altLang="en-US" sz="1867" dirty="0">
                <a:solidFill>
                  <a:schemeClr val="tx1">
                    <a:lumMod val="75000"/>
                    <a:lumOff val="25000"/>
                  </a:schemeClr>
                </a:solidFill>
                <a:latin typeface="微软雅黑" pitchFamily="34" charset="-122"/>
                <a:ea typeface="微软雅黑" pitchFamily="34" charset="-122"/>
              </a:endParaRPr>
            </a:p>
          </p:txBody>
        </p:sp>
      </p:grpSp>
      <p:grpSp>
        <p:nvGrpSpPr>
          <p:cNvPr id="45" name="组合 44"/>
          <p:cNvGrpSpPr/>
          <p:nvPr/>
        </p:nvGrpSpPr>
        <p:grpSpPr>
          <a:xfrm>
            <a:off x="7595026" y="2026553"/>
            <a:ext cx="1502389" cy="800785"/>
            <a:chOff x="7301022" y="2382617"/>
            <a:chExt cx="1287397" cy="686192"/>
          </a:xfrm>
        </p:grpSpPr>
        <p:grpSp>
          <p:nvGrpSpPr>
            <p:cNvPr id="46" name="组合 45"/>
            <p:cNvGrpSpPr/>
            <p:nvPr/>
          </p:nvGrpSpPr>
          <p:grpSpPr>
            <a:xfrm>
              <a:off x="7301022" y="2382617"/>
              <a:ext cx="1212762" cy="686192"/>
              <a:chOff x="7675640" y="1649382"/>
              <a:chExt cx="755922" cy="427708"/>
            </a:xfrm>
            <a:noFill/>
          </p:grpSpPr>
          <p:sp>
            <p:nvSpPr>
              <p:cNvPr id="48" name="椭圆 47"/>
              <p:cNvSpPr/>
              <p:nvPr/>
            </p:nvSpPr>
            <p:spPr>
              <a:xfrm>
                <a:off x="7675640" y="1937844"/>
                <a:ext cx="87367" cy="87367"/>
              </a:xfrm>
              <a:prstGeom prst="ellipse">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sp>
            <p:nvSpPr>
              <p:cNvPr id="49" name="椭圆 48"/>
              <p:cNvSpPr/>
              <p:nvPr/>
            </p:nvSpPr>
            <p:spPr>
              <a:xfrm>
                <a:off x="7775298" y="1802437"/>
                <a:ext cx="179090" cy="179090"/>
              </a:xfrm>
              <a:prstGeom prst="ellipse">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sp>
            <p:nvSpPr>
              <p:cNvPr id="50" name="椭圆 49"/>
              <p:cNvSpPr/>
              <p:nvPr/>
            </p:nvSpPr>
            <p:spPr>
              <a:xfrm>
                <a:off x="8003854" y="1649382"/>
                <a:ext cx="427708" cy="427708"/>
              </a:xfrm>
              <a:prstGeom prst="ellipse">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grpSp>
        <p:sp>
          <p:nvSpPr>
            <p:cNvPr id="47" name="矩形 46"/>
            <p:cNvSpPr/>
            <p:nvPr/>
          </p:nvSpPr>
          <p:spPr>
            <a:xfrm>
              <a:off x="7748231" y="2496311"/>
              <a:ext cx="840188" cy="325327"/>
            </a:xfrm>
            <a:prstGeom prst="rect">
              <a:avLst/>
            </a:prstGeom>
          </p:spPr>
          <p:txBody>
            <a:bodyPr wrap="square">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65%</a:t>
              </a:r>
              <a:endParaRPr lang="zh-CN" altLang="en-US" sz="1867" dirty="0">
                <a:solidFill>
                  <a:schemeClr val="tx1">
                    <a:lumMod val="75000"/>
                    <a:lumOff val="25000"/>
                  </a:schemeClr>
                </a:solidFill>
                <a:latin typeface="微软雅黑" pitchFamily="34" charset="-122"/>
                <a:ea typeface="微软雅黑" pitchFamily="34" charset="-122"/>
              </a:endParaRPr>
            </a:p>
          </p:txBody>
        </p:sp>
      </p:grpSp>
      <p:grpSp>
        <p:nvGrpSpPr>
          <p:cNvPr id="51" name="组合 50"/>
          <p:cNvGrpSpPr/>
          <p:nvPr/>
        </p:nvGrpSpPr>
        <p:grpSpPr>
          <a:xfrm>
            <a:off x="10660290" y="1962337"/>
            <a:ext cx="1516684" cy="800785"/>
            <a:chOff x="10021288" y="2334440"/>
            <a:chExt cx="1299646" cy="686192"/>
          </a:xfrm>
        </p:grpSpPr>
        <p:grpSp>
          <p:nvGrpSpPr>
            <p:cNvPr id="52" name="组合 51"/>
            <p:cNvGrpSpPr/>
            <p:nvPr/>
          </p:nvGrpSpPr>
          <p:grpSpPr>
            <a:xfrm>
              <a:off x="10021288" y="2334440"/>
              <a:ext cx="1212762" cy="686192"/>
              <a:chOff x="10345008" y="1644277"/>
              <a:chExt cx="755922" cy="427708"/>
            </a:xfrm>
            <a:noFill/>
          </p:grpSpPr>
          <p:sp>
            <p:nvSpPr>
              <p:cNvPr id="54" name="椭圆 53"/>
              <p:cNvSpPr/>
              <p:nvPr/>
            </p:nvSpPr>
            <p:spPr>
              <a:xfrm>
                <a:off x="10345008" y="1932739"/>
                <a:ext cx="87367" cy="87367"/>
              </a:xfrm>
              <a:prstGeom prst="ellips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sp>
            <p:nvSpPr>
              <p:cNvPr id="55" name="椭圆 54"/>
              <p:cNvSpPr/>
              <p:nvPr/>
            </p:nvSpPr>
            <p:spPr>
              <a:xfrm>
                <a:off x="10444666" y="1797332"/>
                <a:ext cx="179090" cy="179090"/>
              </a:xfrm>
              <a:prstGeom prst="ellips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sp>
            <p:nvSpPr>
              <p:cNvPr id="56" name="椭圆 55"/>
              <p:cNvSpPr/>
              <p:nvPr/>
            </p:nvSpPr>
            <p:spPr>
              <a:xfrm>
                <a:off x="10673222" y="1644277"/>
                <a:ext cx="427708" cy="427708"/>
              </a:xfrm>
              <a:prstGeom prst="ellips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grpSp>
        <p:sp>
          <p:nvSpPr>
            <p:cNvPr id="53" name="矩形 52"/>
            <p:cNvSpPr/>
            <p:nvPr/>
          </p:nvSpPr>
          <p:spPr>
            <a:xfrm>
              <a:off x="10480746" y="2457685"/>
              <a:ext cx="840188" cy="325327"/>
            </a:xfrm>
            <a:prstGeom prst="rect">
              <a:avLst/>
            </a:prstGeom>
          </p:spPr>
          <p:txBody>
            <a:bodyPr wrap="square">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45%</a:t>
              </a:r>
              <a:endParaRPr lang="zh-CN" altLang="en-US" sz="1867" dirty="0">
                <a:solidFill>
                  <a:schemeClr val="tx1">
                    <a:lumMod val="75000"/>
                    <a:lumOff val="25000"/>
                  </a:schemeClr>
                </a:solidFill>
                <a:latin typeface="微软雅黑" pitchFamily="34" charset="-122"/>
                <a:ea typeface="微软雅黑" pitchFamily="34" charset="-122"/>
              </a:endParaRPr>
            </a:p>
          </p:txBody>
        </p:sp>
      </p:grpSp>
      <p:sp>
        <p:nvSpPr>
          <p:cNvPr id="57" name="文本框 67"/>
          <p:cNvSpPr txBox="1"/>
          <p:nvPr/>
        </p:nvSpPr>
        <p:spPr>
          <a:xfrm>
            <a:off x="289147" y="4777377"/>
            <a:ext cx="1967612" cy="1651671"/>
          </a:xfrm>
          <a:prstGeom prst="rect">
            <a:avLst/>
          </a:prstGeom>
          <a:noFill/>
          <a:effectLst/>
        </p:spPr>
        <p:txBody>
          <a:bodyPr wrap="square" rtlCol="0">
            <a:spAutoFit/>
          </a:bodyPr>
          <a:lstStyle/>
          <a:p>
            <a:r>
              <a:rPr lang="zh-CN" altLang="en-US" sz="1600" dirty="0">
                <a:solidFill>
                  <a:schemeClr val="tx1">
                    <a:lumMod val="75000"/>
                    <a:lumOff val="25000"/>
                  </a:schemeClr>
                </a:solidFill>
                <a:latin typeface="微软雅黑" pitchFamily="34" charset="-122"/>
                <a:ea typeface="微软雅黑" pitchFamily="34" charset="-122"/>
              </a:rPr>
              <a:t>点击添加标题</a:t>
            </a:r>
            <a:endParaRPr lang="en-US" altLang="zh-CN" sz="1600" dirty="0">
              <a:solidFill>
                <a:schemeClr val="tx1">
                  <a:lumMod val="75000"/>
                  <a:lumOff val="25000"/>
                </a:schemeClr>
              </a:solidFill>
              <a:latin typeface="微软雅黑" pitchFamily="34" charset="-122"/>
              <a:ea typeface="微软雅黑" pitchFamily="34" charset="-122"/>
            </a:endParaRPr>
          </a:p>
          <a:p>
            <a:endParaRPr lang="en-US" altLang="zh-CN" sz="1333" b="1"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200" dirty="0">
              <a:solidFill>
                <a:schemeClr val="tx1">
                  <a:lumMod val="50000"/>
                  <a:lumOff val="50000"/>
                </a:schemeClr>
              </a:solidFill>
              <a:latin typeface="微软雅黑" pitchFamily="34" charset="-122"/>
              <a:ea typeface="微软雅黑" pitchFamily="34" charset="-122"/>
            </a:endParaRPr>
          </a:p>
        </p:txBody>
      </p:sp>
      <p:sp>
        <p:nvSpPr>
          <p:cNvPr id="58" name="文本框 68"/>
          <p:cNvSpPr txBox="1"/>
          <p:nvPr/>
        </p:nvSpPr>
        <p:spPr>
          <a:xfrm>
            <a:off x="3386176" y="4777377"/>
            <a:ext cx="1964307" cy="1692579"/>
          </a:xfrm>
          <a:prstGeom prst="rect">
            <a:avLst/>
          </a:prstGeom>
          <a:noFill/>
          <a:effectLst/>
        </p:spPr>
        <p:txBody>
          <a:bodyPr wrap="square" rtlCol="0">
            <a:spAutoFit/>
          </a:bodyPr>
          <a:lstStyle/>
          <a:p>
            <a:r>
              <a:rPr lang="zh-CN" altLang="en-US" sz="1600" dirty="0">
                <a:solidFill>
                  <a:schemeClr val="tx1">
                    <a:lumMod val="75000"/>
                    <a:lumOff val="25000"/>
                  </a:schemeClr>
                </a:solidFill>
                <a:latin typeface="微软雅黑" pitchFamily="34" charset="-122"/>
                <a:ea typeface="微软雅黑" pitchFamily="34" charset="-122"/>
              </a:rPr>
              <a:t>点击添加标题</a:t>
            </a:r>
            <a:endParaRPr lang="en-US" altLang="zh-CN" sz="1600" dirty="0">
              <a:solidFill>
                <a:schemeClr val="tx1">
                  <a:lumMod val="75000"/>
                  <a:lumOff val="25000"/>
                </a:schemeClr>
              </a:solidFill>
              <a:latin typeface="微软雅黑" pitchFamily="34" charset="-122"/>
              <a:ea typeface="微软雅黑" pitchFamily="34" charset="-122"/>
            </a:endParaRPr>
          </a:p>
          <a:p>
            <a:endParaRPr lang="en-US" altLang="zh-CN" sz="1333" b="1"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333" dirty="0">
              <a:solidFill>
                <a:schemeClr val="tx1">
                  <a:lumMod val="50000"/>
                  <a:lumOff val="50000"/>
                </a:schemeClr>
              </a:solidFill>
              <a:latin typeface="微软雅黑" pitchFamily="34" charset="-122"/>
              <a:ea typeface="微软雅黑" pitchFamily="34" charset="-122"/>
            </a:endParaRPr>
          </a:p>
          <a:p>
            <a:endParaRPr lang="en-US" altLang="zh-CN" sz="1333" dirty="0">
              <a:solidFill>
                <a:schemeClr val="tx1">
                  <a:lumMod val="50000"/>
                  <a:lumOff val="50000"/>
                </a:schemeClr>
              </a:solidFill>
              <a:latin typeface="微软雅黑" pitchFamily="34" charset="-122"/>
              <a:ea typeface="微软雅黑" pitchFamily="34" charset="-122"/>
            </a:endParaRPr>
          </a:p>
          <a:p>
            <a:endParaRPr lang="en-US" altLang="zh-CN" sz="1333" dirty="0">
              <a:solidFill>
                <a:schemeClr val="tx1">
                  <a:lumMod val="50000"/>
                  <a:lumOff val="50000"/>
                </a:schemeClr>
              </a:solidFill>
              <a:latin typeface="微软雅黑" pitchFamily="34" charset="-122"/>
              <a:ea typeface="微软雅黑" pitchFamily="34" charset="-122"/>
            </a:endParaRPr>
          </a:p>
        </p:txBody>
      </p:sp>
      <p:sp>
        <p:nvSpPr>
          <p:cNvPr id="59" name="文本框 69"/>
          <p:cNvSpPr txBox="1"/>
          <p:nvPr/>
        </p:nvSpPr>
        <p:spPr>
          <a:xfrm>
            <a:off x="6383944" y="4777377"/>
            <a:ext cx="1964307" cy="1651671"/>
          </a:xfrm>
          <a:prstGeom prst="rect">
            <a:avLst/>
          </a:prstGeom>
          <a:noFill/>
          <a:effectLst/>
        </p:spPr>
        <p:txBody>
          <a:bodyPr wrap="square" rtlCol="0">
            <a:spAutoFit/>
          </a:bodyPr>
          <a:lstStyle/>
          <a:p>
            <a:r>
              <a:rPr lang="zh-CN" altLang="en-US" sz="1600" dirty="0">
                <a:solidFill>
                  <a:schemeClr val="tx1">
                    <a:lumMod val="75000"/>
                    <a:lumOff val="25000"/>
                  </a:schemeClr>
                </a:solidFill>
                <a:latin typeface="微软雅黑" pitchFamily="34" charset="-122"/>
                <a:ea typeface="微软雅黑" pitchFamily="34" charset="-122"/>
              </a:rPr>
              <a:t>点击添加标题</a:t>
            </a:r>
            <a:endParaRPr lang="en-US" altLang="zh-CN" sz="1600" dirty="0">
              <a:solidFill>
                <a:schemeClr val="tx1">
                  <a:lumMod val="75000"/>
                  <a:lumOff val="25000"/>
                </a:schemeClr>
              </a:solidFill>
              <a:latin typeface="微软雅黑" pitchFamily="34" charset="-122"/>
              <a:ea typeface="微软雅黑" pitchFamily="34" charset="-122"/>
            </a:endParaRPr>
          </a:p>
          <a:p>
            <a:endParaRPr lang="en-US" altLang="zh-CN" sz="1333" b="1"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200" dirty="0">
              <a:solidFill>
                <a:schemeClr val="tx1">
                  <a:lumMod val="50000"/>
                  <a:lumOff val="50000"/>
                </a:schemeClr>
              </a:solidFill>
              <a:latin typeface="微软雅黑" pitchFamily="34" charset="-122"/>
              <a:ea typeface="微软雅黑" pitchFamily="34" charset="-122"/>
            </a:endParaRPr>
          </a:p>
        </p:txBody>
      </p:sp>
      <p:sp>
        <p:nvSpPr>
          <p:cNvPr id="60" name="文本框 70"/>
          <p:cNvSpPr txBox="1"/>
          <p:nvPr/>
        </p:nvSpPr>
        <p:spPr>
          <a:xfrm>
            <a:off x="9455337" y="4777377"/>
            <a:ext cx="1964307" cy="1651671"/>
          </a:xfrm>
          <a:prstGeom prst="rect">
            <a:avLst/>
          </a:prstGeom>
          <a:noFill/>
          <a:effectLst/>
        </p:spPr>
        <p:txBody>
          <a:bodyPr wrap="square" rtlCol="0">
            <a:spAutoFit/>
          </a:bodyPr>
          <a:lstStyle/>
          <a:p>
            <a:r>
              <a:rPr lang="zh-CN" altLang="en-US" sz="1600" dirty="0">
                <a:solidFill>
                  <a:schemeClr val="tx1">
                    <a:lumMod val="75000"/>
                    <a:lumOff val="25000"/>
                  </a:schemeClr>
                </a:solidFill>
                <a:latin typeface="微软雅黑" pitchFamily="34" charset="-122"/>
                <a:ea typeface="微软雅黑" pitchFamily="34" charset="-122"/>
              </a:rPr>
              <a:t>点击添加标题</a:t>
            </a:r>
            <a:endParaRPr lang="en-US" altLang="zh-CN" sz="1600" dirty="0">
              <a:solidFill>
                <a:schemeClr val="tx1">
                  <a:lumMod val="75000"/>
                  <a:lumOff val="25000"/>
                </a:schemeClr>
              </a:solidFill>
              <a:latin typeface="微软雅黑" pitchFamily="34" charset="-122"/>
              <a:ea typeface="微软雅黑" pitchFamily="34" charset="-122"/>
            </a:endParaRPr>
          </a:p>
          <a:p>
            <a:endParaRPr lang="en-US" altLang="zh-CN" sz="1333" b="1"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200" dirty="0">
              <a:solidFill>
                <a:schemeClr val="tx1">
                  <a:lumMod val="50000"/>
                  <a:lumOff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xmlns="" val="1122723800"/>
      </p:ext>
    </p:extLst>
  </p:cSld>
  <p:clrMapOvr>
    <a:masterClrMapping/>
  </p:clrMapOvr>
  <mc:AlternateContent xmlns:mc="http://schemas.openxmlformats.org/markup-compatibility/2006">
    <mc:Choice xmlns:p14="http://schemas.microsoft.com/office/powerpoint/2010/main" xmlns=""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fade">
                                      <p:cBhvr>
                                        <p:cTn id="15" dur="500"/>
                                        <p:tgtEl>
                                          <p:spTgt spid="57"/>
                                        </p:tgtEl>
                                      </p:cBhvr>
                                    </p:animEffect>
                                  </p:childTnLst>
                                </p:cTn>
                              </p:par>
                            </p:childTnLst>
                          </p:cTn>
                        </p:par>
                        <p:par>
                          <p:cTn id="16" fill="hold">
                            <p:stCondLst>
                              <p:cond delay="1500"/>
                            </p:stCondLst>
                            <p:childTnLst>
                              <p:par>
                                <p:cTn id="17" presetID="2" presetClass="entr" presetSubtype="2"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9" presetClass="entr" presetSubtype="0"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dissolve">
                                      <p:cBhvr>
                                        <p:cTn id="24" dur="500"/>
                                        <p:tgtEl>
                                          <p:spTgt spid="18"/>
                                        </p:tgtEl>
                                      </p:cBhvr>
                                    </p:animEffec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wipe(left)">
                                      <p:cBhvr>
                                        <p:cTn id="28" dur="500"/>
                                        <p:tgtEl>
                                          <p:spTgt spid="39"/>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fade">
                                      <p:cBhvr>
                                        <p:cTn id="32" dur="500"/>
                                        <p:tgtEl>
                                          <p:spTgt spid="58"/>
                                        </p:tgtEl>
                                      </p:cBhvr>
                                    </p:animEffect>
                                  </p:childTnLst>
                                </p:cTn>
                              </p:par>
                            </p:childTnLst>
                          </p:cTn>
                        </p:par>
                        <p:par>
                          <p:cTn id="33" fill="hold">
                            <p:stCondLst>
                              <p:cond delay="3500"/>
                            </p:stCondLst>
                            <p:childTnLst>
                              <p:par>
                                <p:cTn id="34" presetID="2" presetClass="entr" presetSubtype="2"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4000"/>
                            </p:stCondLst>
                            <p:childTnLst>
                              <p:par>
                                <p:cTn id="39" presetID="9" presetClass="entr" presetSubtype="0"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dissolve">
                                      <p:cBhvr>
                                        <p:cTn id="41" dur="500"/>
                                        <p:tgtEl>
                                          <p:spTgt spid="10"/>
                                        </p:tgtEl>
                                      </p:cBhvr>
                                    </p:animEffect>
                                  </p:childTnLst>
                                </p:cTn>
                              </p:par>
                            </p:childTnLst>
                          </p:cTn>
                        </p:par>
                        <p:par>
                          <p:cTn id="42" fill="hold">
                            <p:stCondLst>
                              <p:cond delay="4500"/>
                            </p:stCondLst>
                            <p:childTnLst>
                              <p:par>
                                <p:cTn id="43" presetID="22" presetClass="entr" presetSubtype="8" fill="hold" nodeType="after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wipe(left)">
                                      <p:cBhvr>
                                        <p:cTn id="45" dur="500"/>
                                        <p:tgtEl>
                                          <p:spTgt spid="45"/>
                                        </p:tgtEl>
                                      </p:cBhvr>
                                    </p:animEffect>
                                  </p:childTnLst>
                                </p:cTn>
                              </p:par>
                            </p:childTnLst>
                          </p:cTn>
                        </p:par>
                        <p:par>
                          <p:cTn id="46" fill="hold">
                            <p:stCondLst>
                              <p:cond delay="5000"/>
                            </p:stCondLst>
                            <p:childTnLst>
                              <p:par>
                                <p:cTn id="47" presetID="10" presetClass="entr" presetSubtype="0" fill="hold" grpId="0" nodeType="after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fade">
                                      <p:cBhvr>
                                        <p:cTn id="49" dur="500"/>
                                        <p:tgtEl>
                                          <p:spTgt spid="59"/>
                                        </p:tgtEl>
                                      </p:cBhvr>
                                    </p:animEffect>
                                  </p:childTnLst>
                                </p:cTn>
                              </p:par>
                            </p:childTnLst>
                          </p:cTn>
                        </p:par>
                        <p:par>
                          <p:cTn id="50" fill="hold">
                            <p:stCondLst>
                              <p:cond delay="5500"/>
                            </p:stCondLst>
                            <p:childTnLst>
                              <p:par>
                                <p:cTn id="51" presetID="2" presetClass="entr" presetSubtype="2" fill="hold" grpId="0" nodeType="after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500" fill="hold"/>
                                        <p:tgtEl>
                                          <p:spTgt spid="30"/>
                                        </p:tgtEl>
                                        <p:attrNameLst>
                                          <p:attrName>ppt_x</p:attrName>
                                        </p:attrNameLst>
                                      </p:cBhvr>
                                      <p:tavLst>
                                        <p:tav tm="0">
                                          <p:val>
                                            <p:strVal val="1+#ppt_w/2"/>
                                          </p:val>
                                        </p:tav>
                                        <p:tav tm="100000">
                                          <p:val>
                                            <p:strVal val="#ppt_x"/>
                                          </p:val>
                                        </p:tav>
                                      </p:tavLst>
                                    </p:anim>
                                    <p:anim calcmode="lin" valueType="num">
                                      <p:cBhvr additive="base">
                                        <p:cTn id="54" dur="500" fill="hold"/>
                                        <p:tgtEl>
                                          <p:spTgt spid="30"/>
                                        </p:tgtEl>
                                        <p:attrNameLst>
                                          <p:attrName>ppt_y</p:attrName>
                                        </p:attrNameLst>
                                      </p:cBhvr>
                                      <p:tavLst>
                                        <p:tav tm="0">
                                          <p:val>
                                            <p:strVal val="#ppt_y"/>
                                          </p:val>
                                        </p:tav>
                                        <p:tav tm="100000">
                                          <p:val>
                                            <p:strVal val="#ppt_y"/>
                                          </p:val>
                                        </p:tav>
                                      </p:tavLst>
                                    </p:anim>
                                  </p:childTnLst>
                                </p:cTn>
                              </p:par>
                            </p:childTnLst>
                          </p:cTn>
                        </p:par>
                        <p:par>
                          <p:cTn id="55" fill="hold">
                            <p:stCondLst>
                              <p:cond delay="6000"/>
                            </p:stCondLst>
                            <p:childTnLst>
                              <p:par>
                                <p:cTn id="56" presetID="9" presetClass="entr" presetSubtype="0" fill="hold"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dissolve">
                                      <p:cBhvr>
                                        <p:cTn id="58" dur="500"/>
                                        <p:tgtEl>
                                          <p:spTgt spid="13"/>
                                        </p:tgtEl>
                                      </p:cBhvr>
                                    </p:animEffect>
                                  </p:childTnLst>
                                </p:cTn>
                              </p:par>
                            </p:childTnLst>
                          </p:cTn>
                        </p:par>
                        <p:par>
                          <p:cTn id="59" fill="hold">
                            <p:stCondLst>
                              <p:cond delay="6500"/>
                            </p:stCondLst>
                            <p:childTnLst>
                              <p:par>
                                <p:cTn id="60" presetID="22" presetClass="entr" presetSubtype="8" fill="hold" nodeType="after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wipe(left)">
                                      <p:cBhvr>
                                        <p:cTn id="62" dur="500"/>
                                        <p:tgtEl>
                                          <p:spTgt spid="51"/>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60"/>
                                        </p:tgtEl>
                                        <p:attrNameLst>
                                          <p:attrName>style.visibility</p:attrName>
                                        </p:attrNameLst>
                                      </p:cBhvr>
                                      <p:to>
                                        <p:strVal val="visible"/>
                                      </p:to>
                                    </p:set>
                                    <p:animEffect transition="in" filter="fade">
                                      <p:cBhvr>
                                        <p:cTn id="6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57" grpId="0"/>
      <p:bldP spid="58" grpId="0"/>
      <p:bldP spid="59" grpId="0"/>
      <p:bldP spid="6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 xmlns:a16="http://schemas.microsoft.com/office/drawing/2014/main" id="{60E2B4C6-13B5-444E-96B1-E6FC1AF3C5CF}"/>
              </a:ext>
            </a:extLst>
          </p:cNvPr>
          <p:cNvSpPr txBox="1"/>
          <p:nvPr/>
        </p:nvSpPr>
        <p:spPr>
          <a:xfrm>
            <a:off x="1170946" y="2228671"/>
            <a:ext cx="4281714" cy="1200329"/>
          </a:xfrm>
          <a:prstGeom prst="rect">
            <a:avLst/>
          </a:prstGeom>
          <a:noFill/>
        </p:spPr>
        <p:txBody>
          <a:bodyPr wrap="square" rtlCol="0">
            <a:spAutoFit/>
          </a:bodyPr>
          <a:lstStyle/>
          <a:p>
            <a:r>
              <a:rPr lang="zh-CN" altLang="en-US" sz="7200" b="1" dirty="0">
                <a:solidFill>
                  <a:srgbClr val="1C1C73"/>
                </a:solidFill>
                <a:latin typeface="幼圆" panose="02010509060101010101" pitchFamily="49" charset="-122"/>
                <a:ea typeface="幼圆" panose="02010509060101010101" pitchFamily="49" charset="-122"/>
              </a:rPr>
              <a:t>感谢</a:t>
            </a:r>
            <a:r>
              <a:rPr lang="zh-CN" altLang="en-US" sz="7200" dirty="0">
                <a:solidFill>
                  <a:srgbClr val="AAA4D1"/>
                </a:solidFill>
                <a:latin typeface="幼圆" panose="02010509060101010101" pitchFamily="49" charset="-122"/>
                <a:ea typeface="幼圆" panose="02010509060101010101" pitchFamily="49" charset="-122"/>
              </a:rPr>
              <a:t>观看</a:t>
            </a:r>
          </a:p>
        </p:txBody>
      </p:sp>
      <p:cxnSp>
        <p:nvCxnSpPr>
          <p:cNvPr id="11" name="直接连接符 10">
            <a:extLst>
              <a:ext uri="{FF2B5EF4-FFF2-40B4-BE49-F238E27FC236}">
                <a16:creationId xmlns="" xmlns:a16="http://schemas.microsoft.com/office/drawing/2014/main" id="{1F1D12EC-7E8A-4FFE-AD35-7BF314349BDE}"/>
              </a:ext>
            </a:extLst>
          </p:cNvPr>
          <p:cNvCxnSpPr>
            <a:cxnSpLocks/>
          </p:cNvCxnSpPr>
          <p:nvPr/>
        </p:nvCxnSpPr>
        <p:spPr>
          <a:xfrm>
            <a:off x="1352551" y="3476169"/>
            <a:ext cx="3454400" cy="0"/>
          </a:xfrm>
          <a:prstGeom prst="line">
            <a:avLst/>
          </a:prstGeom>
          <a:ln w="12700">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 xmlns:a16="http://schemas.microsoft.com/office/drawing/2014/main" id="{CFD0D351-422E-4352-85D8-6ACA71F23BB1}"/>
              </a:ext>
            </a:extLst>
          </p:cNvPr>
          <p:cNvCxnSpPr>
            <a:cxnSpLocks/>
          </p:cNvCxnSpPr>
          <p:nvPr/>
        </p:nvCxnSpPr>
        <p:spPr>
          <a:xfrm>
            <a:off x="1270358" y="3476169"/>
            <a:ext cx="1763729" cy="0"/>
          </a:xfrm>
          <a:prstGeom prst="line">
            <a:avLst/>
          </a:prstGeom>
          <a:ln w="101600">
            <a:solidFill>
              <a:srgbClr val="1C1C73"/>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 xmlns:a16="http://schemas.microsoft.com/office/drawing/2014/main" id="{3E6AF725-DD88-471F-8ADC-561374C0B0D7}"/>
              </a:ext>
            </a:extLst>
          </p:cNvPr>
          <p:cNvSpPr/>
          <p:nvPr/>
        </p:nvSpPr>
        <p:spPr>
          <a:xfrm>
            <a:off x="1170946" y="905232"/>
            <a:ext cx="4121641" cy="1323439"/>
          </a:xfrm>
          <a:prstGeom prst="rect">
            <a:avLst/>
          </a:prstGeom>
        </p:spPr>
        <p:txBody>
          <a:bodyPr wrap="none">
            <a:spAutoFit/>
          </a:bodyPr>
          <a:lstStyle/>
          <a:p>
            <a:r>
              <a:rPr lang="zh-CN" altLang="en-US" sz="4000" dirty="0">
                <a:solidFill>
                  <a:srgbClr val="AAA4D1"/>
                </a:solidFill>
                <a:latin typeface="+mn-ea"/>
              </a:rPr>
              <a:t>CONTRACTED</a:t>
            </a:r>
            <a:endParaRPr lang="en-US" altLang="zh-CN" sz="4000" dirty="0">
              <a:solidFill>
                <a:srgbClr val="AAA4D1"/>
              </a:solidFill>
              <a:latin typeface="+mn-ea"/>
            </a:endParaRPr>
          </a:p>
          <a:p>
            <a:r>
              <a:rPr lang="zh-CN" altLang="en-US" sz="4000" dirty="0">
                <a:solidFill>
                  <a:srgbClr val="AAA4D1"/>
                </a:solidFill>
                <a:latin typeface="+mn-ea"/>
              </a:rPr>
              <a:t>PURE AND FRESH</a:t>
            </a:r>
          </a:p>
        </p:txBody>
      </p:sp>
      <p:sp>
        <p:nvSpPr>
          <p:cNvPr id="21" name="矩形 20">
            <a:extLst>
              <a:ext uri="{FF2B5EF4-FFF2-40B4-BE49-F238E27FC236}">
                <a16:creationId xmlns="" xmlns:a16="http://schemas.microsoft.com/office/drawing/2014/main" id="{68EA5CD9-06B3-48B6-BB3E-2D681B251A2D}"/>
              </a:ext>
            </a:extLst>
          </p:cNvPr>
          <p:cNvSpPr/>
          <p:nvPr/>
        </p:nvSpPr>
        <p:spPr>
          <a:xfrm>
            <a:off x="1170946" y="3718678"/>
            <a:ext cx="3820154" cy="1477328"/>
          </a:xfrm>
          <a:prstGeom prst="rect">
            <a:avLst/>
          </a:prstGeom>
        </p:spPr>
        <p:txBody>
          <a:bodyPr wrap="square">
            <a:spAutoFit/>
          </a:bodyPr>
          <a:lstStyle/>
          <a:p>
            <a:r>
              <a:rPr lang="zh-CN" altLang="en-US" b="1" dirty="0">
                <a:solidFill>
                  <a:srgbClr val="AAA4D1"/>
                </a:solidFill>
                <a:latin typeface="+mn-ea"/>
              </a:rPr>
              <a:t>Wealth is like water. If it's a glass of water, you can enjoy it alone. If it's a bucket of water, you can leave it at home; But if it's a river, you have to learn to share it.</a:t>
            </a:r>
          </a:p>
        </p:txBody>
      </p:sp>
      <p:sp>
        <p:nvSpPr>
          <p:cNvPr id="22" name="文本框 21">
            <a:extLst>
              <a:ext uri="{FF2B5EF4-FFF2-40B4-BE49-F238E27FC236}">
                <a16:creationId xmlns="" xmlns:a16="http://schemas.microsoft.com/office/drawing/2014/main" id="{FCEF7CBF-F1BA-4918-9D98-A7D78FE3C183}"/>
              </a:ext>
            </a:extLst>
          </p:cNvPr>
          <p:cNvSpPr txBox="1"/>
          <p:nvPr/>
        </p:nvSpPr>
        <p:spPr>
          <a:xfrm>
            <a:off x="1270357" y="5552658"/>
            <a:ext cx="1763729" cy="400110"/>
          </a:xfrm>
          <a:prstGeom prst="rect">
            <a:avLst/>
          </a:prstGeom>
          <a:solidFill>
            <a:srgbClr val="1C1C73"/>
          </a:solidFill>
        </p:spPr>
        <p:txBody>
          <a:bodyPr wrap="square" rtlCol="0">
            <a:spAutoFit/>
          </a:bodyPr>
          <a:lstStyle/>
          <a:p>
            <a:r>
              <a:rPr lang="zh-CN" altLang="en-US" sz="2000" dirty="0">
                <a:solidFill>
                  <a:schemeClr val="bg1"/>
                </a:solidFill>
                <a:latin typeface="幼圆" panose="02010509060101010101" pitchFamily="49" charset="-122"/>
                <a:ea typeface="幼圆" panose="02010509060101010101" pitchFamily="49" charset="-122"/>
              </a:rPr>
              <a:t>汇报人：</a:t>
            </a:r>
            <a:r>
              <a:rPr lang="en-US" altLang="zh-CN" sz="2000" dirty="0">
                <a:solidFill>
                  <a:schemeClr val="bg1"/>
                </a:solidFill>
                <a:latin typeface="幼圆" panose="02010509060101010101" pitchFamily="49" charset="-122"/>
                <a:ea typeface="幼圆" panose="02010509060101010101" pitchFamily="49" charset="-122"/>
              </a:rPr>
              <a:t>XXX</a:t>
            </a:r>
            <a:endParaRPr lang="zh-CN" altLang="en-US" sz="2000" dirty="0">
              <a:solidFill>
                <a:schemeClr val="bg1"/>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xmlns="" val="1604743435"/>
      </p:ext>
    </p:extLst>
  </p:cSld>
  <p:clrMapOvr>
    <a:masterClrMapping/>
  </p:clrMapOvr>
  <mc:AlternateContent xmlns:mc="http://schemas.openxmlformats.org/markup-compatibility/2006">
    <mc:Choice xmlns:p14="http://schemas.microsoft.com/office/powerpoint/2010/main" xmlns="" Requires="p14">
      <p:transition spd="slow" p14:dur="125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algn="ctr"/>
            <a:r>
              <a:rPr lang="zh-CN" altLang="en-US" sz="4400" dirty="0">
                <a:solidFill>
                  <a:schemeClr val="tx1">
                    <a:lumMod val="95000"/>
                    <a:lumOff val="5000"/>
                  </a:schemeClr>
                </a:solidFill>
                <a:latin typeface="幼圆" panose="02010509060101010101" pitchFamily="49" charset="-122"/>
                <a:ea typeface="幼圆" panose="02010509060101010101" pitchFamily="49" charset="-122"/>
              </a:rPr>
              <a:t>选题背景及内容</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 xmlns:a16="http://schemas.microsoft.com/office/drawing/2014/main" id="{2B08886C-20E3-4B7C-9656-EBA168380042}"/>
              </a:ext>
            </a:extLst>
          </p:cNvPr>
          <p:cNvGrpSpPr/>
          <p:nvPr/>
        </p:nvGrpSpPr>
        <p:grpSpPr>
          <a:xfrm>
            <a:off x="5370531" y="2219426"/>
            <a:ext cx="1385869" cy="723820"/>
            <a:chOff x="4027898" y="1664569"/>
            <a:chExt cx="1039402" cy="542865"/>
          </a:xfrm>
        </p:grpSpPr>
        <p:cxnSp>
          <p:nvCxnSpPr>
            <p:cNvPr id="8" name="直接连接符 7">
              <a:extLst>
                <a:ext uri="{FF2B5EF4-FFF2-40B4-BE49-F238E27FC236}">
                  <a16:creationId xmlns="" xmlns:a16="http://schemas.microsoft.com/office/drawing/2014/main"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 xmlns:a16="http://schemas.microsoft.com/office/drawing/2014/main"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 xmlns:a16="http://schemas.microsoft.com/office/drawing/2014/main" id="{C5B3AD62-2F9F-405B-B141-C76C854A17D2}"/>
              </a:ext>
            </a:extLst>
          </p:cNvPr>
          <p:cNvGrpSpPr/>
          <p:nvPr/>
        </p:nvGrpSpPr>
        <p:grpSpPr>
          <a:xfrm>
            <a:off x="10399731" y="4505326"/>
            <a:ext cx="1385869" cy="723820"/>
            <a:chOff x="7799798" y="3378994"/>
            <a:chExt cx="1039402" cy="542865"/>
          </a:xfrm>
        </p:grpSpPr>
        <p:cxnSp>
          <p:nvCxnSpPr>
            <p:cNvPr id="27" name="直接连接符 26">
              <a:extLst>
                <a:ext uri="{FF2B5EF4-FFF2-40B4-BE49-F238E27FC236}">
                  <a16:creationId xmlns="" xmlns:a16="http://schemas.microsoft.com/office/drawing/2014/main"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 xmlns:a16="http://schemas.microsoft.com/office/drawing/2014/main"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 xmlns:a16="http://schemas.microsoft.com/office/drawing/2014/main"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壹</a:t>
              </a:r>
            </a:p>
          </p:txBody>
        </p:sp>
      </p:grpSp>
      <p:sp>
        <p:nvSpPr>
          <p:cNvPr id="36" name="文本框 13">
            <a:extLst>
              <a:ext uri="{FF2B5EF4-FFF2-40B4-BE49-F238E27FC236}">
                <a16:creationId xmlns="" xmlns:a16="http://schemas.microsoft.com/office/drawing/2014/main" id="{B119642F-A140-48B0-B506-ECC4558DE9B9}"/>
              </a:ext>
            </a:extLst>
          </p:cNvPr>
          <p:cNvSpPr txBox="1">
            <a:spLocks noChangeArrowheads="1"/>
          </p:cNvSpPr>
          <p:nvPr/>
        </p:nvSpPr>
        <p:spPr bwMode="auto">
          <a:xfrm flipH="1">
            <a:off x="5776931" y="2730420"/>
            <a:ext cx="5585336" cy="2692660"/>
          </a:xfrm>
          <a:prstGeom prst="rect">
            <a:avLst/>
          </a:prstGeom>
          <a:noFill/>
          <a:ln w="9525">
            <a:noFill/>
            <a:miter lim="800000"/>
            <a:headEnd/>
            <a:tailEnd/>
          </a:ln>
        </p:spPr>
        <p:txBody>
          <a:bodyPr wrap="square">
            <a:spAutoFit/>
          </a:bodyPr>
          <a:lstStyle/>
          <a:p>
            <a:pPr>
              <a:lnSpc>
                <a:spcPct val="120000"/>
              </a:lnSpc>
              <a:spcBef>
                <a:spcPct val="0"/>
              </a:spcBef>
            </a:pP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此部分内容作为文字排版占位显示（建议使用主题字体）此部分内容作为文字排版占位显示（建议使用主题字体）此部分内容作为文字排版占位显示（建议使用主题字体）</a:t>
            </a:r>
          </a:p>
          <a:p>
            <a:pPr>
              <a:lnSpc>
                <a:spcPct val="120000"/>
              </a:lnSpc>
              <a:spcBef>
                <a:spcPct val="0"/>
              </a:spcBef>
            </a:pP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extLst>
      <p:ext uri="{BB962C8B-B14F-4D97-AF65-F5344CB8AC3E}">
        <p14:creationId xmlns:p14="http://schemas.microsoft.com/office/powerpoint/2010/main" xmlns="" val="1146981199"/>
      </p:ext>
    </p:extLst>
  </p:cSld>
  <p:clrMapOvr>
    <a:masterClrMapping/>
  </p:clrMapOvr>
  <mc:AlternateContent xmlns:mc="http://schemas.openxmlformats.org/markup-compatibility/2006">
    <mc:Choice xmlns:p14="http://schemas.microsoft.com/office/powerpoint/2010/main" xmlns=""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180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230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a:extLst>
              <a:ext uri="{FF2B5EF4-FFF2-40B4-BE49-F238E27FC236}">
                <a16:creationId xmlns="" xmlns:a16="http://schemas.microsoft.com/office/drawing/2014/main" id="{3571D15D-488C-4719-BB91-A663B6B24AB1}"/>
              </a:ext>
            </a:extLst>
          </p:cNvPr>
          <p:cNvGrpSpPr/>
          <p:nvPr/>
        </p:nvGrpSpPr>
        <p:grpSpPr>
          <a:xfrm>
            <a:off x="4053715" y="1708736"/>
            <a:ext cx="3975204" cy="3877776"/>
            <a:chOff x="8106167" y="3417472"/>
            <a:chExt cx="7952861" cy="7755553"/>
          </a:xfrm>
        </p:grpSpPr>
        <p:sp>
          <p:nvSpPr>
            <p:cNvPr id="3" name="Shape 405">
              <a:extLst>
                <a:ext uri="{FF2B5EF4-FFF2-40B4-BE49-F238E27FC236}">
                  <a16:creationId xmlns="" xmlns:a16="http://schemas.microsoft.com/office/drawing/2014/main" id="{70261BB7-928A-4A80-B793-C1BF7F42DBC8}"/>
                </a:ext>
              </a:extLst>
            </p:cNvPr>
            <p:cNvSpPr/>
            <p:nvPr/>
          </p:nvSpPr>
          <p:spPr>
            <a:xfrm>
              <a:off x="8478901" y="3439397"/>
              <a:ext cx="3617487" cy="3234387"/>
            </a:xfrm>
            <a:custGeom>
              <a:avLst/>
              <a:gdLst/>
              <a:ahLst/>
              <a:cxnLst>
                <a:cxn ang="0">
                  <a:pos x="wd2" y="hd2"/>
                </a:cxn>
                <a:cxn ang="5400000">
                  <a:pos x="wd2" y="hd2"/>
                </a:cxn>
                <a:cxn ang="10800000">
                  <a:pos x="wd2" y="hd2"/>
                </a:cxn>
                <a:cxn ang="16200000">
                  <a:pos x="wd2" y="hd2"/>
                </a:cxn>
              </a:cxnLst>
              <a:rect l="0" t="0" r="r" b="b"/>
              <a:pathLst>
                <a:path w="21006" h="20951" extrusionOk="0">
                  <a:moveTo>
                    <a:pt x="28" y="15669"/>
                  </a:moveTo>
                  <a:cubicBezTo>
                    <a:pt x="-241" y="18269"/>
                    <a:pt x="1430" y="20620"/>
                    <a:pt x="3761" y="20920"/>
                  </a:cubicBezTo>
                  <a:cubicBezTo>
                    <a:pt x="5982" y="21206"/>
                    <a:pt x="7998" y="19526"/>
                    <a:pt x="8417" y="17118"/>
                  </a:cubicBezTo>
                  <a:lnTo>
                    <a:pt x="8417" y="17119"/>
                  </a:lnTo>
                  <a:cubicBezTo>
                    <a:pt x="8879" y="14483"/>
                    <a:pt x="10094" y="13046"/>
                    <a:pt x="13567" y="13801"/>
                  </a:cubicBezTo>
                  <a:lnTo>
                    <a:pt x="13566" y="13799"/>
                  </a:lnTo>
                  <a:cubicBezTo>
                    <a:pt x="13724" y="13833"/>
                    <a:pt x="13883" y="13863"/>
                    <a:pt x="14046" y="13884"/>
                  </a:cubicBezTo>
                  <a:cubicBezTo>
                    <a:pt x="17471" y="14325"/>
                    <a:pt x="20568" y="11585"/>
                    <a:pt x="20964" y="7764"/>
                  </a:cubicBezTo>
                  <a:cubicBezTo>
                    <a:pt x="21359" y="3943"/>
                    <a:pt x="18903" y="488"/>
                    <a:pt x="15478" y="47"/>
                  </a:cubicBezTo>
                  <a:cubicBezTo>
                    <a:pt x="12052" y="-394"/>
                    <a:pt x="8955" y="2346"/>
                    <a:pt x="8560" y="6167"/>
                  </a:cubicBezTo>
                  <a:cubicBezTo>
                    <a:pt x="8542" y="6335"/>
                    <a:pt x="8532" y="6502"/>
                    <a:pt x="8526" y="6668"/>
                  </a:cubicBezTo>
                  <a:lnTo>
                    <a:pt x="8524" y="6666"/>
                  </a:lnTo>
                  <a:cubicBezTo>
                    <a:pt x="8372" y="10610"/>
                    <a:pt x="6836" y="11593"/>
                    <a:pt x="4431" y="11478"/>
                  </a:cubicBezTo>
                  <a:lnTo>
                    <a:pt x="4431" y="11479"/>
                  </a:lnTo>
                  <a:cubicBezTo>
                    <a:pt x="2224" y="11371"/>
                    <a:pt x="285" y="13183"/>
                    <a:pt x="28" y="15669"/>
                  </a:cubicBezTo>
                  <a:close/>
                </a:path>
              </a:pathLst>
            </a:custGeom>
            <a:solidFill>
              <a:schemeClr val="accent4"/>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4" name="Shape 406">
              <a:extLst>
                <a:ext uri="{FF2B5EF4-FFF2-40B4-BE49-F238E27FC236}">
                  <a16:creationId xmlns="" xmlns:a16="http://schemas.microsoft.com/office/drawing/2014/main" id="{4C1A9D27-A7B0-44FF-83AA-843F3BA42C03}"/>
                </a:ext>
              </a:extLst>
            </p:cNvPr>
            <p:cNvSpPr/>
            <p:nvPr/>
          </p:nvSpPr>
          <p:spPr>
            <a:xfrm>
              <a:off x="10342569" y="3417472"/>
              <a:ext cx="4112389" cy="2150323"/>
            </a:xfrm>
            <a:custGeom>
              <a:avLst/>
              <a:gdLst/>
              <a:ahLst/>
              <a:cxnLst>
                <a:cxn ang="0">
                  <a:pos x="wd2" y="hd2"/>
                </a:cxn>
                <a:cxn ang="5400000">
                  <a:pos x="wd2" y="hd2"/>
                </a:cxn>
                <a:cxn ang="10800000">
                  <a:pos x="wd2" y="hd2"/>
                </a:cxn>
                <a:cxn ang="16200000">
                  <a:pos x="wd2" y="hd2"/>
                </a:cxn>
              </a:cxnLst>
              <a:rect l="0" t="0" r="r" b="b"/>
              <a:pathLst>
                <a:path w="20705" h="19665" extrusionOk="0">
                  <a:moveTo>
                    <a:pt x="1073" y="5102"/>
                  </a:moveTo>
                  <a:cubicBezTo>
                    <a:pt x="-362" y="7721"/>
                    <a:pt x="-357" y="11957"/>
                    <a:pt x="1085" y="14564"/>
                  </a:cubicBezTo>
                  <a:cubicBezTo>
                    <a:pt x="2459" y="17048"/>
                    <a:pt x="4640" y="17154"/>
                    <a:pt x="6085" y="14893"/>
                  </a:cubicBezTo>
                  <a:lnTo>
                    <a:pt x="6084" y="14895"/>
                  </a:lnTo>
                  <a:cubicBezTo>
                    <a:pt x="7668" y="12423"/>
                    <a:pt x="9187" y="12017"/>
                    <a:pt x="11187" y="16243"/>
                  </a:cubicBezTo>
                  <a:lnTo>
                    <a:pt x="11188" y="16239"/>
                  </a:lnTo>
                  <a:cubicBezTo>
                    <a:pt x="11279" y="16431"/>
                    <a:pt x="11373" y="16620"/>
                    <a:pt x="11473" y="16801"/>
                  </a:cubicBezTo>
                  <a:cubicBezTo>
                    <a:pt x="13592" y="20633"/>
                    <a:pt x="17020" y="20618"/>
                    <a:pt x="19129" y="16769"/>
                  </a:cubicBezTo>
                  <a:cubicBezTo>
                    <a:pt x="21238" y="12920"/>
                    <a:pt x="21230" y="6695"/>
                    <a:pt x="19111" y="2864"/>
                  </a:cubicBezTo>
                  <a:cubicBezTo>
                    <a:pt x="16992" y="-967"/>
                    <a:pt x="13565" y="-953"/>
                    <a:pt x="11456" y="2896"/>
                  </a:cubicBezTo>
                  <a:cubicBezTo>
                    <a:pt x="11363" y="3066"/>
                    <a:pt x="11275" y="3241"/>
                    <a:pt x="11191" y="3419"/>
                  </a:cubicBezTo>
                  <a:lnTo>
                    <a:pt x="11191" y="3415"/>
                  </a:lnTo>
                  <a:cubicBezTo>
                    <a:pt x="9188" y="7638"/>
                    <a:pt x="7669" y="7229"/>
                    <a:pt x="6088" y="4754"/>
                  </a:cubicBezTo>
                  <a:lnTo>
                    <a:pt x="6088" y="4756"/>
                  </a:lnTo>
                  <a:cubicBezTo>
                    <a:pt x="4638" y="2482"/>
                    <a:pt x="2445" y="2598"/>
                    <a:pt x="1073" y="5102"/>
                  </a:cubicBezTo>
                  <a:close/>
                </a:path>
              </a:pathLst>
            </a:custGeom>
            <a:solidFill>
              <a:schemeClr val="accent3"/>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5" name="Shape 407">
              <a:extLst>
                <a:ext uri="{FF2B5EF4-FFF2-40B4-BE49-F238E27FC236}">
                  <a16:creationId xmlns="" xmlns:a16="http://schemas.microsoft.com/office/drawing/2014/main" id="{50D5845E-C3FF-45F9-B80A-3FD129865DD6}"/>
                </a:ext>
              </a:extLst>
            </p:cNvPr>
            <p:cNvSpPr/>
            <p:nvPr/>
          </p:nvSpPr>
          <p:spPr>
            <a:xfrm>
              <a:off x="12622820" y="3790205"/>
              <a:ext cx="3436208" cy="3437878"/>
            </a:xfrm>
            <a:custGeom>
              <a:avLst/>
              <a:gdLst/>
              <a:ahLst/>
              <a:cxnLst>
                <a:cxn ang="0">
                  <a:pos x="wd2" y="hd2"/>
                </a:cxn>
                <a:cxn ang="5400000">
                  <a:pos x="wd2" y="hd2"/>
                </a:cxn>
                <a:cxn ang="10800000">
                  <a:pos x="wd2" y="hd2"/>
                </a:cxn>
                <a:cxn ang="16200000">
                  <a:pos x="wd2" y="hd2"/>
                </a:cxn>
              </a:cxnLst>
              <a:rect l="0" t="0" r="r" b="b"/>
              <a:pathLst>
                <a:path w="21586" h="21586" extrusionOk="0">
                  <a:moveTo>
                    <a:pt x="4585" y="1"/>
                  </a:moveTo>
                  <a:cubicBezTo>
                    <a:pt x="2047" y="6"/>
                    <a:pt x="-6" y="2068"/>
                    <a:pt x="0" y="4605"/>
                  </a:cubicBezTo>
                  <a:cubicBezTo>
                    <a:pt x="5" y="7022"/>
                    <a:pt x="1878" y="8997"/>
                    <a:pt x="4251" y="9173"/>
                  </a:cubicBezTo>
                  <a:lnTo>
                    <a:pt x="4249" y="9174"/>
                  </a:lnTo>
                  <a:cubicBezTo>
                    <a:pt x="6847" y="9370"/>
                    <a:pt x="8385" y="10512"/>
                    <a:pt x="8097" y="14328"/>
                  </a:cubicBezTo>
                  <a:lnTo>
                    <a:pt x="8099" y="14326"/>
                  </a:lnTo>
                  <a:cubicBezTo>
                    <a:pt x="8086" y="14500"/>
                    <a:pt x="8077" y="14674"/>
                    <a:pt x="8078" y="14851"/>
                  </a:cubicBezTo>
                  <a:cubicBezTo>
                    <a:pt x="8086" y="18580"/>
                    <a:pt x="11117" y="21595"/>
                    <a:pt x="14847" y="21586"/>
                  </a:cubicBezTo>
                  <a:cubicBezTo>
                    <a:pt x="18577" y="21578"/>
                    <a:pt x="21594" y="18549"/>
                    <a:pt x="21585" y="14820"/>
                  </a:cubicBezTo>
                  <a:cubicBezTo>
                    <a:pt x="21577" y="11092"/>
                    <a:pt x="18546" y="8076"/>
                    <a:pt x="14816" y="8085"/>
                  </a:cubicBezTo>
                  <a:cubicBezTo>
                    <a:pt x="14651" y="8085"/>
                    <a:pt x="14490" y="8094"/>
                    <a:pt x="14328" y="8106"/>
                  </a:cubicBezTo>
                  <a:lnTo>
                    <a:pt x="14330" y="8104"/>
                  </a:lnTo>
                  <a:cubicBezTo>
                    <a:pt x="10512" y="8387"/>
                    <a:pt x="9371" y="6849"/>
                    <a:pt x="9178" y="4253"/>
                  </a:cubicBezTo>
                  <a:lnTo>
                    <a:pt x="9177" y="4254"/>
                  </a:lnTo>
                  <a:cubicBezTo>
                    <a:pt x="9002" y="1872"/>
                    <a:pt x="7012" y="-5"/>
                    <a:pt x="4585" y="1"/>
                  </a:cubicBezTo>
                  <a:close/>
                </a:path>
              </a:pathLst>
            </a:custGeom>
            <a:solidFill>
              <a:schemeClr val="accent2"/>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6" name="Shape 408">
              <a:extLst>
                <a:ext uri="{FF2B5EF4-FFF2-40B4-BE49-F238E27FC236}">
                  <a16:creationId xmlns="" xmlns:a16="http://schemas.microsoft.com/office/drawing/2014/main" id="{246248C9-989E-46A1-B0E2-D5C8915BD3C0}"/>
                </a:ext>
              </a:extLst>
            </p:cNvPr>
            <p:cNvSpPr/>
            <p:nvPr/>
          </p:nvSpPr>
          <p:spPr>
            <a:xfrm>
              <a:off x="13872576" y="5434618"/>
              <a:ext cx="2150323" cy="4112378"/>
            </a:xfrm>
            <a:custGeom>
              <a:avLst/>
              <a:gdLst/>
              <a:ahLst/>
              <a:cxnLst>
                <a:cxn ang="0">
                  <a:pos x="wd2" y="hd2"/>
                </a:cxn>
                <a:cxn ang="5400000">
                  <a:pos x="wd2" y="hd2"/>
                </a:cxn>
                <a:cxn ang="10800000">
                  <a:pos x="wd2" y="hd2"/>
                </a:cxn>
                <a:cxn ang="16200000">
                  <a:pos x="wd2" y="hd2"/>
                </a:cxn>
              </a:cxnLst>
              <a:rect l="0" t="0" r="r" b="b"/>
              <a:pathLst>
                <a:path w="19665" h="20705" extrusionOk="0">
                  <a:moveTo>
                    <a:pt x="14563" y="1073"/>
                  </a:moveTo>
                  <a:cubicBezTo>
                    <a:pt x="11944" y="-362"/>
                    <a:pt x="7708" y="-357"/>
                    <a:pt x="5101" y="1085"/>
                  </a:cubicBezTo>
                  <a:cubicBezTo>
                    <a:pt x="2617" y="2459"/>
                    <a:pt x="2511" y="4640"/>
                    <a:pt x="4772" y="6085"/>
                  </a:cubicBezTo>
                  <a:lnTo>
                    <a:pt x="4770" y="6084"/>
                  </a:lnTo>
                  <a:cubicBezTo>
                    <a:pt x="7242" y="7668"/>
                    <a:pt x="7648" y="9187"/>
                    <a:pt x="3422" y="11187"/>
                  </a:cubicBezTo>
                  <a:lnTo>
                    <a:pt x="3426" y="11187"/>
                  </a:lnTo>
                  <a:cubicBezTo>
                    <a:pt x="3234" y="11279"/>
                    <a:pt x="3045" y="11373"/>
                    <a:pt x="2864" y="11473"/>
                  </a:cubicBezTo>
                  <a:cubicBezTo>
                    <a:pt x="-968" y="13592"/>
                    <a:pt x="-953" y="17020"/>
                    <a:pt x="2896" y="19129"/>
                  </a:cubicBezTo>
                  <a:cubicBezTo>
                    <a:pt x="6745" y="21238"/>
                    <a:pt x="12970" y="21230"/>
                    <a:pt x="16801" y="19111"/>
                  </a:cubicBezTo>
                  <a:cubicBezTo>
                    <a:pt x="20632" y="16992"/>
                    <a:pt x="20618" y="13565"/>
                    <a:pt x="16769" y="11456"/>
                  </a:cubicBezTo>
                  <a:cubicBezTo>
                    <a:pt x="16599" y="11363"/>
                    <a:pt x="16424" y="11275"/>
                    <a:pt x="16246" y="11191"/>
                  </a:cubicBezTo>
                  <a:lnTo>
                    <a:pt x="16250" y="11191"/>
                  </a:lnTo>
                  <a:cubicBezTo>
                    <a:pt x="12027" y="9188"/>
                    <a:pt x="12436" y="7669"/>
                    <a:pt x="14911" y="6088"/>
                  </a:cubicBezTo>
                  <a:lnTo>
                    <a:pt x="14909" y="6088"/>
                  </a:lnTo>
                  <a:cubicBezTo>
                    <a:pt x="17183" y="4638"/>
                    <a:pt x="17067" y="2445"/>
                    <a:pt x="14563" y="1073"/>
                  </a:cubicBezTo>
                  <a:close/>
                </a:path>
              </a:pathLst>
            </a:custGeom>
            <a:solidFill>
              <a:schemeClr val="accent1"/>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7" name="Shape 409">
              <a:extLst>
                <a:ext uri="{FF2B5EF4-FFF2-40B4-BE49-F238E27FC236}">
                  <a16:creationId xmlns="" xmlns:a16="http://schemas.microsoft.com/office/drawing/2014/main" id="{2DE30AA3-65FC-469B-9A30-95507C8C22E8}"/>
                </a:ext>
              </a:extLst>
            </p:cNvPr>
            <p:cNvSpPr/>
            <p:nvPr/>
          </p:nvSpPr>
          <p:spPr>
            <a:xfrm>
              <a:off x="12228162" y="7736796"/>
              <a:ext cx="3437899" cy="3436229"/>
            </a:xfrm>
            <a:custGeom>
              <a:avLst/>
              <a:gdLst/>
              <a:ahLst/>
              <a:cxnLst>
                <a:cxn ang="0">
                  <a:pos x="wd2" y="hd2"/>
                </a:cxn>
                <a:cxn ang="5400000">
                  <a:pos x="wd2" y="hd2"/>
                </a:cxn>
                <a:cxn ang="10800000">
                  <a:pos x="wd2" y="hd2"/>
                </a:cxn>
                <a:cxn ang="16200000">
                  <a:pos x="wd2" y="hd2"/>
                </a:cxn>
              </a:cxnLst>
              <a:rect l="0" t="0" r="r" b="b"/>
              <a:pathLst>
                <a:path w="21586" h="21586" extrusionOk="0">
                  <a:moveTo>
                    <a:pt x="21586" y="4584"/>
                  </a:moveTo>
                  <a:cubicBezTo>
                    <a:pt x="21581" y="2047"/>
                    <a:pt x="19519" y="-6"/>
                    <a:pt x="16982" y="0"/>
                  </a:cubicBezTo>
                  <a:cubicBezTo>
                    <a:pt x="14565" y="5"/>
                    <a:pt x="12590" y="1878"/>
                    <a:pt x="12414" y="4251"/>
                  </a:cubicBezTo>
                  <a:lnTo>
                    <a:pt x="12413" y="4249"/>
                  </a:lnTo>
                  <a:cubicBezTo>
                    <a:pt x="12217" y="6847"/>
                    <a:pt x="11075" y="8385"/>
                    <a:pt x="7259" y="8097"/>
                  </a:cubicBezTo>
                  <a:lnTo>
                    <a:pt x="7261" y="8099"/>
                  </a:lnTo>
                  <a:cubicBezTo>
                    <a:pt x="7087" y="8086"/>
                    <a:pt x="6912" y="8077"/>
                    <a:pt x="6736" y="8078"/>
                  </a:cubicBezTo>
                  <a:cubicBezTo>
                    <a:pt x="3007" y="8086"/>
                    <a:pt x="-8" y="11117"/>
                    <a:pt x="0" y="14847"/>
                  </a:cubicBezTo>
                  <a:cubicBezTo>
                    <a:pt x="9" y="18577"/>
                    <a:pt x="3038" y="21594"/>
                    <a:pt x="6767" y="21585"/>
                  </a:cubicBezTo>
                  <a:cubicBezTo>
                    <a:pt x="10495" y="21577"/>
                    <a:pt x="13510" y="18546"/>
                    <a:pt x="13502" y="14816"/>
                  </a:cubicBezTo>
                  <a:cubicBezTo>
                    <a:pt x="13502" y="14651"/>
                    <a:pt x="13493" y="14490"/>
                    <a:pt x="13482" y="14328"/>
                  </a:cubicBezTo>
                  <a:lnTo>
                    <a:pt x="13483" y="14330"/>
                  </a:lnTo>
                  <a:cubicBezTo>
                    <a:pt x="13199" y="10512"/>
                    <a:pt x="14738" y="9371"/>
                    <a:pt x="17334" y="9178"/>
                  </a:cubicBezTo>
                  <a:lnTo>
                    <a:pt x="17333" y="9177"/>
                  </a:lnTo>
                  <a:cubicBezTo>
                    <a:pt x="19715" y="9002"/>
                    <a:pt x="21592" y="7012"/>
                    <a:pt x="21586" y="4584"/>
                  </a:cubicBezTo>
                  <a:close/>
                </a:path>
              </a:pathLst>
            </a:custGeom>
            <a:solidFill>
              <a:schemeClr val="accent4"/>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8" name="Shape 410">
              <a:extLst>
                <a:ext uri="{FF2B5EF4-FFF2-40B4-BE49-F238E27FC236}">
                  <a16:creationId xmlns="" xmlns:a16="http://schemas.microsoft.com/office/drawing/2014/main" id="{19E74541-8CD7-4E77-AF93-E0A973683C15}"/>
                </a:ext>
              </a:extLst>
            </p:cNvPr>
            <p:cNvSpPr/>
            <p:nvPr/>
          </p:nvSpPr>
          <p:spPr>
            <a:xfrm>
              <a:off x="9882134" y="9008475"/>
              <a:ext cx="4112389" cy="2150332"/>
            </a:xfrm>
            <a:custGeom>
              <a:avLst/>
              <a:gdLst/>
              <a:ahLst/>
              <a:cxnLst>
                <a:cxn ang="0">
                  <a:pos x="wd2" y="hd2"/>
                </a:cxn>
                <a:cxn ang="5400000">
                  <a:pos x="wd2" y="hd2"/>
                </a:cxn>
                <a:cxn ang="10800000">
                  <a:pos x="wd2" y="hd2"/>
                </a:cxn>
                <a:cxn ang="16200000">
                  <a:pos x="wd2" y="hd2"/>
                </a:cxn>
              </a:cxnLst>
              <a:rect l="0" t="0" r="r" b="b"/>
              <a:pathLst>
                <a:path w="20705" h="19665" extrusionOk="0">
                  <a:moveTo>
                    <a:pt x="19633" y="14563"/>
                  </a:moveTo>
                  <a:cubicBezTo>
                    <a:pt x="21068" y="11944"/>
                    <a:pt x="21063" y="7708"/>
                    <a:pt x="19621" y="5101"/>
                  </a:cubicBezTo>
                  <a:cubicBezTo>
                    <a:pt x="18247" y="2617"/>
                    <a:pt x="16066" y="2511"/>
                    <a:pt x="14621" y="4772"/>
                  </a:cubicBezTo>
                  <a:lnTo>
                    <a:pt x="14622" y="4770"/>
                  </a:lnTo>
                  <a:cubicBezTo>
                    <a:pt x="13038" y="7242"/>
                    <a:pt x="11519" y="7648"/>
                    <a:pt x="9519" y="3422"/>
                  </a:cubicBezTo>
                  <a:lnTo>
                    <a:pt x="9518" y="3426"/>
                  </a:lnTo>
                  <a:cubicBezTo>
                    <a:pt x="9427" y="3234"/>
                    <a:pt x="9333" y="3045"/>
                    <a:pt x="9233" y="2863"/>
                  </a:cubicBezTo>
                  <a:cubicBezTo>
                    <a:pt x="7114" y="-968"/>
                    <a:pt x="3686" y="-953"/>
                    <a:pt x="1577" y="2896"/>
                  </a:cubicBezTo>
                  <a:cubicBezTo>
                    <a:pt x="-532" y="6745"/>
                    <a:pt x="-524" y="12970"/>
                    <a:pt x="1595" y="16801"/>
                  </a:cubicBezTo>
                  <a:cubicBezTo>
                    <a:pt x="3714" y="20632"/>
                    <a:pt x="7141" y="20617"/>
                    <a:pt x="9250" y="16769"/>
                  </a:cubicBezTo>
                  <a:cubicBezTo>
                    <a:pt x="9343" y="16599"/>
                    <a:pt x="9431" y="16424"/>
                    <a:pt x="9515" y="16246"/>
                  </a:cubicBezTo>
                  <a:lnTo>
                    <a:pt x="9515" y="16250"/>
                  </a:lnTo>
                  <a:cubicBezTo>
                    <a:pt x="11518" y="12027"/>
                    <a:pt x="13037" y="12436"/>
                    <a:pt x="14618" y="14911"/>
                  </a:cubicBezTo>
                  <a:lnTo>
                    <a:pt x="14618" y="14909"/>
                  </a:lnTo>
                  <a:cubicBezTo>
                    <a:pt x="16068" y="17183"/>
                    <a:pt x="18261" y="17067"/>
                    <a:pt x="19633" y="14563"/>
                  </a:cubicBezTo>
                  <a:close/>
                </a:path>
              </a:pathLst>
            </a:custGeom>
            <a:solidFill>
              <a:schemeClr val="accent3"/>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9" name="Shape 411">
              <a:extLst>
                <a:ext uri="{FF2B5EF4-FFF2-40B4-BE49-F238E27FC236}">
                  <a16:creationId xmlns="" xmlns:a16="http://schemas.microsoft.com/office/drawing/2014/main" id="{7D3B32BE-7465-4CC9-BCB9-7FD721D54D1E}"/>
                </a:ext>
              </a:extLst>
            </p:cNvPr>
            <p:cNvSpPr/>
            <p:nvPr/>
          </p:nvSpPr>
          <p:spPr>
            <a:xfrm>
              <a:off x="8259646" y="7298286"/>
              <a:ext cx="3436208" cy="3437898"/>
            </a:xfrm>
            <a:custGeom>
              <a:avLst/>
              <a:gdLst/>
              <a:ahLst/>
              <a:cxnLst>
                <a:cxn ang="0">
                  <a:pos x="wd2" y="hd2"/>
                </a:cxn>
                <a:cxn ang="5400000">
                  <a:pos x="wd2" y="hd2"/>
                </a:cxn>
                <a:cxn ang="10800000">
                  <a:pos x="wd2" y="hd2"/>
                </a:cxn>
                <a:cxn ang="16200000">
                  <a:pos x="wd2" y="hd2"/>
                </a:cxn>
              </a:cxnLst>
              <a:rect l="0" t="0" r="r" b="b"/>
              <a:pathLst>
                <a:path w="21586" h="21586" extrusionOk="0">
                  <a:moveTo>
                    <a:pt x="17001" y="21585"/>
                  </a:moveTo>
                  <a:cubicBezTo>
                    <a:pt x="19538" y="21579"/>
                    <a:pt x="21591" y="19518"/>
                    <a:pt x="21585" y="16981"/>
                  </a:cubicBezTo>
                  <a:cubicBezTo>
                    <a:pt x="21580" y="14564"/>
                    <a:pt x="19707" y="12589"/>
                    <a:pt x="17334" y="12413"/>
                  </a:cubicBezTo>
                  <a:lnTo>
                    <a:pt x="17336" y="12412"/>
                  </a:lnTo>
                  <a:cubicBezTo>
                    <a:pt x="14738" y="12216"/>
                    <a:pt x="13200" y="11074"/>
                    <a:pt x="13488" y="7258"/>
                  </a:cubicBezTo>
                  <a:lnTo>
                    <a:pt x="13486" y="7260"/>
                  </a:lnTo>
                  <a:cubicBezTo>
                    <a:pt x="13499" y="7086"/>
                    <a:pt x="13508" y="6912"/>
                    <a:pt x="13507" y="6735"/>
                  </a:cubicBezTo>
                  <a:cubicBezTo>
                    <a:pt x="13499" y="3006"/>
                    <a:pt x="10468" y="-9"/>
                    <a:pt x="6738" y="0"/>
                  </a:cubicBezTo>
                  <a:cubicBezTo>
                    <a:pt x="3008" y="8"/>
                    <a:pt x="-9" y="3037"/>
                    <a:pt x="0" y="6766"/>
                  </a:cubicBezTo>
                  <a:cubicBezTo>
                    <a:pt x="8" y="10494"/>
                    <a:pt x="3039" y="13509"/>
                    <a:pt x="6769" y="13501"/>
                  </a:cubicBezTo>
                  <a:cubicBezTo>
                    <a:pt x="6934" y="13500"/>
                    <a:pt x="7095" y="13492"/>
                    <a:pt x="7257" y="13480"/>
                  </a:cubicBezTo>
                  <a:lnTo>
                    <a:pt x="7255" y="13482"/>
                  </a:lnTo>
                  <a:cubicBezTo>
                    <a:pt x="11073" y="13198"/>
                    <a:pt x="12214" y="14736"/>
                    <a:pt x="12407" y="17333"/>
                  </a:cubicBezTo>
                  <a:lnTo>
                    <a:pt x="12408" y="17332"/>
                  </a:lnTo>
                  <a:cubicBezTo>
                    <a:pt x="12583" y="19714"/>
                    <a:pt x="14573" y="21591"/>
                    <a:pt x="17001" y="21585"/>
                  </a:cubicBezTo>
                  <a:close/>
                </a:path>
              </a:pathLst>
            </a:custGeom>
            <a:solidFill>
              <a:schemeClr val="accent2"/>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10" name="Shape 412">
              <a:extLst>
                <a:ext uri="{FF2B5EF4-FFF2-40B4-BE49-F238E27FC236}">
                  <a16:creationId xmlns="" xmlns:a16="http://schemas.microsoft.com/office/drawing/2014/main" id="{445E957E-D24D-4063-AE4C-6C09E72ACC86}"/>
                </a:ext>
              </a:extLst>
            </p:cNvPr>
            <p:cNvSpPr/>
            <p:nvPr/>
          </p:nvSpPr>
          <p:spPr>
            <a:xfrm>
              <a:off x="8106167" y="4930332"/>
              <a:ext cx="2150363" cy="4107288"/>
            </a:xfrm>
            <a:custGeom>
              <a:avLst/>
              <a:gdLst/>
              <a:ahLst/>
              <a:cxnLst>
                <a:cxn ang="0">
                  <a:pos x="wd2" y="hd2"/>
                </a:cxn>
                <a:cxn ang="5400000">
                  <a:pos x="wd2" y="hd2"/>
                </a:cxn>
                <a:cxn ang="10800000">
                  <a:pos x="wd2" y="hd2"/>
                </a:cxn>
                <a:cxn ang="16200000">
                  <a:pos x="wd2" y="hd2"/>
                </a:cxn>
              </a:cxnLst>
              <a:rect l="0" t="0" r="r" b="b"/>
              <a:pathLst>
                <a:path w="19338" h="20543" extrusionOk="0">
                  <a:moveTo>
                    <a:pt x="6733" y="19645"/>
                  </a:moveTo>
                  <a:cubicBezTo>
                    <a:pt x="9474" y="20971"/>
                    <a:pt x="13630" y="20810"/>
                    <a:pt x="16014" y="19285"/>
                  </a:cubicBezTo>
                  <a:cubicBezTo>
                    <a:pt x="18287" y="17832"/>
                    <a:pt x="18129" y="15666"/>
                    <a:pt x="15738" y="14318"/>
                  </a:cubicBezTo>
                  <a:lnTo>
                    <a:pt x="15740" y="14318"/>
                  </a:lnTo>
                  <a:cubicBezTo>
                    <a:pt x="13125" y="12839"/>
                    <a:pt x="12544" y="11349"/>
                    <a:pt x="16450" y="9211"/>
                  </a:cubicBezTo>
                  <a:lnTo>
                    <a:pt x="16446" y="9211"/>
                  </a:lnTo>
                  <a:cubicBezTo>
                    <a:pt x="16624" y="9113"/>
                    <a:pt x="16798" y="9013"/>
                    <a:pt x="16964" y="8907"/>
                  </a:cubicBezTo>
                  <a:cubicBezTo>
                    <a:pt x="20469" y="6666"/>
                    <a:pt x="20043" y="3269"/>
                    <a:pt x="16014" y="1320"/>
                  </a:cubicBezTo>
                  <a:cubicBezTo>
                    <a:pt x="11985" y="-629"/>
                    <a:pt x="5878" y="-393"/>
                    <a:pt x="2373" y="1848"/>
                  </a:cubicBezTo>
                  <a:cubicBezTo>
                    <a:pt x="-1131" y="4090"/>
                    <a:pt x="-706" y="7486"/>
                    <a:pt x="3323" y="9435"/>
                  </a:cubicBezTo>
                  <a:cubicBezTo>
                    <a:pt x="3501" y="9521"/>
                    <a:pt x="3683" y="9601"/>
                    <a:pt x="3868" y="9678"/>
                  </a:cubicBezTo>
                  <a:lnTo>
                    <a:pt x="3864" y="9678"/>
                  </a:lnTo>
                  <a:cubicBezTo>
                    <a:pt x="8247" y="11508"/>
                    <a:pt x="8028" y="13029"/>
                    <a:pt x="5789" y="14687"/>
                  </a:cubicBezTo>
                  <a:lnTo>
                    <a:pt x="5792" y="14687"/>
                  </a:lnTo>
                  <a:cubicBezTo>
                    <a:pt x="3734" y="16208"/>
                    <a:pt x="4111" y="18377"/>
                    <a:pt x="6733" y="19645"/>
                  </a:cubicBezTo>
                  <a:close/>
                </a:path>
              </a:pathLst>
            </a:custGeom>
            <a:solidFill>
              <a:schemeClr val="accent1"/>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11" name="Shape 413">
              <a:extLst>
                <a:ext uri="{FF2B5EF4-FFF2-40B4-BE49-F238E27FC236}">
                  <a16:creationId xmlns="" xmlns:a16="http://schemas.microsoft.com/office/drawing/2014/main" id="{9B18ACB7-65B6-4BF9-B91A-C3CFFE562D4D}"/>
                </a:ext>
              </a:extLst>
            </p:cNvPr>
            <p:cNvSpPr/>
            <p:nvPr/>
          </p:nvSpPr>
          <p:spPr>
            <a:xfrm>
              <a:off x="13009481" y="4127348"/>
              <a:ext cx="733668" cy="721882"/>
            </a:xfrm>
            <a:prstGeom prst="rect">
              <a:avLst/>
            </a:prstGeom>
            <a:ln w="12700">
              <a:miter lim="400000"/>
            </a:ln>
            <a:extLst>
              <a:ext uri="{C572A759-6A51-4108-AA02-DFA0A04FC94B}">
                <ma14:wrappingTextBoxFlag xmlns:ma14="http://schemas.microsoft.com/office/mac/drawingml/2011/main" xmlns=""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C</a:t>
              </a:r>
              <a:endParaRPr sz="2000" dirty="0">
                <a:solidFill>
                  <a:schemeClr val="accent5">
                    <a:lumMod val="20000"/>
                    <a:lumOff val="80000"/>
                  </a:schemeClr>
                </a:solidFill>
                <a:latin typeface="微软雅黑" pitchFamily="34" charset="-122"/>
                <a:ea typeface="微软雅黑" pitchFamily="34" charset="-122"/>
              </a:endParaRPr>
            </a:p>
          </p:txBody>
        </p:sp>
        <p:sp>
          <p:nvSpPr>
            <p:cNvPr id="12" name="Shape 414">
              <a:extLst>
                <a:ext uri="{FF2B5EF4-FFF2-40B4-BE49-F238E27FC236}">
                  <a16:creationId xmlns="" xmlns:a16="http://schemas.microsoft.com/office/drawing/2014/main" id="{42ACE4EB-250A-462C-AA57-B9EF3AC433A0}"/>
                </a:ext>
              </a:extLst>
            </p:cNvPr>
            <p:cNvSpPr/>
            <p:nvPr/>
          </p:nvSpPr>
          <p:spPr>
            <a:xfrm>
              <a:off x="12848479" y="9722701"/>
              <a:ext cx="775759" cy="721881"/>
            </a:xfrm>
            <a:prstGeom prst="rect">
              <a:avLst/>
            </a:prstGeom>
            <a:ln w="12700">
              <a:miter lim="400000"/>
            </a:ln>
            <a:extLst>
              <a:ext uri="{C572A759-6A51-4108-AA02-DFA0A04FC94B}">
                <ma14:wrappingTextBoxFlag xmlns:ma14="http://schemas.microsoft.com/office/mac/drawingml/2011/main" xmlns=""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F</a:t>
              </a:r>
              <a:endParaRPr sz="2000" dirty="0">
                <a:solidFill>
                  <a:schemeClr val="accent5">
                    <a:lumMod val="20000"/>
                    <a:lumOff val="80000"/>
                  </a:schemeClr>
                </a:solidFill>
                <a:latin typeface="微软雅黑" pitchFamily="34" charset="-122"/>
                <a:ea typeface="微软雅黑" pitchFamily="34" charset="-122"/>
              </a:endParaRPr>
            </a:p>
          </p:txBody>
        </p:sp>
        <p:sp>
          <p:nvSpPr>
            <p:cNvPr id="13" name="Shape 415">
              <a:extLst>
                <a:ext uri="{FF2B5EF4-FFF2-40B4-BE49-F238E27FC236}">
                  <a16:creationId xmlns="" xmlns:a16="http://schemas.microsoft.com/office/drawing/2014/main" id="{620F92BF-A50F-40D8-B001-C05704307E1B}"/>
                </a:ext>
              </a:extLst>
            </p:cNvPr>
            <p:cNvSpPr/>
            <p:nvPr/>
          </p:nvSpPr>
          <p:spPr>
            <a:xfrm>
              <a:off x="14571014" y="8102526"/>
              <a:ext cx="733667" cy="721881"/>
            </a:xfrm>
            <a:prstGeom prst="rect">
              <a:avLst/>
            </a:prstGeom>
            <a:ln w="12700">
              <a:miter lim="400000"/>
            </a:ln>
            <a:extLst>
              <a:ext uri="{C572A759-6A51-4108-AA02-DFA0A04FC94B}">
                <ma14:wrappingTextBoxFlag xmlns:ma14="http://schemas.microsoft.com/office/mac/drawingml/2011/main" xmlns=""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E</a:t>
              </a:r>
              <a:endParaRPr sz="2000" dirty="0">
                <a:solidFill>
                  <a:schemeClr val="accent5">
                    <a:lumMod val="20000"/>
                    <a:lumOff val="80000"/>
                  </a:schemeClr>
                </a:solidFill>
                <a:latin typeface="微软雅黑" pitchFamily="34" charset="-122"/>
                <a:ea typeface="微软雅黑" pitchFamily="34" charset="-122"/>
              </a:endParaRPr>
            </a:p>
          </p:txBody>
        </p:sp>
        <p:sp>
          <p:nvSpPr>
            <p:cNvPr id="14" name="Shape 416">
              <a:extLst>
                <a:ext uri="{FF2B5EF4-FFF2-40B4-BE49-F238E27FC236}">
                  <a16:creationId xmlns="" xmlns:a16="http://schemas.microsoft.com/office/drawing/2014/main" id="{93272600-CE05-4528-ADE2-4E1F006F614E}"/>
                </a:ext>
              </a:extLst>
            </p:cNvPr>
            <p:cNvSpPr/>
            <p:nvPr/>
          </p:nvSpPr>
          <p:spPr>
            <a:xfrm>
              <a:off x="14582799" y="5827866"/>
              <a:ext cx="733668" cy="721882"/>
            </a:xfrm>
            <a:prstGeom prst="rect">
              <a:avLst/>
            </a:prstGeom>
            <a:ln w="12700">
              <a:miter lim="400000"/>
            </a:ln>
            <a:extLst>
              <a:ext uri="{C572A759-6A51-4108-AA02-DFA0A04FC94B}">
                <ma14:wrappingTextBoxFlag xmlns:ma14="http://schemas.microsoft.com/office/mac/drawingml/2011/main" xmlns=""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D</a:t>
              </a:r>
              <a:endParaRPr sz="2000" dirty="0">
                <a:solidFill>
                  <a:schemeClr val="accent5">
                    <a:lumMod val="20000"/>
                    <a:lumOff val="80000"/>
                  </a:schemeClr>
                </a:solidFill>
                <a:latin typeface="微软雅黑" pitchFamily="34" charset="-122"/>
                <a:ea typeface="微软雅黑" pitchFamily="34" charset="-122"/>
              </a:endParaRPr>
            </a:p>
          </p:txBody>
        </p:sp>
        <p:sp>
          <p:nvSpPr>
            <p:cNvPr id="15" name="Shape 417">
              <a:extLst>
                <a:ext uri="{FF2B5EF4-FFF2-40B4-BE49-F238E27FC236}">
                  <a16:creationId xmlns="" xmlns:a16="http://schemas.microsoft.com/office/drawing/2014/main" id="{2EE34434-525C-43C5-AD1F-97C648118465}"/>
                </a:ext>
              </a:extLst>
            </p:cNvPr>
            <p:cNvSpPr/>
            <p:nvPr/>
          </p:nvSpPr>
          <p:spPr>
            <a:xfrm>
              <a:off x="8795994" y="5603461"/>
              <a:ext cx="817852" cy="721881"/>
            </a:xfrm>
            <a:prstGeom prst="rect">
              <a:avLst/>
            </a:prstGeom>
            <a:ln w="12700">
              <a:miter lim="400000"/>
            </a:ln>
            <a:extLst>
              <a:ext uri="{C572A759-6A51-4108-AA02-DFA0A04FC94B}">
                <ma14:wrappingTextBoxFlag xmlns:ma14="http://schemas.microsoft.com/office/mac/drawingml/2011/main" xmlns=""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A</a:t>
              </a:r>
              <a:endParaRPr sz="2000" dirty="0">
                <a:solidFill>
                  <a:schemeClr val="accent5">
                    <a:lumMod val="20000"/>
                    <a:lumOff val="80000"/>
                  </a:schemeClr>
                </a:solidFill>
                <a:latin typeface="微软雅黑" pitchFamily="34" charset="-122"/>
                <a:ea typeface="微软雅黑" pitchFamily="34" charset="-122"/>
              </a:endParaRPr>
            </a:p>
          </p:txBody>
        </p:sp>
        <p:sp>
          <p:nvSpPr>
            <p:cNvPr id="16" name="Shape 418">
              <a:extLst>
                <a:ext uri="{FF2B5EF4-FFF2-40B4-BE49-F238E27FC236}">
                  <a16:creationId xmlns="" xmlns:a16="http://schemas.microsoft.com/office/drawing/2014/main" id="{571FF125-217A-4B33-AC22-49F6DA714168}"/>
                </a:ext>
              </a:extLst>
            </p:cNvPr>
            <p:cNvSpPr/>
            <p:nvPr/>
          </p:nvSpPr>
          <p:spPr>
            <a:xfrm>
              <a:off x="8931409" y="7929667"/>
              <a:ext cx="817851" cy="721882"/>
            </a:xfrm>
            <a:prstGeom prst="rect">
              <a:avLst/>
            </a:prstGeom>
            <a:ln w="12700">
              <a:miter lim="400000"/>
            </a:ln>
            <a:extLst>
              <a:ext uri="{C572A759-6A51-4108-AA02-DFA0A04FC94B}">
                <ma14:wrappingTextBoxFlag xmlns:ma14="http://schemas.microsoft.com/office/mac/drawingml/2011/main" xmlns=""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H</a:t>
              </a:r>
              <a:endParaRPr sz="2000" dirty="0">
                <a:solidFill>
                  <a:schemeClr val="accent5">
                    <a:lumMod val="20000"/>
                    <a:lumOff val="80000"/>
                  </a:schemeClr>
                </a:solidFill>
                <a:latin typeface="微软雅黑" pitchFamily="34" charset="-122"/>
                <a:ea typeface="微软雅黑" pitchFamily="34" charset="-122"/>
              </a:endParaRPr>
            </a:p>
          </p:txBody>
        </p:sp>
        <p:sp>
          <p:nvSpPr>
            <p:cNvPr id="17" name="Shape 419">
              <a:extLst>
                <a:ext uri="{FF2B5EF4-FFF2-40B4-BE49-F238E27FC236}">
                  <a16:creationId xmlns="" xmlns:a16="http://schemas.microsoft.com/office/drawing/2014/main" id="{CDF19E1E-D8FC-45A6-8E28-B5C74312A68D}"/>
                </a:ext>
              </a:extLst>
            </p:cNvPr>
            <p:cNvSpPr/>
            <p:nvPr/>
          </p:nvSpPr>
          <p:spPr>
            <a:xfrm>
              <a:off x="10568300" y="9604842"/>
              <a:ext cx="775760" cy="721881"/>
            </a:xfrm>
            <a:prstGeom prst="rect">
              <a:avLst/>
            </a:prstGeom>
            <a:ln w="12700">
              <a:miter lim="400000"/>
            </a:ln>
            <a:extLst>
              <a:ext uri="{C572A759-6A51-4108-AA02-DFA0A04FC94B}">
                <ma14:wrappingTextBoxFlag xmlns:ma14="http://schemas.microsoft.com/office/mac/drawingml/2011/main" xmlns=""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J</a:t>
              </a:r>
              <a:endParaRPr sz="2000" dirty="0">
                <a:solidFill>
                  <a:schemeClr val="accent5">
                    <a:lumMod val="20000"/>
                    <a:lumOff val="80000"/>
                  </a:schemeClr>
                </a:solidFill>
                <a:latin typeface="微软雅黑" pitchFamily="34" charset="-122"/>
                <a:ea typeface="微软雅黑" pitchFamily="34" charset="-122"/>
              </a:endParaRPr>
            </a:p>
          </p:txBody>
        </p:sp>
        <p:sp>
          <p:nvSpPr>
            <p:cNvPr id="18" name="Shape 420">
              <a:extLst>
                <a:ext uri="{FF2B5EF4-FFF2-40B4-BE49-F238E27FC236}">
                  <a16:creationId xmlns="" xmlns:a16="http://schemas.microsoft.com/office/drawing/2014/main" id="{82E4DE51-473B-4742-950E-11FC8EE3C0CF}"/>
                </a:ext>
              </a:extLst>
            </p:cNvPr>
            <p:cNvSpPr/>
            <p:nvPr/>
          </p:nvSpPr>
          <p:spPr>
            <a:xfrm>
              <a:off x="10841338" y="4083936"/>
              <a:ext cx="481114" cy="721882"/>
            </a:xfrm>
            <a:prstGeom prst="rect">
              <a:avLst/>
            </a:prstGeom>
            <a:ln w="12700">
              <a:miter lim="400000"/>
            </a:ln>
            <a:extLst>
              <a:ext uri="{C572A759-6A51-4108-AA02-DFA0A04FC94B}">
                <ma14:wrappingTextBoxFlag xmlns:ma14="http://schemas.microsoft.com/office/mac/drawingml/2011/main" xmlns=""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B</a:t>
              </a:r>
              <a:endParaRPr sz="2000" dirty="0">
                <a:solidFill>
                  <a:schemeClr val="accent5">
                    <a:lumMod val="20000"/>
                    <a:lumOff val="80000"/>
                  </a:schemeClr>
                </a:solidFill>
                <a:latin typeface="微软雅黑" pitchFamily="34" charset="-122"/>
                <a:ea typeface="微软雅黑" pitchFamily="34" charset="-122"/>
              </a:endParaRPr>
            </a:p>
          </p:txBody>
        </p:sp>
        <p:sp>
          <p:nvSpPr>
            <p:cNvPr id="22" name="Shape 422">
              <a:extLst>
                <a:ext uri="{FF2B5EF4-FFF2-40B4-BE49-F238E27FC236}">
                  <a16:creationId xmlns="" xmlns:a16="http://schemas.microsoft.com/office/drawing/2014/main" id="{78FBC7A8-A852-4D43-8FE0-41AAA2FC097E}"/>
                </a:ext>
              </a:extLst>
            </p:cNvPr>
            <p:cNvSpPr/>
            <p:nvPr/>
          </p:nvSpPr>
          <p:spPr>
            <a:xfrm>
              <a:off x="11039871" y="6334540"/>
              <a:ext cx="2446299" cy="535134"/>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defTabSz="647700">
                <a:lnSpc>
                  <a:spcPct val="120000"/>
                </a:lnSpc>
                <a:spcBef>
                  <a:spcPts val="1700"/>
                </a:spcBef>
                <a:defRPr sz="2500" b="1">
                  <a:solidFill>
                    <a:srgbClr val="0087B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21" name="Shape 424">
              <a:extLst>
                <a:ext uri="{FF2B5EF4-FFF2-40B4-BE49-F238E27FC236}">
                  <a16:creationId xmlns="" xmlns:a16="http://schemas.microsoft.com/office/drawing/2014/main" id="{5280AB9E-085B-4E0B-A565-4D9C5F17A454}"/>
                </a:ext>
              </a:extLst>
            </p:cNvPr>
            <p:cNvSpPr/>
            <p:nvPr/>
          </p:nvSpPr>
          <p:spPr>
            <a:xfrm>
              <a:off x="10568300" y="7124621"/>
              <a:ext cx="3340891" cy="870206"/>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algn="ctr" defTabSz="323728">
                <a:spcBef>
                  <a:spcPts val="851"/>
                </a:spcBef>
                <a:defRPr sz="1800"/>
              </a:pPr>
              <a:r>
                <a:rPr lang="zh-CN" altLang="en-US" sz="1067" dirty="0">
                  <a:solidFill>
                    <a:schemeClr val="bg1">
                      <a:lumMod val="65000"/>
                    </a:schemeClr>
                  </a:solidFill>
                  <a:latin typeface="微软雅黑" pitchFamily="34" charset="-122"/>
                  <a:ea typeface="微软雅黑" pitchFamily="34" charset="-122"/>
                  <a:cs typeface="Lato"/>
                  <a:sym typeface="Lato"/>
                </a:rPr>
                <a:t>输入您的内容输入您的内容输入您的内容</a:t>
              </a:r>
              <a:endParaRPr sz="1067" dirty="0">
                <a:solidFill>
                  <a:schemeClr val="bg1">
                    <a:lumMod val="65000"/>
                  </a:schemeClr>
                </a:solidFill>
                <a:latin typeface="微软雅黑" pitchFamily="34" charset="-122"/>
                <a:ea typeface="微软雅黑" pitchFamily="34" charset="-122"/>
                <a:cs typeface="Lato"/>
                <a:sym typeface="Lato"/>
              </a:endParaRPr>
            </a:p>
          </p:txBody>
        </p:sp>
      </p:grpSp>
      <p:grpSp>
        <p:nvGrpSpPr>
          <p:cNvPr id="24" name="组合 7">
            <a:extLst>
              <a:ext uri="{FF2B5EF4-FFF2-40B4-BE49-F238E27FC236}">
                <a16:creationId xmlns="" xmlns:a16="http://schemas.microsoft.com/office/drawing/2014/main" id="{1CC9E77D-28A3-4EDC-964B-4171C81DBA18}"/>
              </a:ext>
            </a:extLst>
          </p:cNvPr>
          <p:cNvGrpSpPr/>
          <p:nvPr/>
        </p:nvGrpSpPr>
        <p:grpSpPr>
          <a:xfrm>
            <a:off x="8205285" y="1645589"/>
            <a:ext cx="3077428" cy="690557"/>
            <a:chOff x="16411869" y="3291177"/>
            <a:chExt cx="6156754" cy="1381116"/>
          </a:xfrm>
        </p:grpSpPr>
        <p:sp>
          <p:nvSpPr>
            <p:cNvPr id="25" name="Shape 425">
              <a:extLst>
                <a:ext uri="{FF2B5EF4-FFF2-40B4-BE49-F238E27FC236}">
                  <a16:creationId xmlns="" xmlns:a16="http://schemas.microsoft.com/office/drawing/2014/main" id="{63C5FA5E-6B6C-4767-B858-E855D5237120}"/>
                </a:ext>
              </a:extLst>
            </p:cNvPr>
            <p:cNvSpPr/>
            <p:nvPr/>
          </p:nvSpPr>
          <p:spPr>
            <a:xfrm>
              <a:off x="17030310" y="3291177"/>
              <a:ext cx="5538313" cy="54091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l"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26" name="Shape 426">
              <a:extLst>
                <a:ext uri="{FF2B5EF4-FFF2-40B4-BE49-F238E27FC236}">
                  <a16:creationId xmlns="" xmlns:a16="http://schemas.microsoft.com/office/drawing/2014/main" id="{DAC0B631-E180-4EFD-8DAD-16A549237A02}"/>
                </a:ext>
              </a:extLst>
            </p:cNvPr>
            <p:cNvSpPr/>
            <p:nvPr/>
          </p:nvSpPr>
          <p:spPr>
            <a:xfrm>
              <a:off x="17044948" y="3933628"/>
              <a:ext cx="5509032" cy="73866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输入您的内容输入您的内容输入您的输入您的内容输入您的内容</a:t>
              </a:r>
              <a:endParaRPr sz="1200" dirty="0">
                <a:solidFill>
                  <a:schemeClr val="tx1">
                    <a:lumMod val="50000"/>
                    <a:lumOff val="50000"/>
                  </a:schemeClr>
                </a:solidFill>
                <a:latin typeface="微软雅黑" pitchFamily="34" charset="-122"/>
                <a:ea typeface="微软雅黑" pitchFamily="34" charset="-122"/>
                <a:cs typeface="Lato"/>
                <a:sym typeface="Lato"/>
              </a:endParaRPr>
            </a:p>
          </p:txBody>
        </p:sp>
        <p:sp>
          <p:nvSpPr>
            <p:cNvPr id="27" name="Shape 427">
              <a:extLst>
                <a:ext uri="{FF2B5EF4-FFF2-40B4-BE49-F238E27FC236}">
                  <a16:creationId xmlns="" xmlns:a16="http://schemas.microsoft.com/office/drawing/2014/main" id="{DD06F272-A641-42C7-8AB7-B21DCD7A99AB}"/>
                </a:ext>
              </a:extLst>
            </p:cNvPr>
            <p:cNvSpPr/>
            <p:nvPr/>
          </p:nvSpPr>
          <p:spPr>
            <a:xfrm>
              <a:off x="16411869" y="3307191"/>
              <a:ext cx="381001" cy="381001"/>
            </a:xfrm>
            <a:prstGeom prst="roundRect">
              <a:avLst>
                <a:gd name="adj" fmla="val 50000"/>
              </a:avLst>
            </a:prstGeom>
            <a:solidFill>
              <a:schemeClr val="accent4"/>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grpSp>
      <p:grpSp>
        <p:nvGrpSpPr>
          <p:cNvPr id="28" name="组合 8">
            <a:extLst>
              <a:ext uri="{FF2B5EF4-FFF2-40B4-BE49-F238E27FC236}">
                <a16:creationId xmlns="" xmlns:a16="http://schemas.microsoft.com/office/drawing/2014/main" id="{CAA85C5C-99A8-49D9-8230-9C25B02EB48C}"/>
              </a:ext>
            </a:extLst>
          </p:cNvPr>
          <p:cNvGrpSpPr/>
          <p:nvPr/>
        </p:nvGrpSpPr>
        <p:grpSpPr>
          <a:xfrm>
            <a:off x="8205285" y="2812170"/>
            <a:ext cx="3077428" cy="690559"/>
            <a:chOff x="16411869" y="5624341"/>
            <a:chExt cx="6156754" cy="1381118"/>
          </a:xfrm>
        </p:grpSpPr>
        <p:sp>
          <p:nvSpPr>
            <p:cNvPr id="29" name="Shape 428">
              <a:extLst>
                <a:ext uri="{FF2B5EF4-FFF2-40B4-BE49-F238E27FC236}">
                  <a16:creationId xmlns="" xmlns:a16="http://schemas.microsoft.com/office/drawing/2014/main" id="{780A494B-1ABF-4394-A269-0A00DF7ADA13}"/>
                </a:ext>
              </a:extLst>
            </p:cNvPr>
            <p:cNvSpPr/>
            <p:nvPr/>
          </p:nvSpPr>
          <p:spPr>
            <a:xfrm>
              <a:off x="17030310" y="5624341"/>
              <a:ext cx="5538313" cy="5409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l"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30" name="Shape 429">
              <a:extLst>
                <a:ext uri="{FF2B5EF4-FFF2-40B4-BE49-F238E27FC236}">
                  <a16:creationId xmlns="" xmlns:a16="http://schemas.microsoft.com/office/drawing/2014/main" id="{AD4AEDA9-9E0A-4556-BBCD-F0B597B52807}"/>
                </a:ext>
              </a:extLst>
            </p:cNvPr>
            <p:cNvSpPr/>
            <p:nvPr/>
          </p:nvSpPr>
          <p:spPr>
            <a:xfrm>
              <a:off x="17044948" y="6266795"/>
              <a:ext cx="5509032" cy="7386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输入您的内容输入您的内容输入您的输入您的内容输入您的内容</a:t>
              </a:r>
              <a:endParaRPr sz="1200" dirty="0">
                <a:solidFill>
                  <a:schemeClr val="tx1">
                    <a:lumMod val="50000"/>
                    <a:lumOff val="50000"/>
                  </a:schemeClr>
                </a:solidFill>
                <a:latin typeface="微软雅黑" pitchFamily="34" charset="-122"/>
                <a:ea typeface="微软雅黑" pitchFamily="34" charset="-122"/>
                <a:cs typeface="Lato"/>
                <a:sym typeface="Lato"/>
              </a:endParaRPr>
            </a:p>
          </p:txBody>
        </p:sp>
        <p:sp>
          <p:nvSpPr>
            <p:cNvPr id="31" name="Shape 430">
              <a:extLst>
                <a:ext uri="{FF2B5EF4-FFF2-40B4-BE49-F238E27FC236}">
                  <a16:creationId xmlns="" xmlns:a16="http://schemas.microsoft.com/office/drawing/2014/main" id="{BBC83046-288F-4E8E-9D2B-33C67BE3DAC1}"/>
                </a:ext>
              </a:extLst>
            </p:cNvPr>
            <p:cNvSpPr/>
            <p:nvPr/>
          </p:nvSpPr>
          <p:spPr>
            <a:xfrm>
              <a:off x="16411869" y="5640356"/>
              <a:ext cx="381001" cy="381001"/>
            </a:xfrm>
            <a:prstGeom prst="roundRect">
              <a:avLst>
                <a:gd name="adj" fmla="val 50000"/>
              </a:avLst>
            </a:prstGeom>
            <a:solidFill>
              <a:schemeClr val="accent1"/>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grpSp>
      <p:grpSp>
        <p:nvGrpSpPr>
          <p:cNvPr id="32" name="组合 10">
            <a:extLst>
              <a:ext uri="{FF2B5EF4-FFF2-40B4-BE49-F238E27FC236}">
                <a16:creationId xmlns="" xmlns:a16="http://schemas.microsoft.com/office/drawing/2014/main" id="{BF2C12E1-C21A-4C1A-AFB8-8D198869E768}"/>
              </a:ext>
            </a:extLst>
          </p:cNvPr>
          <p:cNvGrpSpPr/>
          <p:nvPr/>
        </p:nvGrpSpPr>
        <p:grpSpPr>
          <a:xfrm>
            <a:off x="8205285" y="3953561"/>
            <a:ext cx="3077428" cy="690559"/>
            <a:chOff x="16411869" y="7907125"/>
            <a:chExt cx="6156754" cy="1381118"/>
          </a:xfrm>
        </p:grpSpPr>
        <p:sp>
          <p:nvSpPr>
            <p:cNvPr id="33" name="Shape 431">
              <a:extLst>
                <a:ext uri="{FF2B5EF4-FFF2-40B4-BE49-F238E27FC236}">
                  <a16:creationId xmlns="" xmlns:a16="http://schemas.microsoft.com/office/drawing/2014/main" id="{F88A6D57-37FA-4D0F-AB65-71692BB84BBC}"/>
                </a:ext>
              </a:extLst>
            </p:cNvPr>
            <p:cNvSpPr/>
            <p:nvPr/>
          </p:nvSpPr>
          <p:spPr>
            <a:xfrm>
              <a:off x="17030310" y="7907125"/>
              <a:ext cx="5538313" cy="5409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l"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34" name="Shape 432">
              <a:extLst>
                <a:ext uri="{FF2B5EF4-FFF2-40B4-BE49-F238E27FC236}">
                  <a16:creationId xmlns="" xmlns:a16="http://schemas.microsoft.com/office/drawing/2014/main" id="{06B92D8D-1A9F-4566-9D87-0352EFE0D5F8}"/>
                </a:ext>
              </a:extLst>
            </p:cNvPr>
            <p:cNvSpPr/>
            <p:nvPr/>
          </p:nvSpPr>
          <p:spPr>
            <a:xfrm>
              <a:off x="17044948" y="8549579"/>
              <a:ext cx="5509032" cy="7386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输入您的内容输入您的内容输入您的输入您的内容输入您的内容</a:t>
              </a:r>
              <a:endParaRPr sz="1200" dirty="0">
                <a:solidFill>
                  <a:schemeClr val="tx1">
                    <a:lumMod val="50000"/>
                    <a:lumOff val="50000"/>
                  </a:schemeClr>
                </a:solidFill>
                <a:latin typeface="微软雅黑" pitchFamily="34" charset="-122"/>
                <a:ea typeface="微软雅黑" pitchFamily="34" charset="-122"/>
                <a:cs typeface="Lato"/>
                <a:sym typeface="Lato"/>
              </a:endParaRPr>
            </a:p>
          </p:txBody>
        </p:sp>
        <p:sp>
          <p:nvSpPr>
            <p:cNvPr id="35" name="Shape 433">
              <a:extLst>
                <a:ext uri="{FF2B5EF4-FFF2-40B4-BE49-F238E27FC236}">
                  <a16:creationId xmlns="" xmlns:a16="http://schemas.microsoft.com/office/drawing/2014/main" id="{3E1666C8-E0BB-4371-BCAB-A5D59FD3B131}"/>
                </a:ext>
              </a:extLst>
            </p:cNvPr>
            <p:cNvSpPr/>
            <p:nvPr/>
          </p:nvSpPr>
          <p:spPr>
            <a:xfrm>
              <a:off x="16411869" y="7923140"/>
              <a:ext cx="381001" cy="381001"/>
            </a:xfrm>
            <a:prstGeom prst="roundRect">
              <a:avLst>
                <a:gd name="adj" fmla="val 50000"/>
              </a:avLst>
            </a:prstGeom>
            <a:solidFill>
              <a:schemeClr val="accent2"/>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grpSp>
      <p:grpSp>
        <p:nvGrpSpPr>
          <p:cNvPr id="36" name="组合 11">
            <a:extLst>
              <a:ext uri="{FF2B5EF4-FFF2-40B4-BE49-F238E27FC236}">
                <a16:creationId xmlns="" xmlns:a16="http://schemas.microsoft.com/office/drawing/2014/main" id="{1B512AD2-91B3-4959-BADC-2CBCB77D5F8D}"/>
              </a:ext>
            </a:extLst>
          </p:cNvPr>
          <p:cNvGrpSpPr/>
          <p:nvPr/>
        </p:nvGrpSpPr>
        <p:grpSpPr>
          <a:xfrm>
            <a:off x="8205285" y="5059021"/>
            <a:ext cx="3077428" cy="690559"/>
            <a:chOff x="16411869" y="10118041"/>
            <a:chExt cx="6156754" cy="1381118"/>
          </a:xfrm>
        </p:grpSpPr>
        <p:sp>
          <p:nvSpPr>
            <p:cNvPr id="37" name="Shape 434">
              <a:extLst>
                <a:ext uri="{FF2B5EF4-FFF2-40B4-BE49-F238E27FC236}">
                  <a16:creationId xmlns="" xmlns:a16="http://schemas.microsoft.com/office/drawing/2014/main" id="{BEA26F24-0D64-4B8D-A81D-5EC275F82330}"/>
                </a:ext>
              </a:extLst>
            </p:cNvPr>
            <p:cNvSpPr/>
            <p:nvPr/>
          </p:nvSpPr>
          <p:spPr>
            <a:xfrm>
              <a:off x="17030310" y="10118041"/>
              <a:ext cx="5538313" cy="5409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l"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38" name="Shape 435">
              <a:extLst>
                <a:ext uri="{FF2B5EF4-FFF2-40B4-BE49-F238E27FC236}">
                  <a16:creationId xmlns="" xmlns:a16="http://schemas.microsoft.com/office/drawing/2014/main" id="{FDF8A9D1-5312-4166-8F1B-2CA6F6000FE8}"/>
                </a:ext>
              </a:extLst>
            </p:cNvPr>
            <p:cNvSpPr/>
            <p:nvPr/>
          </p:nvSpPr>
          <p:spPr>
            <a:xfrm>
              <a:off x="17044948" y="10760495"/>
              <a:ext cx="5509032" cy="7386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输入您的内容输入您的内容输入您的输入您的内容输入您的内容</a:t>
              </a:r>
              <a:endParaRPr sz="1200" dirty="0">
                <a:solidFill>
                  <a:schemeClr val="tx1">
                    <a:lumMod val="50000"/>
                    <a:lumOff val="50000"/>
                  </a:schemeClr>
                </a:solidFill>
                <a:latin typeface="微软雅黑" pitchFamily="34" charset="-122"/>
                <a:ea typeface="微软雅黑" pitchFamily="34" charset="-122"/>
                <a:cs typeface="Lato"/>
                <a:sym typeface="Lato"/>
              </a:endParaRPr>
            </a:p>
          </p:txBody>
        </p:sp>
        <p:sp>
          <p:nvSpPr>
            <p:cNvPr id="39" name="Shape 436">
              <a:extLst>
                <a:ext uri="{FF2B5EF4-FFF2-40B4-BE49-F238E27FC236}">
                  <a16:creationId xmlns="" xmlns:a16="http://schemas.microsoft.com/office/drawing/2014/main" id="{6378739E-389F-421C-9340-E8129FC5B280}"/>
                </a:ext>
              </a:extLst>
            </p:cNvPr>
            <p:cNvSpPr/>
            <p:nvPr/>
          </p:nvSpPr>
          <p:spPr>
            <a:xfrm>
              <a:off x="16411869" y="10134055"/>
              <a:ext cx="381001" cy="381001"/>
            </a:xfrm>
            <a:prstGeom prst="roundRect">
              <a:avLst>
                <a:gd name="adj" fmla="val 50000"/>
              </a:avLst>
            </a:prstGeom>
            <a:solidFill>
              <a:schemeClr val="accent3"/>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grpSp>
      <p:grpSp>
        <p:nvGrpSpPr>
          <p:cNvPr id="40" name="组合 3">
            <a:extLst>
              <a:ext uri="{FF2B5EF4-FFF2-40B4-BE49-F238E27FC236}">
                <a16:creationId xmlns="" xmlns:a16="http://schemas.microsoft.com/office/drawing/2014/main" id="{6DA6BD04-9A14-4CE7-8D3A-B5B3B299D2CA}"/>
              </a:ext>
            </a:extLst>
          </p:cNvPr>
          <p:cNvGrpSpPr/>
          <p:nvPr/>
        </p:nvGrpSpPr>
        <p:grpSpPr>
          <a:xfrm>
            <a:off x="772552" y="1605248"/>
            <a:ext cx="3052555" cy="690557"/>
            <a:chOff x="1541816" y="3210495"/>
            <a:chExt cx="6106996" cy="1381116"/>
          </a:xfrm>
        </p:grpSpPr>
        <p:sp>
          <p:nvSpPr>
            <p:cNvPr id="41" name="Shape 437">
              <a:extLst>
                <a:ext uri="{FF2B5EF4-FFF2-40B4-BE49-F238E27FC236}">
                  <a16:creationId xmlns="" xmlns:a16="http://schemas.microsoft.com/office/drawing/2014/main" id="{CAB4A60B-81C8-4DB2-BBE4-57DA436EC52A}"/>
                </a:ext>
              </a:extLst>
            </p:cNvPr>
            <p:cNvSpPr/>
            <p:nvPr/>
          </p:nvSpPr>
          <p:spPr>
            <a:xfrm>
              <a:off x="7267811" y="3307191"/>
              <a:ext cx="381001" cy="381001"/>
            </a:xfrm>
            <a:prstGeom prst="roundRect">
              <a:avLst>
                <a:gd name="adj" fmla="val 50000"/>
              </a:avLst>
            </a:prstGeom>
            <a:solidFill>
              <a:schemeClr val="accent4"/>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sp>
          <p:nvSpPr>
            <p:cNvPr id="42" name="Shape 441">
              <a:extLst>
                <a:ext uri="{FF2B5EF4-FFF2-40B4-BE49-F238E27FC236}">
                  <a16:creationId xmlns="" xmlns:a16="http://schemas.microsoft.com/office/drawing/2014/main" id="{DC973F91-09F2-4115-B0EB-A5346165043B}"/>
                </a:ext>
              </a:extLst>
            </p:cNvPr>
            <p:cNvSpPr/>
            <p:nvPr/>
          </p:nvSpPr>
          <p:spPr>
            <a:xfrm>
              <a:off x="1541816" y="3210495"/>
              <a:ext cx="5538314" cy="54091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43" name="Shape 442">
              <a:extLst>
                <a:ext uri="{FF2B5EF4-FFF2-40B4-BE49-F238E27FC236}">
                  <a16:creationId xmlns="" xmlns:a16="http://schemas.microsoft.com/office/drawing/2014/main" id="{3A1BB7B6-5B36-4F08-B6B1-1CA8C7A8C63B}"/>
                </a:ext>
              </a:extLst>
            </p:cNvPr>
            <p:cNvSpPr/>
            <p:nvPr/>
          </p:nvSpPr>
          <p:spPr>
            <a:xfrm>
              <a:off x="1583351" y="3852946"/>
              <a:ext cx="5509033" cy="73866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lgn="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输入您的内容输入您的内容输入您的输入您的内容输入您的内容</a:t>
              </a:r>
              <a:endParaRPr sz="1200" dirty="0">
                <a:solidFill>
                  <a:schemeClr val="tx1">
                    <a:lumMod val="50000"/>
                    <a:lumOff val="50000"/>
                  </a:schemeClr>
                </a:solidFill>
                <a:latin typeface="微软雅黑" pitchFamily="34" charset="-122"/>
                <a:ea typeface="微软雅黑" pitchFamily="34" charset="-122"/>
                <a:cs typeface="Lato"/>
                <a:sym typeface="Lato"/>
              </a:endParaRPr>
            </a:p>
          </p:txBody>
        </p:sp>
      </p:grpSp>
      <p:grpSp>
        <p:nvGrpSpPr>
          <p:cNvPr id="44" name="组合 4">
            <a:extLst>
              <a:ext uri="{FF2B5EF4-FFF2-40B4-BE49-F238E27FC236}">
                <a16:creationId xmlns="" xmlns:a16="http://schemas.microsoft.com/office/drawing/2014/main" id="{49608693-1722-4197-82F6-4526FC8BBE7B}"/>
              </a:ext>
            </a:extLst>
          </p:cNvPr>
          <p:cNvGrpSpPr/>
          <p:nvPr/>
        </p:nvGrpSpPr>
        <p:grpSpPr>
          <a:xfrm>
            <a:off x="772552" y="2771830"/>
            <a:ext cx="3052555" cy="690559"/>
            <a:chOff x="1541816" y="5543659"/>
            <a:chExt cx="6106996" cy="1381118"/>
          </a:xfrm>
        </p:grpSpPr>
        <p:sp>
          <p:nvSpPr>
            <p:cNvPr id="45" name="Shape 438">
              <a:extLst>
                <a:ext uri="{FF2B5EF4-FFF2-40B4-BE49-F238E27FC236}">
                  <a16:creationId xmlns="" xmlns:a16="http://schemas.microsoft.com/office/drawing/2014/main" id="{F97C0B46-F816-45FE-8BD5-90AC030CBD41}"/>
                </a:ext>
              </a:extLst>
            </p:cNvPr>
            <p:cNvSpPr/>
            <p:nvPr/>
          </p:nvSpPr>
          <p:spPr>
            <a:xfrm>
              <a:off x="7267811" y="5640356"/>
              <a:ext cx="381001" cy="381001"/>
            </a:xfrm>
            <a:prstGeom prst="roundRect">
              <a:avLst>
                <a:gd name="adj" fmla="val 50000"/>
              </a:avLst>
            </a:prstGeom>
            <a:solidFill>
              <a:schemeClr val="accent1"/>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sp>
          <p:nvSpPr>
            <p:cNvPr id="46" name="Shape 443">
              <a:extLst>
                <a:ext uri="{FF2B5EF4-FFF2-40B4-BE49-F238E27FC236}">
                  <a16:creationId xmlns="" xmlns:a16="http://schemas.microsoft.com/office/drawing/2014/main" id="{F89B833B-D85B-4014-B4A0-0D2680F3C7C7}"/>
                </a:ext>
              </a:extLst>
            </p:cNvPr>
            <p:cNvSpPr/>
            <p:nvPr/>
          </p:nvSpPr>
          <p:spPr>
            <a:xfrm>
              <a:off x="1541816" y="5543659"/>
              <a:ext cx="5538314" cy="5409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47" name="Shape 444">
              <a:extLst>
                <a:ext uri="{FF2B5EF4-FFF2-40B4-BE49-F238E27FC236}">
                  <a16:creationId xmlns="" xmlns:a16="http://schemas.microsoft.com/office/drawing/2014/main" id="{D3DBEDF2-2666-4D44-9C34-AF10682D2285}"/>
                </a:ext>
              </a:extLst>
            </p:cNvPr>
            <p:cNvSpPr/>
            <p:nvPr/>
          </p:nvSpPr>
          <p:spPr>
            <a:xfrm>
              <a:off x="1583351" y="6186113"/>
              <a:ext cx="5509033" cy="7386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lgn="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输入您的内容输入您的内容输入您的输入您的内容输入您的内容</a:t>
              </a:r>
              <a:endParaRPr sz="1200" dirty="0">
                <a:solidFill>
                  <a:schemeClr val="tx1">
                    <a:lumMod val="50000"/>
                    <a:lumOff val="50000"/>
                  </a:schemeClr>
                </a:solidFill>
                <a:latin typeface="微软雅黑" pitchFamily="34" charset="-122"/>
                <a:ea typeface="微软雅黑" pitchFamily="34" charset="-122"/>
                <a:cs typeface="Lato"/>
                <a:sym typeface="Lato"/>
              </a:endParaRPr>
            </a:p>
          </p:txBody>
        </p:sp>
      </p:grpSp>
      <p:grpSp>
        <p:nvGrpSpPr>
          <p:cNvPr id="48" name="组合 5">
            <a:extLst>
              <a:ext uri="{FF2B5EF4-FFF2-40B4-BE49-F238E27FC236}">
                <a16:creationId xmlns="" xmlns:a16="http://schemas.microsoft.com/office/drawing/2014/main" id="{FD3DBABA-FBE8-42DF-864E-443281260DCA}"/>
              </a:ext>
            </a:extLst>
          </p:cNvPr>
          <p:cNvGrpSpPr/>
          <p:nvPr/>
        </p:nvGrpSpPr>
        <p:grpSpPr>
          <a:xfrm>
            <a:off x="772552" y="3913221"/>
            <a:ext cx="3052555" cy="690559"/>
            <a:chOff x="1541816" y="7826443"/>
            <a:chExt cx="6106996" cy="1381118"/>
          </a:xfrm>
        </p:grpSpPr>
        <p:sp>
          <p:nvSpPr>
            <p:cNvPr id="49" name="Shape 439">
              <a:extLst>
                <a:ext uri="{FF2B5EF4-FFF2-40B4-BE49-F238E27FC236}">
                  <a16:creationId xmlns="" xmlns:a16="http://schemas.microsoft.com/office/drawing/2014/main" id="{61B9E2D0-7F04-404A-8B6C-1B8107226D45}"/>
                </a:ext>
              </a:extLst>
            </p:cNvPr>
            <p:cNvSpPr/>
            <p:nvPr/>
          </p:nvSpPr>
          <p:spPr>
            <a:xfrm>
              <a:off x="7267811" y="7923140"/>
              <a:ext cx="381001" cy="381001"/>
            </a:xfrm>
            <a:prstGeom prst="roundRect">
              <a:avLst>
                <a:gd name="adj" fmla="val 50000"/>
              </a:avLst>
            </a:prstGeom>
            <a:solidFill>
              <a:schemeClr val="accent2"/>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sp>
          <p:nvSpPr>
            <p:cNvPr id="50" name="Shape 445">
              <a:extLst>
                <a:ext uri="{FF2B5EF4-FFF2-40B4-BE49-F238E27FC236}">
                  <a16:creationId xmlns="" xmlns:a16="http://schemas.microsoft.com/office/drawing/2014/main" id="{3CBD6325-12BF-404A-9708-72BEEA392E32}"/>
                </a:ext>
              </a:extLst>
            </p:cNvPr>
            <p:cNvSpPr/>
            <p:nvPr/>
          </p:nvSpPr>
          <p:spPr>
            <a:xfrm>
              <a:off x="1541816" y="7826443"/>
              <a:ext cx="5538314" cy="5409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51" name="Shape 446">
              <a:extLst>
                <a:ext uri="{FF2B5EF4-FFF2-40B4-BE49-F238E27FC236}">
                  <a16:creationId xmlns="" xmlns:a16="http://schemas.microsoft.com/office/drawing/2014/main" id="{EBEFCFC5-D018-4DFB-834C-303C059BAB3E}"/>
                </a:ext>
              </a:extLst>
            </p:cNvPr>
            <p:cNvSpPr/>
            <p:nvPr/>
          </p:nvSpPr>
          <p:spPr>
            <a:xfrm>
              <a:off x="1583351" y="8468897"/>
              <a:ext cx="5509033" cy="7386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lgn="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输入您的内容输入您的内容输入您的输入您的内容输入您的内容输入您的内容</a:t>
              </a:r>
              <a:endParaRPr sz="1200" dirty="0">
                <a:solidFill>
                  <a:schemeClr val="tx1">
                    <a:lumMod val="50000"/>
                    <a:lumOff val="50000"/>
                  </a:schemeClr>
                </a:solidFill>
                <a:latin typeface="微软雅黑" pitchFamily="34" charset="-122"/>
                <a:ea typeface="微软雅黑" pitchFamily="34" charset="-122"/>
                <a:cs typeface="Lato"/>
                <a:sym typeface="Lato"/>
              </a:endParaRPr>
            </a:p>
          </p:txBody>
        </p:sp>
      </p:grpSp>
      <p:grpSp>
        <p:nvGrpSpPr>
          <p:cNvPr id="52" name="组合 6">
            <a:extLst>
              <a:ext uri="{FF2B5EF4-FFF2-40B4-BE49-F238E27FC236}">
                <a16:creationId xmlns="" xmlns:a16="http://schemas.microsoft.com/office/drawing/2014/main" id="{7E93ED45-21C7-4922-8814-A5D312899589}"/>
              </a:ext>
            </a:extLst>
          </p:cNvPr>
          <p:cNvGrpSpPr/>
          <p:nvPr/>
        </p:nvGrpSpPr>
        <p:grpSpPr>
          <a:xfrm>
            <a:off x="772552" y="5018684"/>
            <a:ext cx="3052555" cy="690557"/>
            <a:chOff x="1541816" y="10037359"/>
            <a:chExt cx="6106996" cy="1381114"/>
          </a:xfrm>
        </p:grpSpPr>
        <p:sp>
          <p:nvSpPr>
            <p:cNvPr id="53" name="Shape 440">
              <a:extLst>
                <a:ext uri="{FF2B5EF4-FFF2-40B4-BE49-F238E27FC236}">
                  <a16:creationId xmlns="" xmlns:a16="http://schemas.microsoft.com/office/drawing/2014/main" id="{7A0F206F-4712-407E-A488-FEF3281AA26B}"/>
                </a:ext>
              </a:extLst>
            </p:cNvPr>
            <p:cNvSpPr/>
            <p:nvPr/>
          </p:nvSpPr>
          <p:spPr>
            <a:xfrm>
              <a:off x="7267811" y="10134055"/>
              <a:ext cx="381001" cy="381001"/>
            </a:xfrm>
            <a:prstGeom prst="roundRect">
              <a:avLst>
                <a:gd name="adj" fmla="val 50000"/>
              </a:avLst>
            </a:prstGeom>
            <a:solidFill>
              <a:schemeClr val="accent4"/>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sp>
          <p:nvSpPr>
            <p:cNvPr id="54" name="Shape 447">
              <a:extLst>
                <a:ext uri="{FF2B5EF4-FFF2-40B4-BE49-F238E27FC236}">
                  <a16:creationId xmlns="" xmlns:a16="http://schemas.microsoft.com/office/drawing/2014/main" id="{8EB57052-BD6B-470F-A615-3EDB648FCB53}"/>
                </a:ext>
              </a:extLst>
            </p:cNvPr>
            <p:cNvSpPr/>
            <p:nvPr/>
          </p:nvSpPr>
          <p:spPr>
            <a:xfrm>
              <a:off x="1541816" y="10037359"/>
              <a:ext cx="5538314" cy="5409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55" name="Shape 448">
              <a:extLst>
                <a:ext uri="{FF2B5EF4-FFF2-40B4-BE49-F238E27FC236}">
                  <a16:creationId xmlns="" xmlns:a16="http://schemas.microsoft.com/office/drawing/2014/main" id="{014CEDEE-4BE3-4B73-9880-4277C89D0474}"/>
                </a:ext>
              </a:extLst>
            </p:cNvPr>
            <p:cNvSpPr/>
            <p:nvPr/>
          </p:nvSpPr>
          <p:spPr>
            <a:xfrm>
              <a:off x="1583351" y="10679809"/>
              <a:ext cx="5509033" cy="7386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lgn="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输入您的内容输入您的内容输入您的输入您的内容输入您的内容输入您的内容</a:t>
              </a:r>
              <a:endParaRPr sz="1200" dirty="0">
                <a:solidFill>
                  <a:schemeClr val="tx1">
                    <a:lumMod val="50000"/>
                    <a:lumOff val="50000"/>
                  </a:schemeClr>
                </a:solidFill>
                <a:latin typeface="微软雅黑" pitchFamily="34" charset="-122"/>
                <a:ea typeface="微软雅黑" pitchFamily="34" charset="-122"/>
                <a:cs typeface="Lato"/>
                <a:sym typeface="Lato"/>
              </a:endParaRPr>
            </a:p>
          </p:txBody>
        </p:sp>
      </p:grpSp>
    </p:spTree>
    <p:extLst>
      <p:ext uri="{BB962C8B-B14F-4D97-AF65-F5344CB8AC3E}">
        <p14:creationId xmlns:p14="http://schemas.microsoft.com/office/powerpoint/2010/main" xmlns="" val="2063662612"/>
      </p:ext>
    </p:extLst>
  </p:cSld>
  <p:clrMapOvr>
    <a:masterClrMapping/>
  </p:clrMapOvr>
  <mc:AlternateContent xmlns:mc="http://schemas.openxmlformats.org/markup-compatibility/2006">
    <mc:Choice xmlns:p14="http://schemas.microsoft.com/office/powerpoint/2010/main" xmlns=""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40"/>
                                        </p:tgtEl>
                                        <p:attrNameLst>
                                          <p:attrName>style.visibility</p:attrName>
                                        </p:attrNameLst>
                                      </p:cBhvr>
                                      <p:to>
                                        <p:strVal val="visible"/>
                                      </p:to>
                                    </p:set>
                                    <p:anim calcmode="lin" valueType="num">
                                      <p:cBhvr additive="base">
                                        <p:cTn id="14" dur="500" fill="hold"/>
                                        <p:tgtEl>
                                          <p:spTgt spid="40"/>
                                        </p:tgtEl>
                                        <p:attrNameLst>
                                          <p:attrName>ppt_x</p:attrName>
                                        </p:attrNameLst>
                                      </p:cBhvr>
                                      <p:tavLst>
                                        <p:tav tm="0">
                                          <p:val>
                                            <p:strVal val="0-#ppt_w/2"/>
                                          </p:val>
                                        </p:tav>
                                        <p:tav tm="100000">
                                          <p:val>
                                            <p:strVal val="#ppt_x"/>
                                          </p:val>
                                        </p:tav>
                                      </p:tavLst>
                                    </p:anim>
                                    <p:anim calcmode="lin" valueType="num">
                                      <p:cBhvr additive="base">
                                        <p:cTn id="15" dur="500" fill="hold"/>
                                        <p:tgtEl>
                                          <p:spTgt spid="40"/>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250"/>
                                  </p:stCondLst>
                                  <p:childTnLst>
                                    <p:set>
                                      <p:cBhvr>
                                        <p:cTn id="17" dur="1" fill="hold">
                                          <p:stCondLst>
                                            <p:cond delay="0"/>
                                          </p:stCondLst>
                                        </p:cTn>
                                        <p:tgtEl>
                                          <p:spTgt spid="44"/>
                                        </p:tgtEl>
                                        <p:attrNameLst>
                                          <p:attrName>style.visibility</p:attrName>
                                        </p:attrNameLst>
                                      </p:cBhvr>
                                      <p:to>
                                        <p:strVal val="visible"/>
                                      </p:to>
                                    </p:set>
                                    <p:anim calcmode="lin" valueType="num">
                                      <p:cBhvr additive="base">
                                        <p:cTn id="18" dur="500" fill="hold"/>
                                        <p:tgtEl>
                                          <p:spTgt spid="44"/>
                                        </p:tgtEl>
                                        <p:attrNameLst>
                                          <p:attrName>ppt_x</p:attrName>
                                        </p:attrNameLst>
                                      </p:cBhvr>
                                      <p:tavLst>
                                        <p:tav tm="0">
                                          <p:val>
                                            <p:strVal val="0-#ppt_w/2"/>
                                          </p:val>
                                        </p:tav>
                                        <p:tav tm="100000">
                                          <p:val>
                                            <p:strVal val="#ppt_x"/>
                                          </p:val>
                                        </p:tav>
                                      </p:tavLst>
                                    </p:anim>
                                    <p:anim calcmode="lin" valueType="num">
                                      <p:cBhvr additive="base">
                                        <p:cTn id="19" dur="500" fill="hold"/>
                                        <p:tgtEl>
                                          <p:spTgt spid="44"/>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500"/>
                                  </p:stCondLst>
                                  <p:childTnLst>
                                    <p:set>
                                      <p:cBhvr>
                                        <p:cTn id="21" dur="1" fill="hold">
                                          <p:stCondLst>
                                            <p:cond delay="0"/>
                                          </p:stCondLst>
                                        </p:cTn>
                                        <p:tgtEl>
                                          <p:spTgt spid="48"/>
                                        </p:tgtEl>
                                        <p:attrNameLst>
                                          <p:attrName>style.visibility</p:attrName>
                                        </p:attrNameLst>
                                      </p:cBhvr>
                                      <p:to>
                                        <p:strVal val="visible"/>
                                      </p:to>
                                    </p:set>
                                    <p:anim calcmode="lin" valueType="num">
                                      <p:cBhvr additive="base">
                                        <p:cTn id="22" dur="500" fill="hold"/>
                                        <p:tgtEl>
                                          <p:spTgt spid="48"/>
                                        </p:tgtEl>
                                        <p:attrNameLst>
                                          <p:attrName>ppt_x</p:attrName>
                                        </p:attrNameLst>
                                      </p:cBhvr>
                                      <p:tavLst>
                                        <p:tav tm="0">
                                          <p:val>
                                            <p:strVal val="0-#ppt_w/2"/>
                                          </p:val>
                                        </p:tav>
                                        <p:tav tm="100000">
                                          <p:val>
                                            <p:strVal val="#ppt_x"/>
                                          </p:val>
                                        </p:tav>
                                      </p:tavLst>
                                    </p:anim>
                                    <p:anim calcmode="lin" valueType="num">
                                      <p:cBhvr additive="base">
                                        <p:cTn id="23" dur="500" fill="hold"/>
                                        <p:tgtEl>
                                          <p:spTgt spid="48"/>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750"/>
                                  </p:stCondLst>
                                  <p:childTnLst>
                                    <p:set>
                                      <p:cBhvr>
                                        <p:cTn id="25" dur="1" fill="hold">
                                          <p:stCondLst>
                                            <p:cond delay="0"/>
                                          </p:stCondLst>
                                        </p:cTn>
                                        <p:tgtEl>
                                          <p:spTgt spid="52"/>
                                        </p:tgtEl>
                                        <p:attrNameLst>
                                          <p:attrName>style.visibility</p:attrName>
                                        </p:attrNameLst>
                                      </p:cBhvr>
                                      <p:to>
                                        <p:strVal val="visible"/>
                                      </p:to>
                                    </p:set>
                                    <p:anim calcmode="lin" valueType="num">
                                      <p:cBhvr additive="base">
                                        <p:cTn id="26" dur="500" fill="hold"/>
                                        <p:tgtEl>
                                          <p:spTgt spid="52"/>
                                        </p:tgtEl>
                                        <p:attrNameLst>
                                          <p:attrName>ppt_x</p:attrName>
                                        </p:attrNameLst>
                                      </p:cBhvr>
                                      <p:tavLst>
                                        <p:tav tm="0">
                                          <p:val>
                                            <p:strVal val="0-#ppt_w/2"/>
                                          </p:val>
                                        </p:tav>
                                        <p:tav tm="100000">
                                          <p:val>
                                            <p:strVal val="#ppt_x"/>
                                          </p:val>
                                        </p:tav>
                                      </p:tavLst>
                                    </p:anim>
                                    <p:anim calcmode="lin" valueType="num">
                                      <p:cBhvr additive="base">
                                        <p:cTn id="27" dur="500" fill="hold"/>
                                        <p:tgtEl>
                                          <p:spTgt spid="52"/>
                                        </p:tgtEl>
                                        <p:attrNameLst>
                                          <p:attrName>ppt_y</p:attrName>
                                        </p:attrNameLst>
                                      </p:cBhvr>
                                      <p:tavLst>
                                        <p:tav tm="0">
                                          <p:val>
                                            <p:strVal val="#ppt_y"/>
                                          </p:val>
                                        </p:tav>
                                        <p:tav tm="100000">
                                          <p:val>
                                            <p:strVal val="#ppt_y"/>
                                          </p:val>
                                        </p:tav>
                                      </p:tavLst>
                                    </p:anim>
                                  </p:childTnLst>
                                </p:cTn>
                              </p:par>
                            </p:childTnLst>
                          </p:cTn>
                        </p:par>
                        <p:par>
                          <p:cTn id="28" fill="hold">
                            <p:stCondLst>
                              <p:cond delay="2250"/>
                            </p:stCondLst>
                            <p:childTnLst>
                              <p:par>
                                <p:cTn id="29" presetID="2" presetClass="entr" presetSubtype="2"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1+#ppt_w/2"/>
                                          </p:val>
                                        </p:tav>
                                        <p:tav tm="100000">
                                          <p:val>
                                            <p:strVal val="#ppt_x"/>
                                          </p:val>
                                        </p:tav>
                                      </p:tavLst>
                                    </p:anim>
                                    <p:anim calcmode="lin" valueType="num">
                                      <p:cBhvr additive="base">
                                        <p:cTn id="32" dur="500" fill="hold"/>
                                        <p:tgtEl>
                                          <p:spTgt spid="24"/>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250"/>
                                  </p:stCondLst>
                                  <p:childTnLst>
                                    <p:set>
                                      <p:cBhvr>
                                        <p:cTn id="34" dur="1" fill="hold">
                                          <p:stCondLst>
                                            <p:cond delay="0"/>
                                          </p:stCondLst>
                                        </p:cTn>
                                        <p:tgtEl>
                                          <p:spTgt spid="28"/>
                                        </p:tgtEl>
                                        <p:attrNameLst>
                                          <p:attrName>style.visibility</p:attrName>
                                        </p:attrNameLst>
                                      </p:cBhvr>
                                      <p:to>
                                        <p:strVal val="visible"/>
                                      </p:to>
                                    </p:set>
                                    <p:anim calcmode="lin" valueType="num">
                                      <p:cBhvr additive="base">
                                        <p:cTn id="35" dur="500" fill="hold"/>
                                        <p:tgtEl>
                                          <p:spTgt spid="28"/>
                                        </p:tgtEl>
                                        <p:attrNameLst>
                                          <p:attrName>ppt_x</p:attrName>
                                        </p:attrNameLst>
                                      </p:cBhvr>
                                      <p:tavLst>
                                        <p:tav tm="0">
                                          <p:val>
                                            <p:strVal val="1+#ppt_w/2"/>
                                          </p:val>
                                        </p:tav>
                                        <p:tav tm="100000">
                                          <p:val>
                                            <p:strVal val="#ppt_x"/>
                                          </p:val>
                                        </p:tav>
                                      </p:tavLst>
                                    </p:anim>
                                    <p:anim calcmode="lin" valueType="num">
                                      <p:cBhvr additive="base">
                                        <p:cTn id="36" dur="500" fill="hold"/>
                                        <p:tgtEl>
                                          <p:spTgt spid="28"/>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50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500" fill="hold"/>
                                        <p:tgtEl>
                                          <p:spTgt spid="32"/>
                                        </p:tgtEl>
                                        <p:attrNameLst>
                                          <p:attrName>ppt_x</p:attrName>
                                        </p:attrNameLst>
                                      </p:cBhvr>
                                      <p:tavLst>
                                        <p:tav tm="0">
                                          <p:val>
                                            <p:strVal val="1+#ppt_w/2"/>
                                          </p:val>
                                        </p:tav>
                                        <p:tav tm="100000">
                                          <p:val>
                                            <p:strVal val="#ppt_x"/>
                                          </p:val>
                                        </p:tav>
                                      </p:tavLst>
                                    </p:anim>
                                    <p:anim calcmode="lin" valueType="num">
                                      <p:cBhvr additive="base">
                                        <p:cTn id="40" dur="500" fill="hold"/>
                                        <p:tgtEl>
                                          <p:spTgt spid="32"/>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750"/>
                                  </p:stCondLst>
                                  <p:childTnLst>
                                    <p:set>
                                      <p:cBhvr>
                                        <p:cTn id="42" dur="1" fill="hold">
                                          <p:stCondLst>
                                            <p:cond delay="0"/>
                                          </p:stCondLst>
                                        </p:cTn>
                                        <p:tgtEl>
                                          <p:spTgt spid="36"/>
                                        </p:tgtEl>
                                        <p:attrNameLst>
                                          <p:attrName>style.visibility</p:attrName>
                                        </p:attrNameLst>
                                      </p:cBhvr>
                                      <p:to>
                                        <p:strVal val="visible"/>
                                      </p:to>
                                    </p:set>
                                    <p:anim calcmode="lin" valueType="num">
                                      <p:cBhvr additive="base">
                                        <p:cTn id="43" dur="500" fill="hold"/>
                                        <p:tgtEl>
                                          <p:spTgt spid="36"/>
                                        </p:tgtEl>
                                        <p:attrNameLst>
                                          <p:attrName>ppt_x</p:attrName>
                                        </p:attrNameLst>
                                      </p:cBhvr>
                                      <p:tavLst>
                                        <p:tav tm="0">
                                          <p:val>
                                            <p:strVal val="1+#ppt_w/2"/>
                                          </p:val>
                                        </p:tav>
                                        <p:tav tm="100000">
                                          <p:val>
                                            <p:strVal val="#ppt_x"/>
                                          </p:val>
                                        </p:tav>
                                      </p:tavLst>
                                    </p:anim>
                                    <p:anim calcmode="lin" valueType="num">
                                      <p:cBhvr additive="base">
                                        <p:cTn id="44"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8532293d-2bb2-40b4-a232-ef9d37e6744d"/>
          <p:cNvGrpSpPr>
            <a:grpSpLocks noChangeAspect="1"/>
          </p:cNvGrpSpPr>
          <p:nvPr/>
        </p:nvGrpSpPr>
        <p:grpSpPr>
          <a:xfrm>
            <a:off x="2705593" y="1451719"/>
            <a:ext cx="7134825" cy="4154861"/>
            <a:chOff x="1925676" y="997545"/>
            <a:chExt cx="8694658" cy="5063209"/>
          </a:xfrm>
        </p:grpSpPr>
        <p:grpSp>
          <p:nvGrpSpPr>
            <p:cNvPr id="4" name="Group 29"/>
            <p:cNvGrpSpPr/>
            <p:nvPr/>
          </p:nvGrpSpPr>
          <p:grpSpPr>
            <a:xfrm>
              <a:off x="2789732" y="1172336"/>
              <a:ext cx="7001679" cy="4418441"/>
              <a:chOff x="3452909" y="1506577"/>
              <a:chExt cx="6199706" cy="3912348"/>
            </a:xfrm>
          </p:grpSpPr>
          <p:cxnSp>
            <p:nvCxnSpPr>
              <p:cNvPr id="23" name="Straight Connector 8"/>
              <p:cNvCxnSpPr/>
              <p:nvPr/>
            </p:nvCxnSpPr>
            <p:spPr>
              <a:xfrm rot="20943308">
                <a:off x="3867874" y="2591852"/>
                <a:ext cx="1916046" cy="1492823"/>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10"/>
              <p:cNvCxnSpPr/>
              <p:nvPr/>
            </p:nvCxnSpPr>
            <p:spPr>
              <a:xfrm rot="20943308" flipV="1">
                <a:off x="3576470" y="4112593"/>
                <a:ext cx="2423914" cy="738717"/>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12"/>
              <p:cNvCxnSpPr/>
              <p:nvPr/>
            </p:nvCxnSpPr>
            <p:spPr>
              <a:xfrm rot="20943308" flipH="1">
                <a:off x="3452909" y="2822866"/>
                <a:ext cx="507868" cy="2223845"/>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14"/>
              <p:cNvCxnSpPr/>
              <p:nvPr/>
            </p:nvCxnSpPr>
            <p:spPr>
              <a:xfrm rot="20943308" flipH="1">
                <a:off x="5713531" y="1857132"/>
                <a:ext cx="1646723" cy="1892961"/>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16"/>
              <p:cNvCxnSpPr/>
              <p:nvPr/>
            </p:nvCxnSpPr>
            <p:spPr>
              <a:xfrm rot="20943308" flipV="1">
                <a:off x="3680679" y="2050412"/>
                <a:ext cx="3570464" cy="400138"/>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18"/>
              <p:cNvCxnSpPr/>
              <p:nvPr/>
            </p:nvCxnSpPr>
            <p:spPr>
              <a:xfrm rot="20943308">
                <a:off x="7262533" y="1506577"/>
                <a:ext cx="2069946" cy="1227346"/>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0"/>
              <p:cNvCxnSpPr/>
              <p:nvPr/>
            </p:nvCxnSpPr>
            <p:spPr>
              <a:xfrm rot="20943308" flipV="1">
                <a:off x="5818480" y="2872269"/>
                <a:ext cx="3708973" cy="669462"/>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2"/>
              <p:cNvCxnSpPr/>
              <p:nvPr/>
            </p:nvCxnSpPr>
            <p:spPr>
              <a:xfrm rot="20943308" flipH="1" flipV="1">
                <a:off x="6025747" y="3695854"/>
                <a:ext cx="1908351" cy="1500518"/>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24"/>
              <p:cNvCxnSpPr/>
              <p:nvPr/>
            </p:nvCxnSpPr>
            <p:spPr>
              <a:xfrm rot="20943308" flipH="1">
                <a:off x="7844298" y="2678188"/>
                <a:ext cx="1808317" cy="2169980"/>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26"/>
              <p:cNvCxnSpPr/>
              <p:nvPr/>
            </p:nvCxnSpPr>
            <p:spPr>
              <a:xfrm rot="20943308" flipH="1" flipV="1">
                <a:off x="3687337" y="4668666"/>
                <a:ext cx="4355350" cy="750259"/>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5" name="Oval 1"/>
            <p:cNvSpPr/>
            <p:nvPr/>
          </p:nvSpPr>
          <p:spPr>
            <a:xfrm rot="20943308">
              <a:off x="2704422" y="2205170"/>
              <a:ext cx="827174" cy="827174"/>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6" name="Oval 2"/>
            <p:cNvSpPr/>
            <p:nvPr/>
          </p:nvSpPr>
          <p:spPr>
            <a:xfrm rot="20943308">
              <a:off x="2619788" y="4788433"/>
              <a:ext cx="827174" cy="827174"/>
            </a:xfrm>
            <a:prstGeom prst="ellipse">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Oval 3"/>
            <p:cNvSpPr/>
            <p:nvPr/>
          </p:nvSpPr>
          <p:spPr>
            <a:xfrm rot="20943308">
              <a:off x="5149060" y="3449586"/>
              <a:ext cx="827174" cy="827174"/>
            </a:xfrm>
            <a:prstGeom prst="ellipse">
              <a:avLst/>
            </a:prstGeom>
            <a:solidFill>
              <a:schemeClr val="accent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Oval 4"/>
            <p:cNvSpPr/>
            <p:nvPr/>
          </p:nvSpPr>
          <p:spPr>
            <a:xfrm rot="20943308">
              <a:off x="7578284" y="4705835"/>
              <a:ext cx="827174" cy="827174"/>
            </a:xfrm>
            <a:prstGeom prst="ellipse">
              <a:avLst/>
            </a:prstGeom>
            <a:solidFill>
              <a:schemeClr val="accent6"/>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Oval 5"/>
            <p:cNvSpPr/>
            <p:nvPr/>
          </p:nvSpPr>
          <p:spPr>
            <a:xfrm rot="20943308">
              <a:off x="6569072" y="997545"/>
              <a:ext cx="827174" cy="827174"/>
            </a:xfrm>
            <a:prstGeom prst="ellipse">
              <a:avLst/>
            </a:pr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0" name="Oval 6"/>
            <p:cNvSpPr/>
            <p:nvPr/>
          </p:nvSpPr>
          <p:spPr>
            <a:xfrm rot="20943308">
              <a:off x="9126607" y="1910332"/>
              <a:ext cx="827174" cy="827174"/>
            </a:xfrm>
            <a:prstGeom prst="ellipse">
              <a:avLst/>
            </a:prstGeom>
            <a:solidFill>
              <a:schemeClr val="accent5"/>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Freeform: Shape 25"/>
            <p:cNvSpPr>
              <a:spLocks/>
            </p:cNvSpPr>
            <p:nvPr/>
          </p:nvSpPr>
          <p:spPr bwMode="auto">
            <a:xfrm>
              <a:off x="5462840" y="3673520"/>
              <a:ext cx="199613" cy="359303"/>
            </a:xfrm>
            <a:custGeom>
              <a:avLst/>
              <a:gdLst>
                <a:gd name="T0" fmla="*/ 159 w 159"/>
                <a:gd name="T1" fmla="*/ 50 h 286"/>
                <a:gd name="T2" fmla="*/ 114 w 159"/>
                <a:gd name="T3" fmla="*/ 50 h 286"/>
                <a:gd name="T4" fmla="*/ 114 w 159"/>
                <a:gd name="T5" fmla="*/ 50 h 286"/>
                <a:gd name="T6" fmla="*/ 111 w 159"/>
                <a:gd name="T7" fmla="*/ 51 h 286"/>
                <a:gd name="T8" fmla="*/ 107 w 159"/>
                <a:gd name="T9" fmla="*/ 54 h 286"/>
                <a:gd name="T10" fmla="*/ 103 w 159"/>
                <a:gd name="T11" fmla="*/ 60 h 286"/>
                <a:gd name="T12" fmla="*/ 102 w 159"/>
                <a:gd name="T13" fmla="*/ 66 h 286"/>
                <a:gd name="T14" fmla="*/ 102 w 159"/>
                <a:gd name="T15" fmla="*/ 99 h 286"/>
                <a:gd name="T16" fmla="*/ 159 w 159"/>
                <a:gd name="T17" fmla="*/ 99 h 286"/>
                <a:gd name="T18" fmla="*/ 159 w 159"/>
                <a:gd name="T19" fmla="*/ 146 h 286"/>
                <a:gd name="T20" fmla="*/ 102 w 159"/>
                <a:gd name="T21" fmla="*/ 146 h 286"/>
                <a:gd name="T22" fmla="*/ 102 w 159"/>
                <a:gd name="T23" fmla="*/ 286 h 286"/>
                <a:gd name="T24" fmla="*/ 50 w 159"/>
                <a:gd name="T25" fmla="*/ 286 h 286"/>
                <a:gd name="T26" fmla="*/ 50 w 159"/>
                <a:gd name="T27" fmla="*/ 146 h 286"/>
                <a:gd name="T28" fmla="*/ 0 w 159"/>
                <a:gd name="T29" fmla="*/ 146 h 286"/>
                <a:gd name="T30" fmla="*/ 0 w 159"/>
                <a:gd name="T31" fmla="*/ 99 h 286"/>
                <a:gd name="T32" fmla="*/ 50 w 159"/>
                <a:gd name="T33" fmla="*/ 99 h 286"/>
                <a:gd name="T34" fmla="*/ 50 w 159"/>
                <a:gd name="T35" fmla="*/ 71 h 286"/>
                <a:gd name="T36" fmla="*/ 50 w 159"/>
                <a:gd name="T37" fmla="*/ 71 h 286"/>
                <a:gd name="T38" fmla="*/ 50 w 159"/>
                <a:gd name="T39" fmla="*/ 64 h 286"/>
                <a:gd name="T40" fmla="*/ 51 w 159"/>
                <a:gd name="T41" fmla="*/ 57 h 286"/>
                <a:gd name="T42" fmla="*/ 52 w 159"/>
                <a:gd name="T43" fmla="*/ 50 h 286"/>
                <a:gd name="T44" fmla="*/ 54 w 159"/>
                <a:gd name="T45" fmla="*/ 43 h 286"/>
                <a:gd name="T46" fmla="*/ 57 w 159"/>
                <a:gd name="T47" fmla="*/ 37 h 286"/>
                <a:gd name="T48" fmla="*/ 60 w 159"/>
                <a:gd name="T49" fmla="*/ 31 h 286"/>
                <a:gd name="T50" fmla="*/ 63 w 159"/>
                <a:gd name="T51" fmla="*/ 26 h 286"/>
                <a:gd name="T52" fmla="*/ 67 w 159"/>
                <a:gd name="T53" fmla="*/ 21 h 286"/>
                <a:gd name="T54" fmla="*/ 72 w 159"/>
                <a:gd name="T55" fmla="*/ 16 h 286"/>
                <a:gd name="T56" fmla="*/ 78 w 159"/>
                <a:gd name="T57" fmla="*/ 12 h 286"/>
                <a:gd name="T58" fmla="*/ 83 w 159"/>
                <a:gd name="T59" fmla="*/ 8 h 286"/>
                <a:gd name="T60" fmla="*/ 88 w 159"/>
                <a:gd name="T61" fmla="*/ 5 h 286"/>
                <a:gd name="T62" fmla="*/ 94 w 159"/>
                <a:gd name="T63" fmla="*/ 3 h 286"/>
                <a:gd name="T64" fmla="*/ 100 w 159"/>
                <a:gd name="T65" fmla="*/ 1 h 286"/>
                <a:gd name="T66" fmla="*/ 108 w 159"/>
                <a:gd name="T67" fmla="*/ 0 h 286"/>
                <a:gd name="T68" fmla="*/ 114 w 159"/>
                <a:gd name="T69" fmla="*/ 0 h 286"/>
                <a:gd name="T70" fmla="*/ 159 w 159"/>
                <a:gd name="T71" fmla="*/ 0 h 286"/>
                <a:gd name="T72" fmla="*/ 159 w 159"/>
                <a:gd name="T73" fmla="*/ 5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286">
                  <a:moveTo>
                    <a:pt x="159" y="50"/>
                  </a:moveTo>
                  <a:lnTo>
                    <a:pt x="114" y="50"/>
                  </a:lnTo>
                  <a:lnTo>
                    <a:pt x="114" y="50"/>
                  </a:lnTo>
                  <a:lnTo>
                    <a:pt x="111" y="51"/>
                  </a:lnTo>
                  <a:lnTo>
                    <a:pt x="107" y="54"/>
                  </a:lnTo>
                  <a:lnTo>
                    <a:pt x="103" y="60"/>
                  </a:lnTo>
                  <a:lnTo>
                    <a:pt x="102" y="66"/>
                  </a:lnTo>
                  <a:lnTo>
                    <a:pt x="102" y="99"/>
                  </a:lnTo>
                  <a:lnTo>
                    <a:pt x="159" y="99"/>
                  </a:lnTo>
                  <a:lnTo>
                    <a:pt x="159" y="146"/>
                  </a:lnTo>
                  <a:lnTo>
                    <a:pt x="102" y="146"/>
                  </a:lnTo>
                  <a:lnTo>
                    <a:pt x="102" y="286"/>
                  </a:lnTo>
                  <a:lnTo>
                    <a:pt x="50" y="286"/>
                  </a:lnTo>
                  <a:lnTo>
                    <a:pt x="50" y="146"/>
                  </a:lnTo>
                  <a:lnTo>
                    <a:pt x="0" y="146"/>
                  </a:lnTo>
                  <a:lnTo>
                    <a:pt x="0" y="99"/>
                  </a:lnTo>
                  <a:lnTo>
                    <a:pt x="50" y="99"/>
                  </a:lnTo>
                  <a:lnTo>
                    <a:pt x="50" y="71"/>
                  </a:lnTo>
                  <a:lnTo>
                    <a:pt x="50" y="71"/>
                  </a:lnTo>
                  <a:lnTo>
                    <a:pt x="50" y="64"/>
                  </a:lnTo>
                  <a:lnTo>
                    <a:pt x="51" y="57"/>
                  </a:lnTo>
                  <a:lnTo>
                    <a:pt x="52" y="50"/>
                  </a:lnTo>
                  <a:lnTo>
                    <a:pt x="54" y="43"/>
                  </a:lnTo>
                  <a:lnTo>
                    <a:pt x="57" y="37"/>
                  </a:lnTo>
                  <a:lnTo>
                    <a:pt x="60" y="31"/>
                  </a:lnTo>
                  <a:lnTo>
                    <a:pt x="63" y="26"/>
                  </a:lnTo>
                  <a:lnTo>
                    <a:pt x="67" y="21"/>
                  </a:lnTo>
                  <a:lnTo>
                    <a:pt x="72" y="16"/>
                  </a:lnTo>
                  <a:lnTo>
                    <a:pt x="78" y="12"/>
                  </a:lnTo>
                  <a:lnTo>
                    <a:pt x="83" y="8"/>
                  </a:lnTo>
                  <a:lnTo>
                    <a:pt x="88" y="5"/>
                  </a:lnTo>
                  <a:lnTo>
                    <a:pt x="94" y="3"/>
                  </a:lnTo>
                  <a:lnTo>
                    <a:pt x="100" y="1"/>
                  </a:lnTo>
                  <a:lnTo>
                    <a:pt x="108" y="0"/>
                  </a:lnTo>
                  <a:lnTo>
                    <a:pt x="114" y="0"/>
                  </a:lnTo>
                  <a:lnTo>
                    <a:pt x="159" y="0"/>
                  </a:lnTo>
                  <a:lnTo>
                    <a:pt x="159" y="50"/>
                  </a:lnTo>
                  <a:close/>
                </a:path>
              </a:pathLst>
            </a:custGeom>
            <a:solidFill>
              <a:srgbClr val="FFFFFF"/>
            </a:solidFill>
            <a:ln>
              <a:noFill/>
            </a:ln>
            <a:ex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2" name="Freeform: Shape 31"/>
            <p:cNvSpPr>
              <a:spLocks/>
            </p:cNvSpPr>
            <p:nvPr/>
          </p:nvSpPr>
          <p:spPr bwMode="auto">
            <a:xfrm>
              <a:off x="2858593" y="5052577"/>
              <a:ext cx="364295" cy="299419"/>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rgbClr val="FFFFFF"/>
            </a:solidFill>
            <a:ln>
              <a:noFill/>
            </a:ln>
            <a:ex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Freeform: Shape 32"/>
            <p:cNvSpPr>
              <a:spLocks/>
            </p:cNvSpPr>
            <p:nvPr/>
          </p:nvSpPr>
          <p:spPr bwMode="auto">
            <a:xfrm>
              <a:off x="9367143" y="2135143"/>
              <a:ext cx="388375" cy="374251"/>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rgbClr val="FFFFFF"/>
            </a:solidFill>
            <a:ln>
              <a:noFill/>
            </a:ln>
            <a:ex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4" name="Freeform: Shape 35"/>
            <p:cNvSpPr>
              <a:spLocks/>
            </p:cNvSpPr>
            <p:nvPr/>
          </p:nvSpPr>
          <p:spPr bwMode="auto">
            <a:xfrm>
              <a:off x="6826864" y="1248752"/>
              <a:ext cx="327619" cy="327010"/>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rgbClr val="FFFFFF"/>
            </a:solidFill>
            <a:ln>
              <a:noFill/>
            </a:ln>
            <a:ex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5" name="Freeform: Shape 38"/>
            <p:cNvSpPr>
              <a:spLocks/>
            </p:cNvSpPr>
            <p:nvPr/>
          </p:nvSpPr>
          <p:spPr bwMode="auto">
            <a:xfrm>
              <a:off x="7742854" y="4891562"/>
              <a:ext cx="484623" cy="448355"/>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headEnd/>
              <a:tailEnd/>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6" name="Freeform: Shape 39"/>
            <p:cNvSpPr>
              <a:spLocks noChangeAspect="1"/>
            </p:cNvSpPr>
            <p:nvPr/>
          </p:nvSpPr>
          <p:spPr bwMode="auto">
            <a:xfrm>
              <a:off x="2927482" y="2418157"/>
              <a:ext cx="381053" cy="380653"/>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bg1"/>
            </a:solidFill>
            <a:ln>
              <a:noFill/>
            </a:ln>
            <a:ex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7" name="Rectangle 40"/>
            <p:cNvSpPr/>
            <p:nvPr/>
          </p:nvSpPr>
          <p:spPr>
            <a:xfrm>
              <a:off x="2045095" y="3121345"/>
              <a:ext cx="2118005" cy="325410"/>
            </a:xfrm>
            <a:prstGeom prst="rect">
              <a:avLst/>
            </a:prstGeom>
            <a:noFill/>
          </p:spPr>
          <p:txBody>
            <a:bodyPr wrap="none" lIns="0" tIns="0" rIns="0" bIns="0" anchor="ctr" anchorCtr="1">
              <a:noAutofit/>
            </a:bodyPr>
            <a:lstStyle/>
            <a:p>
              <a:pPr algn="ctr" defTabSz="1219140">
                <a:spcBef>
                  <a:spcPct val="0"/>
                </a:spcBef>
                <a:defRPr/>
              </a:pPr>
              <a:r>
                <a:rPr lang="zh-CN" altLang="en-US" sz="146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8" name="Rectangle 41"/>
            <p:cNvSpPr/>
            <p:nvPr/>
          </p:nvSpPr>
          <p:spPr>
            <a:xfrm>
              <a:off x="8502329" y="2857153"/>
              <a:ext cx="2118005" cy="325410"/>
            </a:xfrm>
            <a:prstGeom prst="rect">
              <a:avLst/>
            </a:prstGeom>
            <a:noFill/>
          </p:spPr>
          <p:txBody>
            <a:bodyPr wrap="none" lIns="0" tIns="0" rIns="0" bIns="0" anchor="ctr" anchorCtr="1">
              <a:noAutofit/>
            </a:bodyPr>
            <a:lstStyle/>
            <a:p>
              <a:pPr algn="ctr" defTabSz="1219140">
                <a:spcBef>
                  <a:spcPct val="0"/>
                </a:spcBef>
                <a:defRPr/>
              </a:pPr>
              <a:r>
                <a:rPr lang="zh-CN" altLang="en-US" sz="1467"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9" name="Rectangle 42"/>
            <p:cNvSpPr/>
            <p:nvPr/>
          </p:nvSpPr>
          <p:spPr>
            <a:xfrm>
              <a:off x="5935320" y="1900687"/>
              <a:ext cx="2118005" cy="325410"/>
            </a:xfrm>
            <a:prstGeom prst="rect">
              <a:avLst/>
            </a:prstGeom>
            <a:noFill/>
          </p:spPr>
          <p:txBody>
            <a:bodyPr wrap="none" lIns="0" tIns="0" rIns="0" bIns="0" anchor="ctr" anchorCtr="1">
              <a:noAutofit/>
            </a:bodyPr>
            <a:lstStyle/>
            <a:p>
              <a:pPr algn="ctr" defTabSz="1219140">
                <a:spcBef>
                  <a:spcPct val="0"/>
                </a:spcBef>
                <a:defRPr/>
              </a:pPr>
              <a:r>
                <a:rPr lang="zh-CN" altLang="en-US" sz="1467"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0" name="Rectangle 43"/>
            <p:cNvSpPr/>
            <p:nvPr/>
          </p:nvSpPr>
          <p:spPr>
            <a:xfrm>
              <a:off x="4503644" y="4325125"/>
              <a:ext cx="2118005" cy="325410"/>
            </a:xfrm>
            <a:prstGeom prst="rect">
              <a:avLst/>
            </a:prstGeom>
            <a:noFill/>
          </p:spPr>
          <p:txBody>
            <a:bodyPr wrap="none" lIns="0" tIns="0" rIns="0" bIns="0" anchor="ctr" anchorCtr="1">
              <a:noAutofit/>
            </a:bodyPr>
            <a:lstStyle/>
            <a:p>
              <a:pPr algn="ctr" defTabSz="1219140">
                <a:spcBef>
                  <a:spcPct val="0"/>
                </a:spcBef>
                <a:defRPr/>
              </a:pPr>
              <a:r>
                <a:rPr lang="zh-CN" altLang="en-US" sz="1467"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1" name="Rectangle 44"/>
            <p:cNvSpPr/>
            <p:nvPr/>
          </p:nvSpPr>
          <p:spPr>
            <a:xfrm>
              <a:off x="1925676" y="5735344"/>
              <a:ext cx="2118005" cy="325410"/>
            </a:xfrm>
            <a:prstGeom prst="rect">
              <a:avLst/>
            </a:prstGeom>
            <a:noFill/>
          </p:spPr>
          <p:txBody>
            <a:bodyPr wrap="none" lIns="0" tIns="0" rIns="0" bIns="0" anchor="ctr" anchorCtr="1">
              <a:noAutofit/>
            </a:bodyPr>
            <a:lstStyle/>
            <a:p>
              <a:pPr algn="ctr" defTabSz="1219140">
                <a:spcBef>
                  <a:spcPct val="0"/>
                </a:spcBef>
                <a:defRPr/>
              </a:pPr>
              <a:r>
                <a:rPr lang="zh-CN" altLang="en-US" sz="1467"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2" name="Rectangle 45"/>
            <p:cNvSpPr/>
            <p:nvPr/>
          </p:nvSpPr>
          <p:spPr>
            <a:xfrm>
              <a:off x="6926163" y="5630881"/>
              <a:ext cx="2118005" cy="325410"/>
            </a:xfrm>
            <a:prstGeom prst="rect">
              <a:avLst/>
            </a:prstGeom>
            <a:noFill/>
          </p:spPr>
          <p:txBody>
            <a:bodyPr wrap="none" lIns="0" tIns="0" rIns="0" bIns="0" anchor="ctr" anchorCtr="1">
              <a:noAutofit/>
            </a:bodyPr>
            <a:lstStyle/>
            <a:p>
              <a:pPr algn="ctr" defTabSz="1219140">
                <a:spcBef>
                  <a:spcPct val="0"/>
                </a:spcBef>
                <a:defRPr/>
              </a:pPr>
              <a:r>
                <a:rPr lang="zh-CN" altLang="en-US" sz="1467" b="1">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spTree>
    <p:extLst>
      <p:ext uri="{BB962C8B-B14F-4D97-AF65-F5344CB8AC3E}">
        <p14:creationId xmlns:p14="http://schemas.microsoft.com/office/powerpoint/2010/main" xmlns="" val="364491913"/>
      </p:ext>
    </p:extLst>
  </p:cSld>
  <p:clrMapOvr>
    <a:masterClrMapping/>
  </p:clrMapOvr>
  <mc:AlternateContent xmlns:mc="http://schemas.openxmlformats.org/markup-compatibility/2006">
    <mc:Choice xmlns:p14="http://schemas.microsoft.com/office/powerpoint/2010/main" xmlns=""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同心圆 6"/>
          <p:cNvSpPr/>
          <p:nvPr/>
        </p:nvSpPr>
        <p:spPr>
          <a:xfrm>
            <a:off x="1227463" y="2239813"/>
            <a:ext cx="1724828" cy="1725361"/>
          </a:xfrm>
          <a:prstGeom prst="donut">
            <a:avLst>
              <a:gd name="adj" fmla="val 2746"/>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空心弧 7"/>
          <p:cNvSpPr/>
          <p:nvPr/>
        </p:nvSpPr>
        <p:spPr>
          <a:xfrm rot="8777615">
            <a:off x="1368531" y="2380925"/>
            <a:ext cx="1442691" cy="1443136"/>
          </a:xfrm>
          <a:prstGeom prst="blockArc">
            <a:avLst>
              <a:gd name="adj1" fmla="val 11374976"/>
              <a:gd name="adj2" fmla="val 217926"/>
              <a:gd name="adj3" fmla="val 201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1672445" y="2871908"/>
            <a:ext cx="979115" cy="379656"/>
          </a:xfrm>
          <a:prstGeom prst="rect">
            <a:avLst/>
          </a:prstGeom>
          <a:noFill/>
        </p:spPr>
        <p:txBody>
          <a:bodyPr wrap="square" rtlCol="0">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55%</a:t>
            </a:r>
            <a:endParaRPr lang="zh-CN" altLang="en-US" sz="1867" dirty="0">
              <a:solidFill>
                <a:schemeClr val="tx1">
                  <a:lumMod val="75000"/>
                  <a:lumOff val="25000"/>
                </a:schemeClr>
              </a:solidFill>
              <a:latin typeface="微软雅黑" pitchFamily="34" charset="-122"/>
              <a:ea typeface="微软雅黑" pitchFamily="34" charset="-122"/>
            </a:endParaRPr>
          </a:p>
        </p:txBody>
      </p:sp>
      <p:sp>
        <p:nvSpPr>
          <p:cNvPr id="10" name="同心圆 9"/>
          <p:cNvSpPr/>
          <p:nvPr/>
        </p:nvSpPr>
        <p:spPr>
          <a:xfrm>
            <a:off x="3898213" y="2239813"/>
            <a:ext cx="1724828" cy="1725361"/>
          </a:xfrm>
          <a:prstGeom prst="donut">
            <a:avLst>
              <a:gd name="adj" fmla="val 274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空心弧 10"/>
          <p:cNvSpPr/>
          <p:nvPr/>
        </p:nvSpPr>
        <p:spPr>
          <a:xfrm rot="8640000">
            <a:off x="4039280" y="2380925"/>
            <a:ext cx="1442691" cy="1443136"/>
          </a:xfrm>
          <a:prstGeom prst="blockArc">
            <a:avLst>
              <a:gd name="adj1" fmla="val 10440261"/>
              <a:gd name="adj2" fmla="val 217926"/>
              <a:gd name="adj3" fmla="val 201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4344484" y="2871908"/>
            <a:ext cx="979115" cy="379656"/>
          </a:xfrm>
          <a:prstGeom prst="rect">
            <a:avLst/>
          </a:prstGeom>
          <a:noFill/>
        </p:spPr>
        <p:txBody>
          <a:bodyPr wrap="square" rtlCol="0">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60%</a:t>
            </a:r>
            <a:endParaRPr lang="zh-CN" altLang="en-US" sz="1867" dirty="0">
              <a:solidFill>
                <a:schemeClr val="tx1">
                  <a:lumMod val="75000"/>
                  <a:lumOff val="25000"/>
                </a:schemeClr>
              </a:solidFill>
              <a:latin typeface="微软雅黑" pitchFamily="34" charset="-122"/>
              <a:ea typeface="微软雅黑" pitchFamily="34" charset="-122"/>
            </a:endParaRPr>
          </a:p>
        </p:txBody>
      </p:sp>
      <p:sp>
        <p:nvSpPr>
          <p:cNvPr id="13" name="同心圆 12"/>
          <p:cNvSpPr/>
          <p:nvPr/>
        </p:nvSpPr>
        <p:spPr>
          <a:xfrm>
            <a:off x="6568961" y="2239813"/>
            <a:ext cx="1724828" cy="1725361"/>
          </a:xfrm>
          <a:prstGeom prst="donut">
            <a:avLst>
              <a:gd name="adj" fmla="val 2746"/>
            </a:avLst>
          </a:prstGeom>
          <a:solidFill>
            <a:srgbClr val="0070C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空心弧 13"/>
          <p:cNvSpPr/>
          <p:nvPr/>
        </p:nvSpPr>
        <p:spPr>
          <a:xfrm rot="10920000">
            <a:off x="6710029" y="2380925"/>
            <a:ext cx="1442691" cy="1443136"/>
          </a:xfrm>
          <a:prstGeom prst="blockArc">
            <a:avLst>
              <a:gd name="adj1" fmla="val 6913946"/>
              <a:gd name="adj2" fmla="val 217926"/>
              <a:gd name="adj3" fmla="val 201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7030851" y="2856272"/>
            <a:ext cx="979115" cy="379656"/>
          </a:xfrm>
          <a:prstGeom prst="rect">
            <a:avLst/>
          </a:prstGeom>
          <a:noFill/>
        </p:spPr>
        <p:txBody>
          <a:bodyPr wrap="square" rtlCol="0">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80%</a:t>
            </a:r>
            <a:endParaRPr lang="zh-CN" altLang="en-US" sz="1867" dirty="0">
              <a:solidFill>
                <a:schemeClr val="tx1">
                  <a:lumMod val="75000"/>
                  <a:lumOff val="25000"/>
                </a:schemeClr>
              </a:solidFill>
              <a:latin typeface="微软雅黑" pitchFamily="34" charset="-122"/>
              <a:ea typeface="微软雅黑" pitchFamily="34" charset="-122"/>
            </a:endParaRPr>
          </a:p>
        </p:txBody>
      </p:sp>
      <p:sp>
        <p:nvSpPr>
          <p:cNvPr id="16" name="同心圆 15"/>
          <p:cNvSpPr/>
          <p:nvPr/>
        </p:nvSpPr>
        <p:spPr>
          <a:xfrm>
            <a:off x="9239711" y="2239813"/>
            <a:ext cx="1724828" cy="1725361"/>
          </a:xfrm>
          <a:prstGeom prst="donut">
            <a:avLst>
              <a:gd name="adj" fmla="val 2746"/>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空心弧 16"/>
          <p:cNvSpPr/>
          <p:nvPr/>
        </p:nvSpPr>
        <p:spPr>
          <a:xfrm rot="10920000">
            <a:off x="9380780" y="2380925"/>
            <a:ext cx="1442691" cy="1443136"/>
          </a:xfrm>
          <a:prstGeom prst="blockArc">
            <a:avLst>
              <a:gd name="adj1" fmla="val 2275529"/>
              <a:gd name="adj2" fmla="val 217926"/>
              <a:gd name="adj3" fmla="val 2017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9568378" y="2856272"/>
            <a:ext cx="1171077" cy="379656"/>
          </a:xfrm>
          <a:prstGeom prst="rect">
            <a:avLst/>
          </a:prstGeom>
          <a:noFill/>
        </p:spPr>
        <p:txBody>
          <a:bodyPr wrap="square" rtlCol="0">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90%</a:t>
            </a:r>
            <a:endParaRPr lang="zh-CN" altLang="en-US" sz="1867" dirty="0">
              <a:solidFill>
                <a:schemeClr val="tx1">
                  <a:lumMod val="75000"/>
                  <a:lumOff val="25000"/>
                </a:schemeClr>
              </a:solidFill>
              <a:latin typeface="微软雅黑" pitchFamily="34" charset="-122"/>
              <a:ea typeface="微软雅黑" pitchFamily="34" charset="-122"/>
            </a:endParaRPr>
          </a:p>
        </p:txBody>
      </p:sp>
      <p:sp>
        <p:nvSpPr>
          <p:cNvPr id="19" name="文本框 17"/>
          <p:cNvSpPr txBox="1"/>
          <p:nvPr/>
        </p:nvSpPr>
        <p:spPr>
          <a:xfrm>
            <a:off x="867203" y="4263857"/>
            <a:ext cx="2445347" cy="912474"/>
          </a:xfrm>
          <a:prstGeom prst="rect">
            <a:avLst/>
          </a:prstGeom>
          <a:noFill/>
        </p:spPr>
        <p:txBody>
          <a:bodyPr wrap="square" lIns="134345" tIns="67173" rIns="134345" bIns="67173">
            <a:spAutoFit/>
          </a:bodyPr>
          <a:lstStyle/>
          <a:p>
            <a:pPr lvl="0" algn="ctr">
              <a:lnSpc>
                <a:spcPct val="13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输入小标题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lgn="ctr">
              <a:lnSpc>
                <a:spcPct val="130000"/>
              </a:lnSpc>
              <a:defRPr/>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0" name="文本框 17"/>
          <p:cNvSpPr txBox="1"/>
          <p:nvPr/>
        </p:nvSpPr>
        <p:spPr>
          <a:xfrm>
            <a:off x="3537952" y="4263857"/>
            <a:ext cx="2445347" cy="912474"/>
          </a:xfrm>
          <a:prstGeom prst="rect">
            <a:avLst/>
          </a:prstGeom>
          <a:noFill/>
        </p:spPr>
        <p:txBody>
          <a:bodyPr wrap="square" lIns="134345" tIns="67173" rIns="134345" bIns="67173">
            <a:spAutoFit/>
          </a:bodyPr>
          <a:lstStyle/>
          <a:p>
            <a:pPr lvl="0" algn="ctr">
              <a:lnSpc>
                <a:spcPct val="13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输入小标题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lgn="ctr">
              <a:lnSpc>
                <a:spcPct val="130000"/>
              </a:lnSpc>
              <a:defRPr/>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1" name="文本框 17"/>
          <p:cNvSpPr txBox="1"/>
          <p:nvPr/>
        </p:nvSpPr>
        <p:spPr>
          <a:xfrm>
            <a:off x="6208701" y="4263857"/>
            <a:ext cx="2445347" cy="912474"/>
          </a:xfrm>
          <a:prstGeom prst="rect">
            <a:avLst/>
          </a:prstGeom>
          <a:noFill/>
        </p:spPr>
        <p:txBody>
          <a:bodyPr wrap="square" lIns="134345" tIns="67173" rIns="134345" bIns="67173">
            <a:spAutoFit/>
          </a:bodyPr>
          <a:lstStyle/>
          <a:p>
            <a:pPr lvl="0" algn="ctr">
              <a:lnSpc>
                <a:spcPct val="13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输入小标题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lgn="ctr">
              <a:lnSpc>
                <a:spcPct val="130000"/>
              </a:lnSpc>
              <a:defRPr/>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2" name="文本框 17"/>
          <p:cNvSpPr txBox="1"/>
          <p:nvPr/>
        </p:nvSpPr>
        <p:spPr>
          <a:xfrm>
            <a:off x="8931240" y="4263857"/>
            <a:ext cx="2445347" cy="912474"/>
          </a:xfrm>
          <a:prstGeom prst="rect">
            <a:avLst/>
          </a:prstGeom>
          <a:noFill/>
        </p:spPr>
        <p:txBody>
          <a:bodyPr wrap="square" lIns="134345" tIns="67173" rIns="134345" bIns="67173">
            <a:spAutoFit/>
          </a:bodyPr>
          <a:lstStyle/>
          <a:p>
            <a:pPr lvl="0" algn="ctr">
              <a:lnSpc>
                <a:spcPct val="13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输入小标题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lgn="ctr">
              <a:lnSpc>
                <a:spcPct val="130000"/>
              </a:lnSpc>
              <a:defRPr/>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504525388"/>
      </p:ext>
    </p:extLst>
  </p:cSld>
  <p:clrMapOvr>
    <a:masterClrMapping/>
  </p:clrMapOvr>
  <mc:AlternateContent xmlns:mc="http://schemas.openxmlformats.org/markup-compatibility/2006">
    <mc:Choice xmlns:p14="http://schemas.microsoft.com/office/powerpoint/2010/main" xmlns=""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750"/>
                                        <p:tgtEl>
                                          <p:spTgt spid="7"/>
                                        </p:tgtEl>
                                      </p:cBhvr>
                                    </p:animEffect>
                                  </p:childTnLst>
                                </p:cTn>
                              </p:par>
                              <p:par>
                                <p:cTn id="8" presetID="31"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 calcmode="lin" valueType="num">
                                      <p:cBhvr>
                                        <p:cTn id="10" dur="750" fill="hold"/>
                                        <p:tgtEl>
                                          <p:spTgt spid="8"/>
                                        </p:tgtEl>
                                        <p:attrNameLst>
                                          <p:attrName>ppt_w</p:attrName>
                                        </p:attrNameLst>
                                      </p:cBhvr>
                                      <p:tavLst>
                                        <p:tav tm="0">
                                          <p:val>
                                            <p:fltVal val="0"/>
                                          </p:val>
                                        </p:tav>
                                        <p:tav tm="100000">
                                          <p:val>
                                            <p:strVal val="#ppt_w"/>
                                          </p:val>
                                        </p:tav>
                                      </p:tavLst>
                                    </p:anim>
                                    <p:anim calcmode="lin" valueType="num">
                                      <p:cBhvr>
                                        <p:cTn id="11" dur="750" fill="hold"/>
                                        <p:tgtEl>
                                          <p:spTgt spid="8"/>
                                        </p:tgtEl>
                                        <p:attrNameLst>
                                          <p:attrName>ppt_h</p:attrName>
                                        </p:attrNameLst>
                                      </p:cBhvr>
                                      <p:tavLst>
                                        <p:tav tm="0">
                                          <p:val>
                                            <p:fltVal val="0"/>
                                          </p:val>
                                        </p:tav>
                                        <p:tav tm="100000">
                                          <p:val>
                                            <p:strVal val="#ppt_h"/>
                                          </p:val>
                                        </p:tav>
                                      </p:tavLst>
                                    </p:anim>
                                    <p:anim calcmode="lin" valueType="num">
                                      <p:cBhvr>
                                        <p:cTn id="12" dur="750" fill="hold"/>
                                        <p:tgtEl>
                                          <p:spTgt spid="8"/>
                                        </p:tgtEl>
                                        <p:attrNameLst>
                                          <p:attrName>style.rotation</p:attrName>
                                        </p:attrNameLst>
                                      </p:cBhvr>
                                      <p:tavLst>
                                        <p:tav tm="0">
                                          <p:val>
                                            <p:fltVal val="90"/>
                                          </p:val>
                                        </p:tav>
                                        <p:tav tm="100000">
                                          <p:val>
                                            <p:fltVal val="0"/>
                                          </p:val>
                                        </p:tav>
                                      </p:tavLst>
                                    </p:anim>
                                    <p:animEffect transition="in" filter="fade">
                                      <p:cBhvr>
                                        <p:cTn id="13" dur="750"/>
                                        <p:tgtEl>
                                          <p:spTgt spid="8"/>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up)">
                                      <p:cBhvr>
                                        <p:cTn id="23" dur="500"/>
                                        <p:tgtEl>
                                          <p:spTgt spid="19"/>
                                        </p:tgtEl>
                                      </p:cBhvr>
                                    </p:animEffect>
                                  </p:childTnLst>
                                </p:cTn>
                              </p:par>
                            </p:childTnLst>
                          </p:cTn>
                        </p:par>
                        <p:par>
                          <p:cTn id="24" fill="hold">
                            <p:stCondLst>
                              <p:cond delay="2000"/>
                            </p:stCondLst>
                            <p:childTnLst>
                              <p:par>
                                <p:cTn id="25" presetID="21" presetClass="entr" presetSubtype="1"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heel(1)">
                                      <p:cBhvr>
                                        <p:cTn id="27" dur="750"/>
                                        <p:tgtEl>
                                          <p:spTgt spid="10"/>
                                        </p:tgtEl>
                                      </p:cBhvr>
                                    </p:animEffect>
                                  </p:childTnLst>
                                </p:cTn>
                              </p:par>
                              <p:par>
                                <p:cTn id="28" presetID="31" presetClass="entr" presetSubtype="0" fill="hold" grpId="0" nodeType="withEffect">
                                  <p:stCondLst>
                                    <p:cond delay="250"/>
                                  </p:stCondLst>
                                  <p:childTnLst>
                                    <p:set>
                                      <p:cBhvr>
                                        <p:cTn id="29" dur="1" fill="hold">
                                          <p:stCondLst>
                                            <p:cond delay="0"/>
                                          </p:stCondLst>
                                        </p:cTn>
                                        <p:tgtEl>
                                          <p:spTgt spid="11"/>
                                        </p:tgtEl>
                                        <p:attrNameLst>
                                          <p:attrName>style.visibility</p:attrName>
                                        </p:attrNameLst>
                                      </p:cBhvr>
                                      <p:to>
                                        <p:strVal val="visible"/>
                                      </p:to>
                                    </p:set>
                                    <p:anim calcmode="lin" valueType="num">
                                      <p:cBhvr>
                                        <p:cTn id="30" dur="750" fill="hold"/>
                                        <p:tgtEl>
                                          <p:spTgt spid="11"/>
                                        </p:tgtEl>
                                        <p:attrNameLst>
                                          <p:attrName>ppt_w</p:attrName>
                                        </p:attrNameLst>
                                      </p:cBhvr>
                                      <p:tavLst>
                                        <p:tav tm="0">
                                          <p:val>
                                            <p:fltVal val="0"/>
                                          </p:val>
                                        </p:tav>
                                        <p:tav tm="100000">
                                          <p:val>
                                            <p:strVal val="#ppt_w"/>
                                          </p:val>
                                        </p:tav>
                                      </p:tavLst>
                                    </p:anim>
                                    <p:anim calcmode="lin" valueType="num">
                                      <p:cBhvr>
                                        <p:cTn id="31" dur="750" fill="hold"/>
                                        <p:tgtEl>
                                          <p:spTgt spid="11"/>
                                        </p:tgtEl>
                                        <p:attrNameLst>
                                          <p:attrName>ppt_h</p:attrName>
                                        </p:attrNameLst>
                                      </p:cBhvr>
                                      <p:tavLst>
                                        <p:tav tm="0">
                                          <p:val>
                                            <p:fltVal val="0"/>
                                          </p:val>
                                        </p:tav>
                                        <p:tav tm="100000">
                                          <p:val>
                                            <p:strVal val="#ppt_h"/>
                                          </p:val>
                                        </p:tav>
                                      </p:tavLst>
                                    </p:anim>
                                    <p:anim calcmode="lin" valueType="num">
                                      <p:cBhvr>
                                        <p:cTn id="32" dur="750" fill="hold"/>
                                        <p:tgtEl>
                                          <p:spTgt spid="11"/>
                                        </p:tgtEl>
                                        <p:attrNameLst>
                                          <p:attrName>style.rotation</p:attrName>
                                        </p:attrNameLst>
                                      </p:cBhvr>
                                      <p:tavLst>
                                        <p:tav tm="0">
                                          <p:val>
                                            <p:fltVal val="90"/>
                                          </p:val>
                                        </p:tav>
                                        <p:tav tm="100000">
                                          <p:val>
                                            <p:fltVal val="0"/>
                                          </p:val>
                                        </p:tav>
                                      </p:tavLst>
                                    </p:anim>
                                    <p:animEffect transition="in" filter="fade">
                                      <p:cBhvr>
                                        <p:cTn id="33" dur="750"/>
                                        <p:tgtEl>
                                          <p:spTgt spid="11"/>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childTnLst>
                                </p:cTn>
                              </p:par>
                            </p:childTnLst>
                          </p:cTn>
                        </p:par>
                        <p:par>
                          <p:cTn id="40" fill="hold">
                            <p:stCondLst>
                              <p:cond delay="3500"/>
                            </p:stCondLst>
                            <p:childTnLst>
                              <p:par>
                                <p:cTn id="41" presetID="22" presetClass="entr" presetSubtype="1"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up)">
                                      <p:cBhvr>
                                        <p:cTn id="43" dur="500"/>
                                        <p:tgtEl>
                                          <p:spTgt spid="20"/>
                                        </p:tgtEl>
                                      </p:cBhvr>
                                    </p:animEffect>
                                  </p:childTnLst>
                                </p:cTn>
                              </p:par>
                            </p:childTnLst>
                          </p:cTn>
                        </p:par>
                        <p:par>
                          <p:cTn id="44" fill="hold">
                            <p:stCondLst>
                              <p:cond delay="4000"/>
                            </p:stCondLst>
                            <p:childTnLst>
                              <p:par>
                                <p:cTn id="45" presetID="21" presetClass="entr" presetSubtype="1"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heel(1)">
                                      <p:cBhvr>
                                        <p:cTn id="47" dur="750"/>
                                        <p:tgtEl>
                                          <p:spTgt spid="13"/>
                                        </p:tgtEl>
                                      </p:cBhvr>
                                    </p:animEffect>
                                  </p:childTnLst>
                                </p:cTn>
                              </p:par>
                              <p:par>
                                <p:cTn id="48" presetID="31" presetClass="entr" presetSubtype="0" fill="hold" grpId="0" nodeType="withEffect">
                                  <p:stCondLst>
                                    <p:cond delay="250"/>
                                  </p:stCondLst>
                                  <p:childTnLst>
                                    <p:set>
                                      <p:cBhvr>
                                        <p:cTn id="49" dur="1" fill="hold">
                                          <p:stCondLst>
                                            <p:cond delay="0"/>
                                          </p:stCondLst>
                                        </p:cTn>
                                        <p:tgtEl>
                                          <p:spTgt spid="14"/>
                                        </p:tgtEl>
                                        <p:attrNameLst>
                                          <p:attrName>style.visibility</p:attrName>
                                        </p:attrNameLst>
                                      </p:cBhvr>
                                      <p:to>
                                        <p:strVal val="visible"/>
                                      </p:to>
                                    </p:set>
                                    <p:anim calcmode="lin" valueType="num">
                                      <p:cBhvr>
                                        <p:cTn id="50" dur="750" fill="hold"/>
                                        <p:tgtEl>
                                          <p:spTgt spid="14"/>
                                        </p:tgtEl>
                                        <p:attrNameLst>
                                          <p:attrName>ppt_w</p:attrName>
                                        </p:attrNameLst>
                                      </p:cBhvr>
                                      <p:tavLst>
                                        <p:tav tm="0">
                                          <p:val>
                                            <p:fltVal val="0"/>
                                          </p:val>
                                        </p:tav>
                                        <p:tav tm="100000">
                                          <p:val>
                                            <p:strVal val="#ppt_w"/>
                                          </p:val>
                                        </p:tav>
                                      </p:tavLst>
                                    </p:anim>
                                    <p:anim calcmode="lin" valueType="num">
                                      <p:cBhvr>
                                        <p:cTn id="51" dur="750" fill="hold"/>
                                        <p:tgtEl>
                                          <p:spTgt spid="14"/>
                                        </p:tgtEl>
                                        <p:attrNameLst>
                                          <p:attrName>ppt_h</p:attrName>
                                        </p:attrNameLst>
                                      </p:cBhvr>
                                      <p:tavLst>
                                        <p:tav tm="0">
                                          <p:val>
                                            <p:fltVal val="0"/>
                                          </p:val>
                                        </p:tav>
                                        <p:tav tm="100000">
                                          <p:val>
                                            <p:strVal val="#ppt_h"/>
                                          </p:val>
                                        </p:tav>
                                      </p:tavLst>
                                    </p:anim>
                                    <p:anim calcmode="lin" valueType="num">
                                      <p:cBhvr>
                                        <p:cTn id="52" dur="750" fill="hold"/>
                                        <p:tgtEl>
                                          <p:spTgt spid="14"/>
                                        </p:tgtEl>
                                        <p:attrNameLst>
                                          <p:attrName>style.rotation</p:attrName>
                                        </p:attrNameLst>
                                      </p:cBhvr>
                                      <p:tavLst>
                                        <p:tav tm="0">
                                          <p:val>
                                            <p:fltVal val="90"/>
                                          </p:val>
                                        </p:tav>
                                        <p:tav tm="100000">
                                          <p:val>
                                            <p:fltVal val="0"/>
                                          </p:val>
                                        </p:tav>
                                      </p:tavLst>
                                    </p:anim>
                                    <p:animEffect transition="in" filter="fade">
                                      <p:cBhvr>
                                        <p:cTn id="53" dur="750"/>
                                        <p:tgtEl>
                                          <p:spTgt spid="14"/>
                                        </p:tgtEl>
                                      </p:cBhvr>
                                    </p:animEffect>
                                  </p:childTnLst>
                                </p:cTn>
                              </p:par>
                            </p:childTnLst>
                          </p:cTn>
                        </p:par>
                        <p:par>
                          <p:cTn id="54" fill="hold">
                            <p:stCondLst>
                              <p:cond delay="5000"/>
                            </p:stCondLst>
                            <p:childTnLst>
                              <p:par>
                                <p:cTn id="55" presetID="53" presetClass="entr" presetSubtype="16"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p:cTn id="57" dur="500" fill="hold"/>
                                        <p:tgtEl>
                                          <p:spTgt spid="15"/>
                                        </p:tgtEl>
                                        <p:attrNameLst>
                                          <p:attrName>ppt_w</p:attrName>
                                        </p:attrNameLst>
                                      </p:cBhvr>
                                      <p:tavLst>
                                        <p:tav tm="0">
                                          <p:val>
                                            <p:fltVal val="0"/>
                                          </p:val>
                                        </p:tav>
                                        <p:tav tm="100000">
                                          <p:val>
                                            <p:strVal val="#ppt_w"/>
                                          </p:val>
                                        </p:tav>
                                      </p:tavLst>
                                    </p:anim>
                                    <p:anim calcmode="lin" valueType="num">
                                      <p:cBhvr>
                                        <p:cTn id="58" dur="500" fill="hold"/>
                                        <p:tgtEl>
                                          <p:spTgt spid="15"/>
                                        </p:tgtEl>
                                        <p:attrNameLst>
                                          <p:attrName>ppt_h</p:attrName>
                                        </p:attrNameLst>
                                      </p:cBhvr>
                                      <p:tavLst>
                                        <p:tav tm="0">
                                          <p:val>
                                            <p:fltVal val="0"/>
                                          </p:val>
                                        </p:tav>
                                        <p:tav tm="100000">
                                          <p:val>
                                            <p:strVal val="#ppt_h"/>
                                          </p:val>
                                        </p:tav>
                                      </p:tavLst>
                                    </p:anim>
                                    <p:animEffect transition="in" filter="fade">
                                      <p:cBhvr>
                                        <p:cTn id="59" dur="500"/>
                                        <p:tgtEl>
                                          <p:spTgt spid="15"/>
                                        </p:tgtEl>
                                      </p:cBhvr>
                                    </p:animEffect>
                                  </p:childTnLst>
                                </p:cTn>
                              </p:par>
                            </p:childTnLst>
                          </p:cTn>
                        </p:par>
                        <p:par>
                          <p:cTn id="60" fill="hold">
                            <p:stCondLst>
                              <p:cond delay="5500"/>
                            </p:stCondLst>
                            <p:childTnLst>
                              <p:par>
                                <p:cTn id="61" presetID="22" presetClass="entr" presetSubtype="1"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up)">
                                      <p:cBhvr>
                                        <p:cTn id="63" dur="500"/>
                                        <p:tgtEl>
                                          <p:spTgt spid="21"/>
                                        </p:tgtEl>
                                      </p:cBhvr>
                                    </p:animEffect>
                                  </p:childTnLst>
                                </p:cTn>
                              </p:par>
                            </p:childTnLst>
                          </p:cTn>
                        </p:par>
                        <p:par>
                          <p:cTn id="64" fill="hold">
                            <p:stCondLst>
                              <p:cond delay="6000"/>
                            </p:stCondLst>
                            <p:childTnLst>
                              <p:par>
                                <p:cTn id="65" presetID="21" presetClass="entr" presetSubtype="1"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heel(1)">
                                      <p:cBhvr>
                                        <p:cTn id="67" dur="750"/>
                                        <p:tgtEl>
                                          <p:spTgt spid="16"/>
                                        </p:tgtEl>
                                      </p:cBhvr>
                                    </p:animEffect>
                                  </p:childTnLst>
                                </p:cTn>
                              </p:par>
                              <p:par>
                                <p:cTn id="68" presetID="31" presetClass="entr" presetSubtype="0" fill="hold" grpId="0" nodeType="withEffect">
                                  <p:stCondLst>
                                    <p:cond delay="250"/>
                                  </p:stCondLst>
                                  <p:childTnLst>
                                    <p:set>
                                      <p:cBhvr>
                                        <p:cTn id="69" dur="1" fill="hold">
                                          <p:stCondLst>
                                            <p:cond delay="0"/>
                                          </p:stCondLst>
                                        </p:cTn>
                                        <p:tgtEl>
                                          <p:spTgt spid="17"/>
                                        </p:tgtEl>
                                        <p:attrNameLst>
                                          <p:attrName>style.visibility</p:attrName>
                                        </p:attrNameLst>
                                      </p:cBhvr>
                                      <p:to>
                                        <p:strVal val="visible"/>
                                      </p:to>
                                    </p:set>
                                    <p:anim calcmode="lin" valueType="num">
                                      <p:cBhvr>
                                        <p:cTn id="70" dur="750" fill="hold"/>
                                        <p:tgtEl>
                                          <p:spTgt spid="17"/>
                                        </p:tgtEl>
                                        <p:attrNameLst>
                                          <p:attrName>ppt_w</p:attrName>
                                        </p:attrNameLst>
                                      </p:cBhvr>
                                      <p:tavLst>
                                        <p:tav tm="0">
                                          <p:val>
                                            <p:fltVal val="0"/>
                                          </p:val>
                                        </p:tav>
                                        <p:tav tm="100000">
                                          <p:val>
                                            <p:strVal val="#ppt_w"/>
                                          </p:val>
                                        </p:tav>
                                      </p:tavLst>
                                    </p:anim>
                                    <p:anim calcmode="lin" valueType="num">
                                      <p:cBhvr>
                                        <p:cTn id="71" dur="750" fill="hold"/>
                                        <p:tgtEl>
                                          <p:spTgt spid="17"/>
                                        </p:tgtEl>
                                        <p:attrNameLst>
                                          <p:attrName>ppt_h</p:attrName>
                                        </p:attrNameLst>
                                      </p:cBhvr>
                                      <p:tavLst>
                                        <p:tav tm="0">
                                          <p:val>
                                            <p:fltVal val="0"/>
                                          </p:val>
                                        </p:tav>
                                        <p:tav tm="100000">
                                          <p:val>
                                            <p:strVal val="#ppt_h"/>
                                          </p:val>
                                        </p:tav>
                                      </p:tavLst>
                                    </p:anim>
                                    <p:anim calcmode="lin" valueType="num">
                                      <p:cBhvr>
                                        <p:cTn id="72" dur="750" fill="hold"/>
                                        <p:tgtEl>
                                          <p:spTgt spid="17"/>
                                        </p:tgtEl>
                                        <p:attrNameLst>
                                          <p:attrName>style.rotation</p:attrName>
                                        </p:attrNameLst>
                                      </p:cBhvr>
                                      <p:tavLst>
                                        <p:tav tm="0">
                                          <p:val>
                                            <p:fltVal val="90"/>
                                          </p:val>
                                        </p:tav>
                                        <p:tav tm="100000">
                                          <p:val>
                                            <p:fltVal val="0"/>
                                          </p:val>
                                        </p:tav>
                                      </p:tavLst>
                                    </p:anim>
                                    <p:animEffect transition="in" filter="fade">
                                      <p:cBhvr>
                                        <p:cTn id="73" dur="750"/>
                                        <p:tgtEl>
                                          <p:spTgt spid="17"/>
                                        </p:tgtEl>
                                      </p:cBhvr>
                                    </p:animEffect>
                                  </p:childTnLst>
                                </p:cTn>
                              </p:par>
                            </p:childTnLst>
                          </p:cTn>
                        </p:par>
                        <p:par>
                          <p:cTn id="74" fill="hold">
                            <p:stCondLst>
                              <p:cond delay="7000"/>
                            </p:stCondLst>
                            <p:childTnLst>
                              <p:par>
                                <p:cTn id="75" presetID="53" presetClass="entr" presetSubtype="16" fill="hold" grpId="0" nodeType="after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Effect transition="in" filter="fade">
                                      <p:cBhvr>
                                        <p:cTn id="79" dur="500"/>
                                        <p:tgtEl>
                                          <p:spTgt spid="18"/>
                                        </p:tgtEl>
                                      </p:cBhvr>
                                    </p:animEffect>
                                  </p:childTnLst>
                                </p:cTn>
                              </p:par>
                            </p:childTnLst>
                          </p:cTn>
                        </p:par>
                        <p:par>
                          <p:cTn id="80" fill="hold">
                            <p:stCondLst>
                              <p:cond delay="7500"/>
                            </p:stCondLst>
                            <p:childTnLst>
                              <p:par>
                                <p:cTn id="81" presetID="22" presetClass="entr" presetSubtype="1" fill="hold" grpId="0" nodeType="after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wipe(up)">
                                      <p:cBhvr>
                                        <p:cTn id="8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animBg="1"/>
      <p:bldP spid="11" grpId="0" animBg="1"/>
      <p:bldP spid="12" grpId="0"/>
      <p:bldP spid="13" grpId="0" animBg="1"/>
      <p:bldP spid="14" grpId="0" animBg="1"/>
      <p:bldP spid="15" grpId="0"/>
      <p:bldP spid="16" grpId="0" animBg="1"/>
      <p:bldP spid="17" grpId="0" animBg="1"/>
      <p:bldP spid="18" grpId="0"/>
      <p:bldP spid="19" grpId="0"/>
      <p:bldP spid="20" grpId="0"/>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Shape 3"/>
          <p:cNvSpPr/>
          <p:nvPr/>
        </p:nvSpPr>
        <p:spPr>
          <a:xfrm>
            <a:off x="4685439" y="2605647"/>
            <a:ext cx="2826063" cy="1187116"/>
          </a:xfrm>
          <a:custGeom>
            <a:avLst/>
            <a:gdLst>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354330 h 1061085"/>
              <a:gd name="connsiteX5" fmla="*/ 2526030 w 2526030"/>
              <a:gd name="connsiteY5" fmla="*/ 0 h 1061085"/>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0 h 1061085"/>
              <a:gd name="connsiteX0" fmla="*/ 2526030 w 2527935"/>
              <a:gd name="connsiteY0" fmla="*/ 0 h 1061085"/>
              <a:gd name="connsiteX1" fmla="*/ 1905 w 2527935"/>
              <a:gd name="connsiteY1" fmla="*/ 702945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433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56235 h 1061085"/>
              <a:gd name="connsiteX4" fmla="*/ 2526030 w 2526030"/>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6235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60045 h 1061085"/>
              <a:gd name="connsiteX4" fmla="*/ 2526030 w 2526030"/>
              <a:gd name="connsiteY4" fmla="*/ 0 h 106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030" h="1061085">
                <a:moveTo>
                  <a:pt x="2526030" y="0"/>
                </a:moveTo>
                <a:lnTo>
                  <a:pt x="0" y="701040"/>
                </a:lnTo>
                <a:lnTo>
                  <a:pt x="0" y="1061085"/>
                </a:lnTo>
                <a:lnTo>
                  <a:pt x="2526030" y="360045"/>
                </a:lnTo>
                <a:lnTo>
                  <a:pt x="252603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33" name="Freeform: Shape 4"/>
          <p:cNvSpPr/>
          <p:nvPr/>
        </p:nvSpPr>
        <p:spPr>
          <a:xfrm>
            <a:off x="4683967" y="3391111"/>
            <a:ext cx="2826063" cy="1187116"/>
          </a:xfrm>
          <a:custGeom>
            <a:avLst/>
            <a:gdLst>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354330 h 1061085"/>
              <a:gd name="connsiteX5" fmla="*/ 2526030 w 2526030"/>
              <a:gd name="connsiteY5" fmla="*/ 0 h 1061085"/>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0 h 1061085"/>
              <a:gd name="connsiteX0" fmla="*/ 2526030 w 2527935"/>
              <a:gd name="connsiteY0" fmla="*/ 0 h 1061085"/>
              <a:gd name="connsiteX1" fmla="*/ 1905 w 2527935"/>
              <a:gd name="connsiteY1" fmla="*/ 702945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433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56235 h 1061085"/>
              <a:gd name="connsiteX4" fmla="*/ 2526030 w 2526030"/>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6235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60045 h 1061085"/>
              <a:gd name="connsiteX4" fmla="*/ 2526030 w 2526030"/>
              <a:gd name="connsiteY4" fmla="*/ 0 h 106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030" h="1061085">
                <a:moveTo>
                  <a:pt x="2526030" y="0"/>
                </a:moveTo>
                <a:lnTo>
                  <a:pt x="0" y="701040"/>
                </a:lnTo>
                <a:lnTo>
                  <a:pt x="0" y="1061085"/>
                </a:lnTo>
                <a:lnTo>
                  <a:pt x="2526030" y="360045"/>
                </a:lnTo>
                <a:lnTo>
                  <a:pt x="252603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34" name="Freeform: Shape 5"/>
          <p:cNvSpPr/>
          <p:nvPr/>
        </p:nvSpPr>
        <p:spPr>
          <a:xfrm>
            <a:off x="4682495" y="4179191"/>
            <a:ext cx="2826063" cy="1187116"/>
          </a:xfrm>
          <a:custGeom>
            <a:avLst/>
            <a:gdLst>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354330 h 1061085"/>
              <a:gd name="connsiteX5" fmla="*/ 2526030 w 2526030"/>
              <a:gd name="connsiteY5" fmla="*/ 0 h 1061085"/>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0 h 1061085"/>
              <a:gd name="connsiteX0" fmla="*/ 2526030 w 2527935"/>
              <a:gd name="connsiteY0" fmla="*/ 0 h 1061085"/>
              <a:gd name="connsiteX1" fmla="*/ 1905 w 2527935"/>
              <a:gd name="connsiteY1" fmla="*/ 702945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433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56235 h 1061085"/>
              <a:gd name="connsiteX4" fmla="*/ 2526030 w 2526030"/>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6235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60045 h 1061085"/>
              <a:gd name="connsiteX4" fmla="*/ 2526030 w 2526030"/>
              <a:gd name="connsiteY4" fmla="*/ 0 h 106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030" h="1061085">
                <a:moveTo>
                  <a:pt x="2526030" y="0"/>
                </a:moveTo>
                <a:lnTo>
                  <a:pt x="0" y="701040"/>
                </a:lnTo>
                <a:lnTo>
                  <a:pt x="0" y="1061085"/>
                </a:lnTo>
                <a:lnTo>
                  <a:pt x="2526030" y="360045"/>
                </a:lnTo>
                <a:lnTo>
                  <a:pt x="252603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35" name="Freeform: Shape 6"/>
          <p:cNvSpPr/>
          <p:nvPr/>
        </p:nvSpPr>
        <p:spPr>
          <a:xfrm>
            <a:off x="4687051" y="1806102"/>
            <a:ext cx="2823503" cy="1201735"/>
          </a:xfrm>
          <a:custGeom>
            <a:avLst/>
            <a:gdLst>
              <a:gd name="connsiteX0" fmla="*/ 2527030 w 2529192"/>
              <a:gd name="connsiteY0" fmla="*/ 0 h 1290537"/>
              <a:gd name="connsiteX1" fmla="*/ 2162 w 2529192"/>
              <a:gd name="connsiteY1" fmla="*/ 925209 h 1290537"/>
              <a:gd name="connsiteX2" fmla="*/ 0 w 2529192"/>
              <a:gd name="connsiteY2" fmla="*/ 1290537 h 1290537"/>
              <a:gd name="connsiteX3" fmla="*/ 2529192 w 2529192"/>
              <a:gd name="connsiteY3" fmla="*/ 631217 h 1290537"/>
              <a:gd name="connsiteX4" fmla="*/ 2527030 w 2529192"/>
              <a:gd name="connsiteY4" fmla="*/ 0 h 1290537"/>
              <a:gd name="connsiteX0" fmla="*/ 2527238 w 2529400"/>
              <a:gd name="connsiteY0" fmla="*/ 0 h 1290537"/>
              <a:gd name="connsiteX1" fmla="*/ 208 w 2529400"/>
              <a:gd name="connsiteY1" fmla="*/ 927371 h 1290537"/>
              <a:gd name="connsiteX2" fmla="*/ 208 w 2529400"/>
              <a:gd name="connsiteY2" fmla="*/ 1290537 h 1290537"/>
              <a:gd name="connsiteX3" fmla="*/ 2529400 w 2529400"/>
              <a:gd name="connsiteY3" fmla="*/ 631217 h 1290537"/>
              <a:gd name="connsiteX4" fmla="*/ 2527238 w 2529400"/>
              <a:gd name="connsiteY4" fmla="*/ 0 h 1290537"/>
              <a:gd name="connsiteX0" fmla="*/ 2529192 w 2531354"/>
              <a:gd name="connsiteY0" fmla="*/ 0 h 1297022"/>
              <a:gd name="connsiteX1" fmla="*/ 2162 w 2531354"/>
              <a:gd name="connsiteY1" fmla="*/ 927371 h 1297022"/>
              <a:gd name="connsiteX2" fmla="*/ 0 w 2531354"/>
              <a:gd name="connsiteY2" fmla="*/ 1297022 h 1297022"/>
              <a:gd name="connsiteX3" fmla="*/ 2531354 w 2531354"/>
              <a:gd name="connsiteY3" fmla="*/ 631217 h 1297022"/>
              <a:gd name="connsiteX4" fmla="*/ 2529192 w 2531354"/>
              <a:gd name="connsiteY4" fmla="*/ 0 h 1297022"/>
              <a:gd name="connsiteX0" fmla="*/ 2529400 w 2531562"/>
              <a:gd name="connsiteY0" fmla="*/ 0 h 1297022"/>
              <a:gd name="connsiteX1" fmla="*/ 208 w 2531562"/>
              <a:gd name="connsiteY1" fmla="*/ 927371 h 1297022"/>
              <a:gd name="connsiteX2" fmla="*/ 208 w 2531562"/>
              <a:gd name="connsiteY2" fmla="*/ 1297022 h 1297022"/>
              <a:gd name="connsiteX3" fmla="*/ 2531562 w 2531562"/>
              <a:gd name="connsiteY3" fmla="*/ 631217 h 1297022"/>
              <a:gd name="connsiteX4" fmla="*/ 2529400 w 2531562"/>
              <a:gd name="connsiteY4" fmla="*/ 0 h 1297022"/>
              <a:gd name="connsiteX0" fmla="*/ 2529400 w 2531562"/>
              <a:gd name="connsiteY0" fmla="*/ 0 h 1288375"/>
              <a:gd name="connsiteX1" fmla="*/ 208 w 2531562"/>
              <a:gd name="connsiteY1" fmla="*/ 927371 h 1288375"/>
              <a:gd name="connsiteX2" fmla="*/ 208 w 2531562"/>
              <a:gd name="connsiteY2" fmla="*/ 1288375 h 1288375"/>
              <a:gd name="connsiteX3" fmla="*/ 2531562 w 2531562"/>
              <a:gd name="connsiteY3" fmla="*/ 631217 h 1288375"/>
              <a:gd name="connsiteX4" fmla="*/ 2529400 w 2531562"/>
              <a:gd name="connsiteY4" fmla="*/ 0 h 1288375"/>
              <a:gd name="connsiteX0" fmla="*/ 2525077 w 2531562"/>
              <a:gd name="connsiteY0" fmla="*/ 0 h 1286213"/>
              <a:gd name="connsiteX1" fmla="*/ 208 w 2531562"/>
              <a:gd name="connsiteY1" fmla="*/ 925209 h 1286213"/>
              <a:gd name="connsiteX2" fmla="*/ 208 w 2531562"/>
              <a:gd name="connsiteY2" fmla="*/ 1286213 h 1286213"/>
              <a:gd name="connsiteX3" fmla="*/ 2531562 w 2531562"/>
              <a:gd name="connsiteY3" fmla="*/ 629055 h 1286213"/>
              <a:gd name="connsiteX4" fmla="*/ 2525077 w 2531562"/>
              <a:gd name="connsiteY4" fmla="*/ 0 h 1286213"/>
              <a:gd name="connsiteX0" fmla="*/ 2525077 w 2527239"/>
              <a:gd name="connsiteY0" fmla="*/ 0 h 1286213"/>
              <a:gd name="connsiteX1" fmla="*/ 208 w 2527239"/>
              <a:gd name="connsiteY1" fmla="*/ 925209 h 1286213"/>
              <a:gd name="connsiteX2" fmla="*/ 208 w 2527239"/>
              <a:gd name="connsiteY2" fmla="*/ 1286213 h 1286213"/>
              <a:gd name="connsiteX3" fmla="*/ 2527239 w 2527239"/>
              <a:gd name="connsiteY3" fmla="*/ 631217 h 1286213"/>
              <a:gd name="connsiteX4" fmla="*/ 2525077 w 2527239"/>
              <a:gd name="connsiteY4" fmla="*/ 0 h 1286213"/>
              <a:gd name="connsiteX0" fmla="*/ 2525077 w 2527239"/>
              <a:gd name="connsiteY0" fmla="*/ 0 h 1286213"/>
              <a:gd name="connsiteX1" fmla="*/ 208 w 2527239"/>
              <a:gd name="connsiteY1" fmla="*/ 925209 h 1286213"/>
              <a:gd name="connsiteX2" fmla="*/ 208 w 2527239"/>
              <a:gd name="connsiteY2" fmla="*/ 1286213 h 1286213"/>
              <a:gd name="connsiteX3" fmla="*/ 2527239 w 2527239"/>
              <a:gd name="connsiteY3" fmla="*/ 600953 h 1286213"/>
              <a:gd name="connsiteX4" fmla="*/ 2525077 w 2527239"/>
              <a:gd name="connsiteY4" fmla="*/ 0 h 1286213"/>
              <a:gd name="connsiteX0" fmla="*/ 2531571 w 2531633"/>
              <a:gd name="connsiteY0" fmla="*/ 0 h 1320800"/>
              <a:gd name="connsiteX1" fmla="*/ 208 w 2531633"/>
              <a:gd name="connsiteY1" fmla="*/ 959796 h 1320800"/>
              <a:gd name="connsiteX2" fmla="*/ 208 w 2531633"/>
              <a:gd name="connsiteY2" fmla="*/ 1320800 h 1320800"/>
              <a:gd name="connsiteX3" fmla="*/ 2527239 w 2531633"/>
              <a:gd name="connsiteY3" fmla="*/ 635540 h 1320800"/>
              <a:gd name="connsiteX4" fmla="*/ 2531571 w 2531633"/>
              <a:gd name="connsiteY4" fmla="*/ 0 h 1320800"/>
              <a:gd name="connsiteX0" fmla="*/ 2527756 w 2527918"/>
              <a:gd name="connsiteY0" fmla="*/ 0 h 1318895"/>
              <a:gd name="connsiteX1" fmla="*/ 208 w 2527918"/>
              <a:gd name="connsiteY1" fmla="*/ 957891 h 1318895"/>
              <a:gd name="connsiteX2" fmla="*/ 208 w 2527918"/>
              <a:gd name="connsiteY2" fmla="*/ 1318895 h 1318895"/>
              <a:gd name="connsiteX3" fmla="*/ 2527239 w 2527918"/>
              <a:gd name="connsiteY3" fmla="*/ 633635 h 1318895"/>
              <a:gd name="connsiteX4" fmla="*/ 2527756 w 2527918"/>
              <a:gd name="connsiteY4" fmla="*/ 0 h 1318895"/>
              <a:gd name="connsiteX0" fmla="*/ 2527548 w 2527710"/>
              <a:gd name="connsiteY0" fmla="*/ 0 h 1318895"/>
              <a:gd name="connsiteX1" fmla="*/ 1908 w 2527710"/>
              <a:gd name="connsiteY1" fmla="*/ 929316 h 1318895"/>
              <a:gd name="connsiteX2" fmla="*/ 0 w 2527710"/>
              <a:gd name="connsiteY2" fmla="*/ 1318895 h 1318895"/>
              <a:gd name="connsiteX3" fmla="*/ 2527031 w 2527710"/>
              <a:gd name="connsiteY3" fmla="*/ 633635 h 1318895"/>
              <a:gd name="connsiteX4" fmla="*/ 2527548 w 2527710"/>
              <a:gd name="connsiteY4" fmla="*/ 0 h 1318895"/>
              <a:gd name="connsiteX0" fmla="*/ 2525849 w 2526011"/>
              <a:gd name="connsiteY0" fmla="*/ 0 h 1286510"/>
              <a:gd name="connsiteX1" fmla="*/ 209 w 2526011"/>
              <a:gd name="connsiteY1" fmla="*/ 929316 h 1286510"/>
              <a:gd name="connsiteX2" fmla="*/ 209 w 2526011"/>
              <a:gd name="connsiteY2" fmla="*/ 1286510 h 1286510"/>
              <a:gd name="connsiteX3" fmla="*/ 2525332 w 2526011"/>
              <a:gd name="connsiteY3" fmla="*/ 633635 h 1286510"/>
              <a:gd name="connsiteX4" fmla="*/ 2525849 w 2526011"/>
              <a:gd name="connsiteY4" fmla="*/ 0 h 1286510"/>
              <a:gd name="connsiteX0" fmla="*/ 2525849 w 2526011"/>
              <a:gd name="connsiteY0" fmla="*/ 0 h 1273175"/>
              <a:gd name="connsiteX1" fmla="*/ 209 w 2526011"/>
              <a:gd name="connsiteY1" fmla="*/ 929316 h 1273175"/>
              <a:gd name="connsiteX2" fmla="*/ 209 w 2526011"/>
              <a:gd name="connsiteY2" fmla="*/ 1273175 h 1273175"/>
              <a:gd name="connsiteX3" fmla="*/ 2525332 w 2526011"/>
              <a:gd name="connsiteY3" fmla="*/ 633635 h 1273175"/>
              <a:gd name="connsiteX4" fmla="*/ 2525849 w 2526011"/>
              <a:gd name="connsiteY4" fmla="*/ 0 h 1273175"/>
              <a:gd name="connsiteX0" fmla="*/ 2525849 w 2526011"/>
              <a:gd name="connsiteY0" fmla="*/ 0 h 1282700"/>
              <a:gd name="connsiteX1" fmla="*/ 209 w 2526011"/>
              <a:gd name="connsiteY1" fmla="*/ 929316 h 1282700"/>
              <a:gd name="connsiteX2" fmla="*/ 209 w 2526011"/>
              <a:gd name="connsiteY2" fmla="*/ 1282700 h 1282700"/>
              <a:gd name="connsiteX3" fmla="*/ 2525332 w 2526011"/>
              <a:gd name="connsiteY3" fmla="*/ 633635 h 1282700"/>
              <a:gd name="connsiteX4" fmla="*/ 2525849 w 2526011"/>
              <a:gd name="connsiteY4" fmla="*/ 0 h 1282700"/>
              <a:gd name="connsiteX0" fmla="*/ 2527649 w 2527811"/>
              <a:gd name="connsiteY0" fmla="*/ 0 h 1282700"/>
              <a:gd name="connsiteX1" fmla="*/ 102 w 2527811"/>
              <a:gd name="connsiteY1" fmla="*/ 929316 h 1282700"/>
              <a:gd name="connsiteX2" fmla="*/ 2009 w 2527811"/>
              <a:gd name="connsiteY2" fmla="*/ 1282700 h 1282700"/>
              <a:gd name="connsiteX3" fmla="*/ 2527132 w 2527811"/>
              <a:gd name="connsiteY3" fmla="*/ 633635 h 1282700"/>
              <a:gd name="connsiteX4" fmla="*/ 2527649 w 2527811"/>
              <a:gd name="connsiteY4" fmla="*/ 0 h 1282700"/>
              <a:gd name="connsiteX0" fmla="*/ 2525848 w 2526010"/>
              <a:gd name="connsiteY0" fmla="*/ 0 h 1282700"/>
              <a:gd name="connsiteX1" fmla="*/ 209 w 2526010"/>
              <a:gd name="connsiteY1" fmla="*/ 923601 h 1282700"/>
              <a:gd name="connsiteX2" fmla="*/ 208 w 2526010"/>
              <a:gd name="connsiteY2" fmla="*/ 1282700 h 1282700"/>
              <a:gd name="connsiteX3" fmla="*/ 2525331 w 2526010"/>
              <a:gd name="connsiteY3" fmla="*/ 633635 h 1282700"/>
              <a:gd name="connsiteX4" fmla="*/ 2525848 w 2526010"/>
              <a:gd name="connsiteY4" fmla="*/ 0 h 1282700"/>
              <a:gd name="connsiteX0" fmla="*/ 2525848 w 2526010"/>
              <a:gd name="connsiteY0" fmla="*/ 0 h 1286510"/>
              <a:gd name="connsiteX1" fmla="*/ 209 w 2526010"/>
              <a:gd name="connsiteY1" fmla="*/ 923601 h 1286510"/>
              <a:gd name="connsiteX2" fmla="*/ 208 w 2526010"/>
              <a:gd name="connsiteY2" fmla="*/ 1286510 h 1286510"/>
              <a:gd name="connsiteX3" fmla="*/ 2525331 w 2526010"/>
              <a:gd name="connsiteY3" fmla="*/ 633635 h 1286510"/>
              <a:gd name="connsiteX4" fmla="*/ 2525848 w 2526010"/>
              <a:gd name="connsiteY4" fmla="*/ 0 h 1286510"/>
              <a:gd name="connsiteX0" fmla="*/ 2525742 w 2525904"/>
              <a:gd name="connsiteY0" fmla="*/ 0 h 1284605"/>
              <a:gd name="connsiteX1" fmla="*/ 103 w 2525904"/>
              <a:gd name="connsiteY1" fmla="*/ 923601 h 1284605"/>
              <a:gd name="connsiteX2" fmla="*/ 2010 w 2525904"/>
              <a:gd name="connsiteY2" fmla="*/ 1284605 h 1284605"/>
              <a:gd name="connsiteX3" fmla="*/ 2525225 w 2525904"/>
              <a:gd name="connsiteY3" fmla="*/ 633635 h 1284605"/>
              <a:gd name="connsiteX4" fmla="*/ 2525742 w 2525904"/>
              <a:gd name="connsiteY4" fmla="*/ 0 h 1284605"/>
              <a:gd name="connsiteX0" fmla="*/ 2525742 w 2525904"/>
              <a:gd name="connsiteY0" fmla="*/ 0 h 1284605"/>
              <a:gd name="connsiteX1" fmla="*/ 103 w 2525904"/>
              <a:gd name="connsiteY1" fmla="*/ 923601 h 1284605"/>
              <a:gd name="connsiteX2" fmla="*/ 2010 w 2525904"/>
              <a:gd name="connsiteY2" fmla="*/ 1284605 h 1284605"/>
              <a:gd name="connsiteX3" fmla="*/ 2525225 w 2525904"/>
              <a:gd name="connsiteY3" fmla="*/ 633635 h 1284605"/>
              <a:gd name="connsiteX4" fmla="*/ 2525742 w 2525904"/>
              <a:gd name="connsiteY4" fmla="*/ 0 h 1284605"/>
              <a:gd name="connsiteX0" fmla="*/ 2523732 w 2523894"/>
              <a:gd name="connsiteY0" fmla="*/ 0 h 1284605"/>
              <a:gd name="connsiteX1" fmla="*/ 1908 w 2523894"/>
              <a:gd name="connsiteY1" fmla="*/ 925506 h 1284605"/>
              <a:gd name="connsiteX2" fmla="*/ 0 w 2523894"/>
              <a:gd name="connsiteY2" fmla="*/ 1284605 h 1284605"/>
              <a:gd name="connsiteX3" fmla="*/ 2523215 w 2523894"/>
              <a:gd name="connsiteY3" fmla="*/ 633635 h 1284605"/>
              <a:gd name="connsiteX4" fmla="*/ 2523732 w 2523894"/>
              <a:gd name="connsiteY4" fmla="*/ 0 h 1284605"/>
              <a:gd name="connsiteX0" fmla="*/ 2523940 w 2524102"/>
              <a:gd name="connsiteY0" fmla="*/ 0 h 1284605"/>
              <a:gd name="connsiteX1" fmla="*/ 208 w 2524102"/>
              <a:gd name="connsiteY1" fmla="*/ 927411 h 1284605"/>
              <a:gd name="connsiteX2" fmla="*/ 208 w 2524102"/>
              <a:gd name="connsiteY2" fmla="*/ 1284605 h 1284605"/>
              <a:gd name="connsiteX3" fmla="*/ 2523423 w 2524102"/>
              <a:gd name="connsiteY3" fmla="*/ 633635 h 1284605"/>
              <a:gd name="connsiteX4" fmla="*/ 2523940 w 2524102"/>
              <a:gd name="connsiteY4" fmla="*/ 0 h 1284605"/>
              <a:gd name="connsiteX0" fmla="*/ 2525741 w 2525903"/>
              <a:gd name="connsiteY0" fmla="*/ 0 h 1284605"/>
              <a:gd name="connsiteX1" fmla="*/ 102 w 2525903"/>
              <a:gd name="connsiteY1" fmla="*/ 923601 h 1284605"/>
              <a:gd name="connsiteX2" fmla="*/ 2009 w 2525903"/>
              <a:gd name="connsiteY2" fmla="*/ 1284605 h 1284605"/>
              <a:gd name="connsiteX3" fmla="*/ 2525224 w 2525903"/>
              <a:gd name="connsiteY3" fmla="*/ 633635 h 1284605"/>
              <a:gd name="connsiteX4" fmla="*/ 2525741 w 2525903"/>
              <a:gd name="connsiteY4" fmla="*/ 0 h 1284605"/>
              <a:gd name="connsiteX0" fmla="*/ 2525847 w 2526009"/>
              <a:gd name="connsiteY0" fmla="*/ 0 h 1286510"/>
              <a:gd name="connsiteX1" fmla="*/ 208 w 2526009"/>
              <a:gd name="connsiteY1" fmla="*/ 923601 h 1286510"/>
              <a:gd name="connsiteX2" fmla="*/ 207 w 2526009"/>
              <a:gd name="connsiteY2" fmla="*/ 1286510 h 1286510"/>
              <a:gd name="connsiteX3" fmla="*/ 2525330 w 2526009"/>
              <a:gd name="connsiteY3" fmla="*/ 633635 h 1286510"/>
              <a:gd name="connsiteX4" fmla="*/ 2525847 w 2526009"/>
              <a:gd name="connsiteY4" fmla="*/ 0 h 1286510"/>
              <a:gd name="connsiteX0" fmla="*/ 2525847 w 2526009"/>
              <a:gd name="connsiteY0" fmla="*/ 0 h 1284605"/>
              <a:gd name="connsiteX1" fmla="*/ 208 w 2526009"/>
              <a:gd name="connsiteY1" fmla="*/ 923601 h 1284605"/>
              <a:gd name="connsiteX2" fmla="*/ 207 w 2526009"/>
              <a:gd name="connsiteY2" fmla="*/ 1284605 h 1284605"/>
              <a:gd name="connsiteX3" fmla="*/ 2525330 w 2526009"/>
              <a:gd name="connsiteY3" fmla="*/ 633635 h 1284605"/>
              <a:gd name="connsiteX4" fmla="*/ 2525847 w 2526009"/>
              <a:gd name="connsiteY4" fmla="*/ 0 h 1284605"/>
              <a:gd name="connsiteX0" fmla="*/ 2525847 w 2526009"/>
              <a:gd name="connsiteY0" fmla="*/ 0 h 1282700"/>
              <a:gd name="connsiteX1" fmla="*/ 208 w 2526009"/>
              <a:gd name="connsiteY1" fmla="*/ 923601 h 1282700"/>
              <a:gd name="connsiteX2" fmla="*/ 207 w 2526009"/>
              <a:gd name="connsiteY2" fmla="*/ 1282700 h 1282700"/>
              <a:gd name="connsiteX3" fmla="*/ 2525330 w 2526009"/>
              <a:gd name="connsiteY3" fmla="*/ 633635 h 1282700"/>
              <a:gd name="connsiteX4" fmla="*/ 2525847 w 2526009"/>
              <a:gd name="connsiteY4" fmla="*/ 0 h 1282700"/>
              <a:gd name="connsiteX0" fmla="*/ 2525847 w 2525937"/>
              <a:gd name="connsiteY0" fmla="*/ 0 h 1282700"/>
              <a:gd name="connsiteX1" fmla="*/ 208 w 2525937"/>
              <a:gd name="connsiteY1" fmla="*/ 923601 h 1282700"/>
              <a:gd name="connsiteX2" fmla="*/ 207 w 2525937"/>
              <a:gd name="connsiteY2" fmla="*/ 1282700 h 1282700"/>
              <a:gd name="connsiteX3" fmla="*/ 2523422 w 2525937"/>
              <a:gd name="connsiteY3" fmla="*/ 629825 h 1282700"/>
              <a:gd name="connsiteX4" fmla="*/ 2525847 w 2525937"/>
              <a:gd name="connsiteY4" fmla="*/ 0 h 1282700"/>
              <a:gd name="connsiteX0" fmla="*/ 2525847 w 2527238"/>
              <a:gd name="connsiteY0" fmla="*/ 0 h 1282700"/>
              <a:gd name="connsiteX1" fmla="*/ 208 w 2527238"/>
              <a:gd name="connsiteY1" fmla="*/ 923601 h 1282700"/>
              <a:gd name="connsiteX2" fmla="*/ 207 w 2527238"/>
              <a:gd name="connsiteY2" fmla="*/ 1282700 h 1282700"/>
              <a:gd name="connsiteX3" fmla="*/ 2527238 w 2527238"/>
              <a:gd name="connsiteY3" fmla="*/ 626015 h 1282700"/>
              <a:gd name="connsiteX4" fmla="*/ 2525847 w 2527238"/>
              <a:gd name="connsiteY4" fmla="*/ 0 h 1282700"/>
              <a:gd name="connsiteX0" fmla="*/ 2525847 w 2527238"/>
              <a:gd name="connsiteY0" fmla="*/ 0 h 1282700"/>
              <a:gd name="connsiteX1" fmla="*/ 208 w 2527238"/>
              <a:gd name="connsiteY1" fmla="*/ 923601 h 1282700"/>
              <a:gd name="connsiteX2" fmla="*/ 207 w 2527238"/>
              <a:gd name="connsiteY2" fmla="*/ 1282700 h 1282700"/>
              <a:gd name="connsiteX3" fmla="*/ 2527238 w 2527238"/>
              <a:gd name="connsiteY3" fmla="*/ 629825 h 1282700"/>
              <a:gd name="connsiteX4" fmla="*/ 2525847 w 2527238"/>
              <a:gd name="connsiteY4" fmla="*/ 0 h 1282700"/>
              <a:gd name="connsiteX0" fmla="*/ 2525847 w 2527238"/>
              <a:gd name="connsiteY0" fmla="*/ 0 h 1282700"/>
              <a:gd name="connsiteX1" fmla="*/ 208 w 2527238"/>
              <a:gd name="connsiteY1" fmla="*/ 923601 h 1282700"/>
              <a:gd name="connsiteX2" fmla="*/ 207 w 2527238"/>
              <a:gd name="connsiteY2" fmla="*/ 1282700 h 1282700"/>
              <a:gd name="connsiteX3" fmla="*/ 2527238 w 2527238"/>
              <a:gd name="connsiteY3" fmla="*/ 635540 h 1282700"/>
              <a:gd name="connsiteX4" fmla="*/ 2525847 w 2527238"/>
              <a:gd name="connsiteY4" fmla="*/ 0 h 1282700"/>
              <a:gd name="connsiteX0" fmla="*/ 2525847 w 2527238"/>
              <a:gd name="connsiteY0" fmla="*/ 0 h 1130300"/>
              <a:gd name="connsiteX1" fmla="*/ 208 w 2527238"/>
              <a:gd name="connsiteY1" fmla="*/ 771201 h 1130300"/>
              <a:gd name="connsiteX2" fmla="*/ 207 w 2527238"/>
              <a:gd name="connsiteY2" fmla="*/ 1130300 h 1130300"/>
              <a:gd name="connsiteX3" fmla="*/ 2527238 w 2527238"/>
              <a:gd name="connsiteY3" fmla="*/ 483140 h 1130300"/>
              <a:gd name="connsiteX4" fmla="*/ 2525847 w 2527238"/>
              <a:gd name="connsiteY4" fmla="*/ 0 h 1130300"/>
              <a:gd name="connsiteX0" fmla="*/ 2525847 w 2527238"/>
              <a:gd name="connsiteY0" fmla="*/ 0 h 1074152"/>
              <a:gd name="connsiteX1" fmla="*/ 208 w 2527238"/>
              <a:gd name="connsiteY1" fmla="*/ 715053 h 1074152"/>
              <a:gd name="connsiteX2" fmla="*/ 207 w 2527238"/>
              <a:gd name="connsiteY2" fmla="*/ 1074152 h 1074152"/>
              <a:gd name="connsiteX3" fmla="*/ 2527238 w 2527238"/>
              <a:gd name="connsiteY3" fmla="*/ 426992 h 1074152"/>
              <a:gd name="connsiteX4" fmla="*/ 2525847 w 2527238"/>
              <a:gd name="connsiteY4" fmla="*/ 0 h 1074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238" h="1074152">
                <a:moveTo>
                  <a:pt x="2525847" y="0"/>
                </a:moveTo>
                <a:lnTo>
                  <a:pt x="208" y="715053"/>
                </a:lnTo>
                <a:cubicBezTo>
                  <a:pt x="-513" y="836829"/>
                  <a:pt x="928" y="952376"/>
                  <a:pt x="207" y="1074152"/>
                </a:cubicBezTo>
                <a:lnTo>
                  <a:pt x="2527238" y="426992"/>
                </a:lnTo>
                <a:cubicBezTo>
                  <a:pt x="2526517" y="216586"/>
                  <a:pt x="2526568" y="210406"/>
                  <a:pt x="2525847" y="0"/>
                </a:cubicBez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grpSp>
        <p:nvGrpSpPr>
          <p:cNvPr id="50" name="组合 49"/>
          <p:cNvGrpSpPr/>
          <p:nvPr/>
        </p:nvGrpSpPr>
        <p:grpSpPr>
          <a:xfrm>
            <a:off x="4684917" y="1571625"/>
            <a:ext cx="2825921" cy="708496"/>
            <a:chOff x="3513687" y="1178719"/>
            <a:chExt cx="2119441" cy="531372"/>
          </a:xfrm>
        </p:grpSpPr>
        <p:sp>
          <p:nvSpPr>
            <p:cNvPr id="36" name="Rectangle 7"/>
            <p:cNvSpPr/>
            <p:nvPr/>
          </p:nvSpPr>
          <p:spPr>
            <a:xfrm>
              <a:off x="3513687" y="1178719"/>
              <a:ext cx="2119441" cy="5313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1" name="TextBox 12"/>
            <p:cNvSpPr txBox="1"/>
            <p:nvPr/>
          </p:nvSpPr>
          <p:spPr>
            <a:xfrm>
              <a:off x="4039981" y="1314662"/>
              <a:ext cx="1061829" cy="253916"/>
            </a:xfrm>
            <a:prstGeom prst="rect">
              <a:avLst/>
            </a:prstGeom>
            <a:noFill/>
          </p:spPr>
          <p:txBody>
            <a:bodyPr wrap="none">
              <a:normAutofit fontScale="92500" lnSpcReduction="20000"/>
            </a:bodyPr>
            <a:lstStyle/>
            <a:p>
              <a:pPr algn="ctr"/>
              <a:r>
                <a:rPr lang="zh-CN" altLang="en-US" sz="2133" b="1">
                  <a:solidFill>
                    <a:schemeClr val="bg1"/>
                  </a:solidFill>
                </a:rPr>
                <a:t>标题文本预设</a:t>
              </a:r>
            </a:p>
          </p:txBody>
        </p:sp>
      </p:grpSp>
      <p:grpSp>
        <p:nvGrpSpPr>
          <p:cNvPr id="49" name="组合 48"/>
          <p:cNvGrpSpPr/>
          <p:nvPr/>
        </p:nvGrpSpPr>
        <p:grpSpPr>
          <a:xfrm>
            <a:off x="4684917" y="2605140"/>
            <a:ext cx="2825921" cy="402289"/>
            <a:chOff x="3513687" y="1953854"/>
            <a:chExt cx="2119441" cy="301717"/>
          </a:xfrm>
        </p:grpSpPr>
        <p:sp>
          <p:nvSpPr>
            <p:cNvPr id="37" name="Rectangle 8"/>
            <p:cNvSpPr/>
            <p:nvPr/>
          </p:nvSpPr>
          <p:spPr>
            <a:xfrm>
              <a:off x="3513687" y="1953854"/>
              <a:ext cx="2119441" cy="3017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2" name="TextBox 13"/>
            <p:cNvSpPr txBox="1"/>
            <p:nvPr/>
          </p:nvSpPr>
          <p:spPr>
            <a:xfrm>
              <a:off x="4039981" y="1971669"/>
              <a:ext cx="1061829" cy="253916"/>
            </a:xfrm>
            <a:prstGeom prst="rect">
              <a:avLst/>
            </a:prstGeom>
            <a:noFill/>
          </p:spPr>
          <p:txBody>
            <a:bodyPr wrap="none">
              <a:normAutofit fontScale="92500" lnSpcReduction="20000"/>
            </a:bodyPr>
            <a:lstStyle/>
            <a:p>
              <a:pPr algn="ctr"/>
              <a:r>
                <a:rPr lang="zh-CN" altLang="en-US" sz="2133" b="1">
                  <a:solidFill>
                    <a:schemeClr val="bg1"/>
                  </a:solidFill>
                </a:rPr>
                <a:t>标题文本预设</a:t>
              </a:r>
            </a:p>
          </p:txBody>
        </p:sp>
      </p:grpSp>
      <p:grpSp>
        <p:nvGrpSpPr>
          <p:cNvPr id="47" name="组合 46"/>
          <p:cNvGrpSpPr/>
          <p:nvPr/>
        </p:nvGrpSpPr>
        <p:grpSpPr>
          <a:xfrm>
            <a:off x="4684632" y="4175937"/>
            <a:ext cx="2825921" cy="402289"/>
            <a:chOff x="3513473" y="3131952"/>
            <a:chExt cx="2119441" cy="301717"/>
          </a:xfrm>
        </p:grpSpPr>
        <p:sp>
          <p:nvSpPr>
            <p:cNvPr id="39" name="Rectangle 10"/>
            <p:cNvSpPr/>
            <p:nvPr/>
          </p:nvSpPr>
          <p:spPr>
            <a:xfrm>
              <a:off x="3513473" y="3131952"/>
              <a:ext cx="2119441" cy="301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3" name="TextBox 14"/>
            <p:cNvSpPr txBox="1"/>
            <p:nvPr/>
          </p:nvSpPr>
          <p:spPr>
            <a:xfrm>
              <a:off x="4039981" y="3157584"/>
              <a:ext cx="1061829" cy="253916"/>
            </a:xfrm>
            <a:prstGeom prst="rect">
              <a:avLst/>
            </a:prstGeom>
            <a:noFill/>
          </p:spPr>
          <p:txBody>
            <a:bodyPr wrap="none">
              <a:normAutofit fontScale="92500" lnSpcReduction="20000"/>
            </a:bodyPr>
            <a:lstStyle/>
            <a:p>
              <a:pPr algn="ctr"/>
              <a:r>
                <a:rPr lang="zh-CN" altLang="en-US" sz="2133" b="1">
                  <a:solidFill>
                    <a:schemeClr val="bg1"/>
                  </a:solidFill>
                </a:rPr>
                <a:t>标题文本预设</a:t>
              </a:r>
            </a:p>
          </p:txBody>
        </p:sp>
      </p:grpSp>
      <p:grpSp>
        <p:nvGrpSpPr>
          <p:cNvPr id="48" name="组合 47"/>
          <p:cNvGrpSpPr/>
          <p:nvPr/>
        </p:nvGrpSpPr>
        <p:grpSpPr>
          <a:xfrm>
            <a:off x="4684917" y="3391010"/>
            <a:ext cx="2825921" cy="402289"/>
            <a:chOff x="3513687" y="2543257"/>
            <a:chExt cx="2119441" cy="301717"/>
          </a:xfrm>
        </p:grpSpPr>
        <p:sp>
          <p:nvSpPr>
            <p:cNvPr id="38" name="Rectangle 9"/>
            <p:cNvSpPr/>
            <p:nvPr/>
          </p:nvSpPr>
          <p:spPr>
            <a:xfrm>
              <a:off x="3513687" y="2543257"/>
              <a:ext cx="2119441" cy="3017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4" name="TextBox 15"/>
            <p:cNvSpPr txBox="1"/>
            <p:nvPr/>
          </p:nvSpPr>
          <p:spPr>
            <a:xfrm>
              <a:off x="4041441" y="2549238"/>
              <a:ext cx="1061829" cy="253916"/>
            </a:xfrm>
            <a:prstGeom prst="rect">
              <a:avLst/>
            </a:prstGeom>
            <a:noFill/>
          </p:spPr>
          <p:txBody>
            <a:bodyPr wrap="none">
              <a:normAutofit fontScale="92500" lnSpcReduction="20000"/>
            </a:bodyPr>
            <a:lstStyle/>
            <a:p>
              <a:pPr algn="ctr"/>
              <a:r>
                <a:rPr lang="zh-CN" altLang="en-US" sz="2133" b="1">
                  <a:solidFill>
                    <a:schemeClr val="bg1"/>
                  </a:solidFill>
                </a:rPr>
                <a:t>标题文本预设</a:t>
              </a:r>
            </a:p>
          </p:txBody>
        </p:sp>
      </p:grpSp>
      <p:grpSp>
        <p:nvGrpSpPr>
          <p:cNvPr id="46" name="组合 45"/>
          <p:cNvGrpSpPr/>
          <p:nvPr/>
        </p:nvGrpSpPr>
        <p:grpSpPr>
          <a:xfrm>
            <a:off x="4680499" y="4969300"/>
            <a:ext cx="2828059" cy="728352"/>
            <a:chOff x="3510374" y="3726975"/>
            <a:chExt cx="2121044" cy="546264"/>
          </a:xfrm>
          <a:solidFill>
            <a:schemeClr val="accent1">
              <a:lumMod val="50000"/>
            </a:schemeClr>
          </a:solidFill>
        </p:grpSpPr>
        <p:sp>
          <p:nvSpPr>
            <p:cNvPr id="40" name="Rectangle 11"/>
            <p:cNvSpPr/>
            <p:nvPr/>
          </p:nvSpPr>
          <p:spPr>
            <a:xfrm>
              <a:off x="3510374" y="3726975"/>
              <a:ext cx="2121044" cy="5462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5" name="TextBox 16"/>
            <p:cNvSpPr txBox="1"/>
            <p:nvPr/>
          </p:nvSpPr>
          <p:spPr>
            <a:xfrm>
              <a:off x="4039981" y="3862841"/>
              <a:ext cx="1061829" cy="253916"/>
            </a:xfrm>
            <a:prstGeom prst="rect">
              <a:avLst/>
            </a:prstGeom>
            <a:grpFill/>
          </p:spPr>
          <p:txBody>
            <a:bodyPr wrap="none">
              <a:normAutofit fontScale="92500" lnSpcReduction="20000"/>
            </a:bodyPr>
            <a:lstStyle/>
            <a:p>
              <a:pPr algn="ctr"/>
              <a:r>
                <a:rPr lang="zh-CN" altLang="en-US" sz="2133" b="1">
                  <a:solidFill>
                    <a:schemeClr val="bg1"/>
                  </a:solidFill>
                </a:rPr>
                <a:t>标题文本预设</a:t>
              </a:r>
            </a:p>
          </p:txBody>
        </p:sp>
      </p:grpSp>
      <p:grpSp>
        <p:nvGrpSpPr>
          <p:cNvPr id="5" name="Group 37"/>
          <p:cNvGrpSpPr/>
          <p:nvPr/>
        </p:nvGrpSpPr>
        <p:grpSpPr>
          <a:xfrm>
            <a:off x="8170815" y="1697288"/>
            <a:ext cx="2749723" cy="3463424"/>
            <a:chOff x="8170814" y="1912116"/>
            <a:chExt cx="2749722" cy="3463424"/>
          </a:xfrm>
        </p:grpSpPr>
        <p:grpSp>
          <p:nvGrpSpPr>
            <p:cNvPr id="20" name="Group 38"/>
            <p:cNvGrpSpPr/>
            <p:nvPr/>
          </p:nvGrpSpPr>
          <p:grpSpPr>
            <a:xfrm>
              <a:off x="8170814" y="1912116"/>
              <a:ext cx="2611177" cy="3463424"/>
              <a:chOff x="1193500" y="1491637"/>
              <a:chExt cx="3761195" cy="3463424"/>
            </a:xfrm>
          </p:grpSpPr>
          <p:grpSp>
            <p:nvGrpSpPr>
              <p:cNvPr id="23" name="Group 41"/>
              <p:cNvGrpSpPr/>
              <p:nvPr/>
            </p:nvGrpSpPr>
            <p:grpSpPr>
              <a:xfrm>
                <a:off x="1193500" y="1491637"/>
                <a:ext cx="3761195" cy="815608"/>
                <a:chOff x="1317257" y="1824875"/>
                <a:chExt cx="3761195" cy="815608"/>
              </a:xfrm>
            </p:grpSpPr>
            <p:sp>
              <p:nvSpPr>
                <p:cNvPr id="30" name="TextBox 48"/>
                <p:cNvSpPr txBox="1"/>
                <p:nvPr/>
              </p:nvSpPr>
              <p:spPr>
                <a:xfrm>
                  <a:off x="1317257" y="2132652"/>
                  <a:ext cx="3761195" cy="507831"/>
                </a:xfrm>
                <a:prstGeom prst="rect">
                  <a:avLst/>
                </a:prstGeom>
                <a:noFill/>
              </p:spPr>
              <p:txBody>
                <a:bodyPr wrap="square" lIns="0" tIns="0" rIns="0" bIns="0">
                  <a:normAutofit/>
                </a:bodyPr>
                <a:lstStyle/>
                <a:p>
                  <a:pPr algn="r">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31" name="Rectangle 49"/>
                <p:cNvSpPr/>
                <p:nvPr/>
              </p:nvSpPr>
              <p:spPr>
                <a:xfrm>
                  <a:off x="1317257" y="1824875"/>
                  <a:ext cx="3761195" cy="307777"/>
                </a:xfrm>
                <a:prstGeom prst="rect">
                  <a:avLst/>
                </a:prstGeom>
              </p:spPr>
              <p:txBody>
                <a:bodyPr wrap="none" lIns="0" tIns="0" rIns="0" bIns="0">
                  <a:normAutofit/>
                </a:bodyPr>
                <a:lstStyle/>
                <a:p>
                  <a:pPr algn="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grpSp>
            <p:nvGrpSpPr>
              <p:cNvPr id="24" name="Group 42"/>
              <p:cNvGrpSpPr/>
              <p:nvPr/>
            </p:nvGrpSpPr>
            <p:grpSpPr>
              <a:xfrm>
                <a:off x="1193500" y="2815545"/>
                <a:ext cx="3761195" cy="815608"/>
                <a:chOff x="1317257" y="1824875"/>
                <a:chExt cx="3761195" cy="815608"/>
              </a:xfrm>
            </p:grpSpPr>
            <p:sp>
              <p:nvSpPr>
                <p:cNvPr id="28" name="TextBox 46"/>
                <p:cNvSpPr txBox="1"/>
                <p:nvPr/>
              </p:nvSpPr>
              <p:spPr>
                <a:xfrm>
                  <a:off x="1317257" y="2132652"/>
                  <a:ext cx="3761195" cy="507831"/>
                </a:xfrm>
                <a:prstGeom prst="rect">
                  <a:avLst/>
                </a:prstGeom>
                <a:noFill/>
              </p:spPr>
              <p:txBody>
                <a:bodyPr wrap="square" lIns="0" tIns="0" rIns="0" bIns="0">
                  <a:normAutofit/>
                </a:bodyPr>
                <a:lstStyle/>
                <a:p>
                  <a:pPr algn="r">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29" name="Rectangle 47"/>
                <p:cNvSpPr/>
                <p:nvPr/>
              </p:nvSpPr>
              <p:spPr>
                <a:xfrm>
                  <a:off x="1317257" y="1824875"/>
                  <a:ext cx="3761195" cy="307777"/>
                </a:xfrm>
                <a:prstGeom prst="rect">
                  <a:avLst/>
                </a:prstGeom>
              </p:spPr>
              <p:txBody>
                <a:bodyPr wrap="none" lIns="0" tIns="0" rIns="0" bIns="0">
                  <a:normAutofit/>
                </a:bodyPr>
                <a:lstStyle/>
                <a:p>
                  <a:pPr algn="r"/>
                  <a:r>
                    <a:rPr lang="zh-CN" altLang="en-US" sz="1600" b="1">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grpSp>
            <p:nvGrpSpPr>
              <p:cNvPr id="25" name="Group 43"/>
              <p:cNvGrpSpPr/>
              <p:nvPr/>
            </p:nvGrpSpPr>
            <p:grpSpPr>
              <a:xfrm>
                <a:off x="1193500" y="4139453"/>
                <a:ext cx="3761195" cy="815608"/>
                <a:chOff x="1317257" y="1824875"/>
                <a:chExt cx="3761195" cy="815608"/>
              </a:xfrm>
            </p:grpSpPr>
            <p:sp>
              <p:nvSpPr>
                <p:cNvPr id="26" name="TextBox 44"/>
                <p:cNvSpPr txBox="1"/>
                <p:nvPr/>
              </p:nvSpPr>
              <p:spPr>
                <a:xfrm>
                  <a:off x="1317257" y="2132652"/>
                  <a:ext cx="3761195" cy="507831"/>
                </a:xfrm>
                <a:prstGeom prst="rect">
                  <a:avLst/>
                </a:prstGeom>
                <a:noFill/>
              </p:spPr>
              <p:txBody>
                <a:bodyPr wrap="square" lIns="0" tIns="0" rIns="0" bIns="0">
                  <a:normAutofit/>
                </a:bodyPr>
                <a:lstStyle/>
                <a:p>
                  <a:pPr algn="r">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27" name="Rectangle 45"/>
                <p:cNvSpPr/>
                <p:nvPr/>
              </p:nvSpPr>
              <p:spPr>
                <a:xfrm>
                  <a:off x="1317257" y="1824875"/>
                  <a:ext cx="3761195" cy="307777"/>
                </a:xfrm>
                <a:prstGeom prst="rect">
                  <a:avLst/>
                </a:prstGeom>
              </p:spPr>
              <p:txBody>
                <a:bodyPr wrap="none" lIns="0" tIns="0" rIns="0" bIns="0">
                  <a:normAutofit/>
                </a:bodyPr>
                <a:lstStyle/>
                <a:p>
                  <a:pPr algn="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grpSp>
        <p:cxnSp>
          <p:nvCxnSpPr>
            <p:cNvPr id="21" name="Straight Connector 39"/>
            <p:cNvCxnSpPr/>
            <p:nvPr/>
          </p:nvCxnSpPr>
          <p:spPr>
            <a:xfrm>
              <a:off x="8472264"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40"/>
            <p:cNvCxnSpPr/>
            <p:nvPr/>
          </p:nvCxnSpPr>
          <p:spPr>
            <a:xfrm>
              <a:off x="8472264" y="4263691"/>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50"/>
          <p:cNvGrpSpPr/>
          <p:nvPr/>
        </p:nvGrpSpPr>
        <p:grpSpPr>
          <a:xfrm>
            <a:off x="1307469" y="1697288"/>
            <a:ext cx="2713719" cy="3463424"/>
            <a:chOff x="1307468" y="1697288"/>
            <a:chExt cx="2713719" cy="3463424"/>
          </a:xfrm>
        </p:grpSpPr>
        <p:grpSp>
          <p:nvGrpSpPr>
            <p:cNvPr id="7" name="Group 51"/>
            <p:cNvGrpSpPr/>
            <p:nvPr/>
          </p:nvGrpSpPr>
          <p:grpSpPr>
            <a:xfrm>
              <a:off x="1410010" y="1697288"/>
              <a:ext cx="2611177" cy="3463424"/>
              <a:chOff x="1193500" y="1491637"/>
              <a:chExt cx="3761195" cy="3463424"/>
            </a:xfrm>
          </p:grpSpPr>
          <p:grpSp>
            <p:nvGrpSpPr>
              <p:cNvPr id="11" name="Group 55"/>
              <p:cNvGrpSpPr/>
              <p:nvPr/>
            </p:nvGrpSpPr>
            <p:grpSpPr>
              <a:xfrm>
                <a:off x="1193500" y="1491637"/>
                <a:ext cx="3761195" cy="815608"/>
                <a:chOff x="1317257" y="1824875"/>
                <a:chExt cx="3761195" cy="815608"/>
              </a:xfrm>
            </p:grpSpPr>
            <p:sp>
              <p:nvSpPr>
                <p:cNvPr id="18" name="TextBox 62"/>
                <p:cNvSpPr txBox="1"/>
                <p:nvPr/>
              </p:nvSpPr>
              <p:spPr>
                <a:xfrm>
                  <a:off x="1317257" y="2132652"/>
                  <a:ext cx="3761195" cy="507831"/>
                </a:xfrm>
                <a:prstGeom prst="rect">
                  <a:avLst/>
                </a:prstGeom>
                <a:noFill/>
              </p:spPr>
              <p:txBody>
                <a:bodyPr wrap="square" lIns="0" tIns="0" rIns="0" bIns="0">
                  <a:normAutofit/>
                </a:bodyPr>
                <a:lstStyle/>
                <a:p>
                  <a:pPr>
                    <a:lnSpc>
                      <a:spcPct val="120000"/>
                    </a:lnSpc>
                  </a:pPr>
                  <a:r>
                    <a:rPr lang="zh-CN" altLang="en-US" sz="1067"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dirty="0">
                      <a:solidFill>
                        <a:schemeClr val="bg1">
                          <a:lumMod val="50000"/>
                        </a:schemeClr>
                      </a:solidFill>
                      <a:latin typeface="微软雅黑" panose="020B0503020204020204" pitchFamily="34" charset="-122"/>
                      <a:ea typeface="微软雅黑" panose="020B0503020204020204" pitchFamily="34" charset="-122"/>
                    </a:rPr>
                  </a:br>
                  <a:r>
                    <a:rPr lang="zh-CN" altLang="en-US" sz="1067"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9" name="Rectangle 63"/>
                <p:cNvSpPr/>
                <p:nvPr/>
              </p:nvSpPr>
              <p:spPr>
                <a:xfrm>
                  <a:off x="1317257" y="1824875"/>
                  <a:ext cx="3761195" cy="307777"/>
                </a:xfrm>
                <a:prstGeom prst="rect">
                  <a:avLst/>
                </a:prstGeom>
              </p:spPr>
              <p:txBody>
                <a:bodyPr wrap="none" lIns="0" tIns="0" rIns="0" bIns="0">
                  <a:normAutofit/>
                </a:bodyPr>
                <a:lstStyle/>
                <a:p>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grpSp>
            <p:nvGrpSpPr>
              <p:cNvPr id="12" name="Group 56"/>
              <p:cNvGrpSpPr/>
              <p:nvPr/>
            </p:nvGrpSpPr>
            <p:grpSpPr>
              <a:xfrm>
                <a:off x="1193500" y="2815545"/>
                <a:ext cx="3761195" cy="815608"/>
                <a:chOff x="1317257" y="1824875"/>
                <a:chExt cx="3761195" cy="815608"/>
              </a:xfrm>
            </p:grpSpPr>
            <p:sp>
              <p:nvSpPr>
                <p:cNvPr id="16" name="TextBox 60"/>
                <p:cNvSpPr txBox="1"/>
                <p:nvPr/>
              </p:nvSpPr>
              <p:spPr>
                <a:xfrm>
                  <a:off x="1317257" y="2132652"/>
                  <a:ext cx="3761195" cy="507831"/>
                </a:xfrm>
                <a:prstGeom prst="rect">
                  <a:avLst/>
                </a:prstGeom>
                <a:noFill/>
              </p:spPr>
              <p:txBody>
                <a:bodyPr wrap="square" lIns="0" tIns="0" rIns="0" bIns="0">
                  <a:normAutofit/>
                </a:bodyPr>
                <a:lstStyle/>
                <a:p>
                  <a:pPr>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7" name="Rectangle 61"/>
                <p:cNvSpPr/>
                <p:nvPr/>
              </p:nvSpPr>
              <p:spPr>
                <a:xfrm>
                  <a:off x="1317257" y="1824875"/>
                  <a:ext cx="3761195" cy="307777"/>
                </a:xfrm>
                <a:prstGeom prst="rect">
                  <a:avLst/>
                </a:prstGeom>
              </p:spPr>
              <p:txBody>
                <a:bodyPr wrap="none" lIns="0" tIns="0" rIns="0" bIns="0">
                  <a:normAutofit/>
                </a:bodyPr>
                <a:lstStyle/>
                <a:p>
                  <a:r>
                    <a:rPr lang="zh-CN" altLang="en-US" sz="1600" b="1">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grpSp>
            <p:nvGrpSpPr>
              <p:cNvPr id="13" name="Group 57"/>
              <p:cNvGrpSpPr/>
              <p:nvPr/>
            </p:nvGrpSpPr>
            <p:grpSpPr>
              <a:xfrm>
                <a:off x="1193500" y="4139453"/>
                <a:ext cx="3761195" cy="815608"/>
                <a:chOff x="1317257" y="1824875"/>
                <a:chExt cx="3761195" cy="815608"/>
              </a:xfrm>
            </p:grpSpPr>
            <p:sp>
              <p:nvSpPr>
                <p:cNvPr id="14" name="TextBox 58"/>
                <p:cNvSpPr txBox="1"/>
                <p:nvPr/>
              </p:nvSpPr>
              <p:spPr>
                <a:xfrm>
                  <a:off x="1317257" y="2132652"/>
                  <a:ext cx="3761195" cy="507831"/>
                </a:xfrm>
                <a:prstGeom prst="rect">
                  <a:avLst/>
                </a:prstGeom>
                <a:noFill/>
              </p:spPr>
              <p:txBody>
                <a:bodyPr wrap="square" lIns="0" tIns="0" rIns="0" bIns="0">
                  <a:normAutofit/>
                </a:bodyPr>
                <a:lstStyle/>
                <a:p>
                  <a:pPr>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5" name="Rectangle 59"/>
                <p:cNvSpPr/>
                <p:nvPr/>
              </p:nvSpPr>
              <p:spPr>
                <a:xfrm>
                  <a:off x="1317257" y="1824875"/>
                  <a:ext cx="3761195" cy="307777"/>
                </a:xfrm>
                <a:prstGeom prst="rect">
                  <a:avLst/>
                </a:prstGeom>
              </p:spPr>
              <p:txBody>
                <a:bodyPr wrap="none" lIns="0" tIns="0" rIns="0" bIns="0">
                  <a:normAutofit/>
                </a:bodyPr>
                <a:lstStyle/>
                <a:p>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grpSp>
        <p:grpSp>
          <p:nvGrpSpPr>
            <p:cNvPr id="8" name="Group 52"/>
            <p:cNvGrpSpPr/>
            <p:nvPr/>
          </p:nvGrpSpPr>
          <p:grpSpPr>
            <a:xfrm>
              <a:off x="1307468" y="2710116"/>
              <a:ext cx="2448272" cy="1338747"/>
              <a:chOff x="1307468" y="2924944"/>
              <a:chExt cx="2448272" cy="1338747"/>
            </a:xfrm>
          </p:grpSpPr>
          <p:cxnSp>
            <p:nvCxnSpPr>
              <p:cNvPr id="9" name="Straight Connector 53"/>
              <p:cNvCxnSpPr/>
              <p:nvPr/>
            </p:nvCxnSpPr>
            <p:spPr>
              <a:xfrm>
                <a:off x="1307468"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54"/>
              <p:cNvCxnSpPr/>
              <p:nvPr/>
            </p:nvCxnSpPr>
            <p:spPr>
              <a:xfrm>
                <a:off x="1307468" y="4263691"/>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xmlns="" val="1680026860"/>
      </p:ext>
    </p:extLst>
  </p:cSld>
  <p:clrMapOvr>
    <a:masterClrMapping/>
  </p:clrMapOvr>
  <mc:AlternateContent xmlns:mc="http://schemas.openxmlformats.org/markup-compatibility/2006">
    <mc:Choice xmlns:p14="http://schemas.microsoft.com/office/powerpoint/2010/main" xmlns=""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down)">
                                      <p:cBhvr>
                                        <p:cTn id="13" dur="500"/>
                                        <p:tgtEl>
                                          <p:spTgt spid="3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p:cTn id="17" dur="500" fill="hold"/>
                                        <p:tgtEl>
                                          <p:spTgt spid="47"/>
                                        </p:tgtEl>
                                        <p:attrNameLst>
                                          <p:attrName>ppt_w</p:attrName>
                                        </p:attrNameLst>
                                      </p:cBhvr>
                                      <p:tavLst>
                                        <p:tav tm="0">
                                          <p:val>
                                            <p:fltVal val="0"/>
                                          </p:val>
                                        </p:tav>
                                        <p:tav tm="100000">
                                          <p:val>
                                            <p:strVal val="#ppt_w"/>
                                          </p:val>
                                        </p:tav>
                                      </p:tavLst>
                                    </p:anim>
                                    <p:anim calcmode="lin" valueType="num">
                                      <p:cBhvr>
                                        <p:cTn id="18" dur="500" fill="hold"/>
                                        <p:tgtEl>
                                          <p:spTgt spid="47"/>
                                        </p:tgtEl>
                                        <p:attrNameLst>
                                          <p:attrName>ppt_h</p:attrName>
                                        </p:attrNameLst>
                                      </p:cBhvr>
                                      <p:tavLst>
                                        <p:tav tm="0">
                                          <p:val>
                                            <p:fltVal val="0"/>
                                          </p:val>
                                        </p:tav>
                                        <p:tav tm="100000">
                                          <p:val>
                                            <p:strVal val="#ppt_h"/>
                                          </p:val>
                                        </p:tav>
                                      </p:tavLst>
                                    </p:anim>
                                    <p:animEffect transition="in" filter="fade">
                                      <p:cBhvr>
                                        <p:cTn id="19" dur="500"/>
                                        <p:tgtEl>
                                          <p:spTgt spid="47"/>
                                        </p:tgtEl>
                                      </p:cBhvr>
                                    </p:animEffect>
                                  </p:childTnLst>
                                </p:cTn>
                              </p:par>
                            </p:childTnLst>
                          </p:cTn>
                        </p:par>
                        <p:par>
                          <p:cTn id="20" fill="hold">
                            <p:stCondLst>
                              <p:cond delay="1500"/>
                            </p:stCondLst>
                            <p:childTnLst>
                              <p:par>
                                <p:cTn id="21" presetID="22" presetClass="entr" presetSubtype="4"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p:cTn id="27" dur="500" fill="hold"/>
                                        <p:tgtEl>
                                          <p:spTgt spid="48"/>
                                        </p:tgtEl>
                                        <p:attrNameLst>
                                          <p:attrName>ppt_w</p:attrName>
                                        </p:attrNameLst>
                                      </p:cBhvr>
                                      <p:tavLst>
                                        <p:tav tm="0">
                                          <p:val>
                                            <p:fltVal val="0"/>
                                          </p:val>
                                        </p:tav>
                                        <p:tav tm="100000">
                                          <p:val>
                                            <p:strVal val="#ppt_w"/>
                                          </p:val>
                                        </p:tav>
                                      </p:tavLst>
                                    </p:anim>
                                    <p:anim calcmode="lin" valueType="num">
                                      <p:cBhvr>
                                        <p:cTn id="28" dur="500" fill="hold"/>
                                        <p:tgtEl>
                                          <p:spTgt spid="48"/>
                                        </p:tgtEl>
                                        <p:attrNameLst>
                                          <p:attrName>ppt_h</p:attrName>
                                        </p:attrNameLst>
                                      </p:cBhvr>
                                      <p:tavLst>
                                        <p:tav tm="0">
                                          <p:val>
                                            <p:fltVal val="0"/>
                                          </p:val>
                                        </p:tav>
                                        <p:tav tm="100000">
                                          <p:val>
                                            <p:strVal val="#ppt_h"/>
                                          </p:val>
                                        </p:tav>
                                      </p:tavLst>
                                    </p:anim>
                                    <p:animEffect transition="in" filter="fade">
                                      <p:cBhvr>
                                        <p:cTn id="29" dur="500"/>
                                        <p:tgtEl>
                                          <p:spTgt spid="48"/>
                                        </p:tgtEl>
                                      </p:cBhvr>
                                    </p:animEffect>
                                  </p:childTnLst>
                                </p:cTn>
                              </p:par>
                            </p:childTnLst>
                          </p:cTn>
                        </p:par>
                        <p:par>
                          <p:cTn id="30" fill="hold">
                            <p:stCondLst>
                              <p:cond delay="2500"/>
                            </p:stCondLst>
                            <p:childTnLst>
                              <p:par>
                                <p:cTn id="31" presetID="22" presetClass="entr" presetSubtype="4"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down)">
                                      <p:cBhvr>
                                        <p:cTn id="33" dur="500"/>
                                        <p:tgtEl>
                                          <p:spTgt spid="32"/>
                                        </p:tgtEl>
                                      </p:cBhvr>
                                    </p:animEffect>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p:cTn id="37" dur="500" fill="hold"/>
                                        <p:tgtEl>
                                          <p:spTgt spid="49"/>
                                        </p:tgtEl>
                                        <p:attrNameLst>
                                          <p:attrName>ppt_w</p:attrName>
                                        </p:attrNameLst>
                                      </p:cBhvr>
                                      <p:tavLst>
                                        <p:tav tm="0">
                                          <p:val>
                                            <p:fltVal val="0"/>
                                          </p:val>
                                        </p:tav>
                                        <p:tav tm="100000">
                                          <p:val>
                                            <p:strVal val="#ppt_w"/>
                                          </p:val>
                                        </p:tav>
                                      </p:tavLst>
                                    </p:anim>
                                    <p:anim calcmode="lin" valueType="num">
                                      <p:cBhvr>
                                        <p:cTn id="38" dur="500" fill="hold"/>
                                        <p:tgtEl>
                                          <p:spTgt spid="49"/>
                                        </p:tgtEl>
                                        <p:attrNameLst>
                                          <p:attrName>ppt_h</p:attrName>
                                        </p:attrNameLst>
                                      </p:cBhvr>
                                      <p:tavLst>
                                        <p:tav tm="0">
                                          <p:val>
                                            <p:fltVal val="0"/>
                                          </p:val>
                                        </p:tav>
                                        <p:tav tm="100000">
                                          <p:val>
                                            <p:strVal val="#ppt_h"/>
                                          </p:val>
                                        </p:tav>
                                      </p:tavLst>
                                    </p:anim>
                                    <p:animEffect transition="in" filter="fade">
                                      <p:cBhvr>
                                        <p:cTn id="39" dur="500"/>
                                        <p:tgtEl>
                                          <p:spTgt spid="49"/>
                                        </p:tgtEl>
                                      </p:cBhvr>
                                    </p:animEffect>
                                  </p:childTnLst>
                                </p:cTn>
                              </p:par>
                            </p:childTnLst>
                          </p:cTn>
                        </p:par>
                        <p:par>
                          <p:cTn id="40" fill="hold">
                            <p:stCondLst>
                              <p:cond delay="3500"/>
                            </p:stCondLst>
                            <p:childTnLst>
                              <p:par>
                                <p:cTn id="41" presetID="22" presetClass="entr" presetSubtype="4"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down)">
                                      <p:cBhvr>
                                        <p:cTn id="43" dur="500"/>
                                        <p:tgtEl>
                                          <p:spTgt spid="35"/>
                                        </p:tgtEl>
                                      </p:cBhvr>
                                    </p:animEffect>
                                  </p:childTnLst>
                                </p:cTn>
                              </p:par>
                            </p:childTnLst>
                          </p:cTn>
                        </p:par>
                        <p:par>
                          <p:cTn id="44" fill="hold">
                            <p:stCondLst>
                              <p:cond delay="4000"/>
                            </p:stCondLst>
                            <p:childTnLst>
                              <p:par>
                                <p:cTn id="45" presetID="53" presetClass="entr" presetSubtype="16" fill="hold" nodeType="afterEffect">
                                  <p:stCondLst>
                                    <p:cond delay="0"/>
                                  </p:stCondLst>
                                  <p:childTnLst>
                                    <p:set>
                                      <p:cBhvr>
                                        <p:cTn id="46" dur="1" fill="hold">
                                          <p:stCondLst>
                                            <p:cond delay="0"/>
                                          </p:stCondLst>
                                        </p:cTn>
                                        <p:tgtEl>
                                          <p:spTgt spid="50"/>
                                        </p:tgtEl>
                                        <p:attrNameLst>
                                          <p:attrName>style.visibility</p:attrName>
                                        </p:attrNameLst>
                                      </p:cBhvr>
                                      <p:to>
                                        <p:strVal val="visible"/>
                                      </p:to>
                                    </p:set>
                                    <p:anim calcmode="lin" valueType="num">
                                      <p:cBhvr>
                                        <p:cTn id="47" dur="500" fill="hold"/>
                                        <p:tgtEl>
                                          <p:spTgt spid="50"/>
                                        </p:tgtEl>
                                        <p:attrNameLst>
                                          <p:attrName>ppt_w</p:attrName>
                                        </p:attrNameLst>
                                      </p:cBhvr>
                                      <p:tavLst>
                                        <p:tav tm="0">
                                          <p:val>
                                            <p:fltVal val="0"/>
                                          </p:val>
                                        </p:tav>
                                        <p:tav tm="100000">
                                          <p:val>
                                            <p:strVal val="#ppt_w"/>
                                          </p:val>
                                        </p:tav>
                                      </p:tavLst>
                                    </p:anim>
                                    <p:anim calcmode="lin" valueType="num">
                                      <p:cBhvr>
                                        <p:cTn id="48" dur="500" fill="hold"/>
                                        <p:tgtEl>
                                          <p:spTgt spid="50"/>
                                        </p:tgtEl>
                                        <p:attrNameLst>
                                          <p:attrName>ppt_h</p:attrName>
                                        </p:attrNameLst>
                                      </p:cBhvr>
                                      <p:tavLst>
                                        <p:tav tm="0">
                                          <p:val>
                                            <p:fltVal val="0"/>
                                          </p:val>
                                        </p:tav>
                                        <p:tav tm="100000">
                                          <p:val>
                                            <p:strVal val="#ppt_h"/>
                                          </p:val>
                                        </p:tav>
                                      </p:tavLst>
                                    </p:anim>
                                    <p:animEffect transition="in" filter="fade">
                                      <p:cBhvr>
                                        <p:cTn id="49" dur="500"/>
                                        <p:tgtEl>
                                          <p:spTgt spid="50"/>
                                        </p:tgtEl>
                                      </p:cBhvr>
                                    </p:animEffect>
                                  </p:childTnLst>
                                </p:cTn>
                              </p:par>
                            </p:childTnLst>
                          </p:cTn>
                        </p:par>
                        <p:par>
                          <p:cTn id="50" fill="hold">
                            <p:stCondLst>
                              <p:cond delay="4500"/>
                            </p:stCondLst>
                            <p:childTnLst>
                              <p:par>
                                <p:cTn id="51" presetID="42" presetClass="entr" presetSubtype="0" fill="hold"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1000"/>
                                        <p:tgtEl>
                                          <p:spTgt spid="6"/>
                                        </p:tgtEl>
                                      </p:cBhvr>
                                    </p:animEffect>
                                    <p:anim calcmode="lin" valueType="num">
                                      <p:cBhvr>
                                        <p:cTn id="54" dur="1000" fill="hold"/>
                                        <p:tgtEl>
                                          <p:spTgt spid="6"/>
                                        </p:tgtEl>
                                        <p:attrNameLst>
                                          <p:attrName>ppt_x</p:attrName>
                                        </p:attrNameLst>
                                      </p:cBhvr>
                                      <p:tavLst>
                                        <p:tav tm="0">
                                          <p:val>
                                            <p:strVal val="#ppt_x"/>
                                          </p:val>
                                        </p:tav>
                                        <p:tav tm="100000">
                                          <p:val>
                                            <p:strVal val="#ppt_x"/>
                                          </p:val>
                                        </p:tav>
                                      </p:tavLst>
                                    </p:anim>
                                    <p:anim calcmode="lin" valueType="num">
                                      <p:cBhvr>
                                        <p:cTn id="55" dur="1000" fill="hold"/>
                                        <p:tgtEl>
                                          <p:spTgt spid="6"/>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1000"/>
                                        <p:tgtEl>
                                          <p:spTgt spid="5"/>
                                        </p:tgtEl>
                                      </p:cBhvr>
                                    </p:animEffect>
                                    <p:anim calcmode="lin" valueType="num">
                                      <p:cBhvr>
                                        <p:cTn id="59" dur="1000" fill="hold"/>
                                        <p:tgtEl>
                                          <p:spTgt spid="5"/>
                                        </p:tgtEl>
                                        <p:attrNameLst>
                                          <p:attrName>ppt_x</p:attrName>
                                        </p:attrNameLst>
                                      </p:cBhvr>
                                      <p:tavLst>
                                        <p:tav tm="0">
                                          <p:val>
                                            <p:strVal val="#ppt_x"/>
                                          </p:val>
                                        </p:tav>
                                        <p:tav tm="100000">
                                          <p:val>
                                            <p:strVal val="#ppt_x"/>
                                          </p:val>
                                        </p:tav>
                                      </p:tavLst>
                                    </p:anim>
                                    <p:anim calcmode="lin" valueType="num">
                                      <p:cBhvr>
                                        <p:cTn id="6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74"/>
          <p:cNvCxnSpPr/>
          <p:nvPr/>
        </p:nvCxnSpPr>
        <p:spPr bwMode="auto">
          <a:xfrm flipV="1">
            <a:off x="6309777" y="5817651"/>
            <a:ext cx="19160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75"/>
          <p:cNvCxnSpPr/>
          <p:nvPr/>
        </p:nvCxnSpPr>
        <p:spPr bwMode="auto">
          <a:xfrm flipV="1">
            <a:off x="8225833" y="5375431"/>
            <a:ext cx="0" cy="446324"/>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291063" y="1794200"/>
            <a:ext cx="1934771" cy="0"/>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grpSp>
        <p:nvGrpSpPr>
          <p:cNvPr id="7" name="Group 4"/>
          <p:cNvGrpSpPr/>
          <p:nvPr/>
        </p:nvGrpSpPr>
        <p:grpSpPr>
          <a:xfrm>
            <a:off x="1658607" y="3745087"/>
            <a:ext cx="3341221" cy="1513856"/>
            <a:chOff x="954609" y="1833070"/>
            <a:chExt cx="3341222" cy="1513856"/>
          </a:xfrm>
        </p:grpSpPr>
        <p:sp>
          <p:nvSpPr>
            <p:cNvPr id="70" name="TextBox 72"/>
            <p:cNvSpPr txBox="1"/>
            <p:nvPr/>
          </p:nvSpPr>
          <p:spPr bwMode="auto">
            <a:xfrm>
              <a:off x="954609" y="1833070"/>
              <a:ext cx="1231106" cy="246221"/>
            </a:xfrm>
            <a:prstGeom prst="rect">
              <a:avLst/>
            </a:prstGeom>
            <a:noFill/>
          </p:spPr>
          <p:txBody>
            <a:bodyPr wrap="none" lIns="0" tIns="0" rIns="0" bIns="0">
              <a:normAutofit/>
            </a:bodyPr>
            <a:lstStyle/>
            <a:p>
              <a:pPr eaLnBrk="1" fontAlgn="auto" hangingPunct="1">
                <a:defRPr/>
              </a:pP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71" name="Rectangle 73"/>
            <p:cNvSpPr>
              <a:spLocks/>
            </p:cNvSpPr>
            <p:nvPr/>
          </p:nvSpPr>
          <p:spPr bwMode="auto">
            <a:xfrm>
              <a:off x="954609" y="2079291"/>
              <a:ext cx="3341222" cy="12676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ormAutofit/>
            </a:bodyPr>
            <a:lstStyle/>
            <a:p>
              <a:pPr eaLnBrk="1" hangingPunct="1">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8" name="Group 3"/>
          <p:cNvGrpSpPr/>
          <p:nvPr/>
        </p:nvGrpSpPr>
        <p:grpSpPr>
          <a:xfrm>
            <a:off x="1584814" y="2700455"/>
            <a:ext cx="2961177" cy="829187"/>
            <a:chOff x="1402312" y="4026960"/>
            <a:chExt cx="2961178" cy="829187"/>
          </a:xfrm>
        </p:grpSpPr>
        <p:sp>
          <p:nvSpPr>
            <p:cNvPr id="60" name="Oval 70"/>
            <p:cNvSpPr/>
            <p:nvPr/>
          </p:nvSpPr>
          <p:spPr bwMode="auto">
            <a:xfrm>
              <a:off x="3534303" y="4026960"/>
              <a:ext cx="829187" cy="8291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61" name="Freeform: Shape 71"/>
            <p:cNvSpPr>
              <a:spLocks/>
            </p:cNvSpPr>
            <p:nvPr/>
          </p:nvSpPr>
          <p:spPr bwMode="auto">
            <a:xfrm>
              <a:off x="3737281" y="4218422"/>
              <a:ext cx="423231" cy="42179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bg1"/>
            </a:solidFill>
            <a:ln>
              <a:noFill/>
            </a:ln>
            <a:effectLst/>
            <a:ex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62" name="Oval 66"/>
            <p:cNvSpPr/>
            <p:nvPr/>
          </p:nvSpPr>
          <p:spPr bwMode="auto">
            <a:xfrm>
              <a:off x="1402312" y="4026960"/>
              <a:ext cx="829187" cy="8291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63" name="Group 67"/>
            <p:cNvGrpSpPr/>
            <p:nvPr/>
          </p:nvGrpSpPr>
          <p:grpSpPr bwMode="auto">
            <a:xfrm>
              <a:off x="1605998" y="4243973"/>
              <a:ext cx="421791" cy="395160"/>
              <a:chOff x="5368132" y="3540125"/>
              <a:chExt cx="465138" cy="435769"/>
            </a:xfrm>
            <a:solidFill>
              <a:schemeClr val="bg1"/>
            </a:solidFill>
          </p:grpSpPr>
          <p:sp>
            <p:nvSpPr>
              <p:cNvPr id="68" name="Freeform: Shape 68"/>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69" name="Freeform: Shape 69"/>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64" name="Oval 62"/>
            <p:cNvSpPr/>
            <p:nvPr/>
          </p:nvSpPr>
          <p:spPr bwMode="auto">
            <a:xfrm>
              <a:off x="2467588" y="4026960"/>
              <a:ext cx="829187" cy="8291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65" name="Group 63"/>
            <p:cNvGrpSpPr/>
            <p:nvPr/>
          </p:nvGrpSpPr>
          <p:grpSpPr bwMode="auto">
            <a:xfrm>
              <a:off x="2737505" y="4230657"/>
              <a:ext cx="289352" cy="421792"/>
              <a:chOff x="3582988" y="3510757"/>
              <a:chExt cx="319088" cy="465138"/>
            </a:xfrm>
            <a:solidFill>
              <a:schemeClr val="bg1"/>
            </a:solidFill>
          </p:grpSpPr>
          <p:sp>
            <p:nvSpPr>
              <p:cNvPr id="66" name="Freeform: Shape 64"/>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67" name="Freeform: Shape 65"/>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grpSp>
      <p:cxnSp>
        <p:nvCxnSpPr>
          <p:cNvPr id="9" name="Straight Connector 58"/>
          <p:cNvCxnSpPr/>
          <p:nvPr/>
        </p:nvCxnSpPr>
        <p:spPr bwMode="auto">
          <a:xfrm>
            <a:off x="6350085" y="2468237"/>
            <a:ext cx="117036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59"/>
          <p:cNvCxnSpPr/>
          <p:nvPr/>
        </p:nvCxnSpPr>
        <p:spPr bwMode="auto">
          <a:xfrm>
            <a:off x="7520448" y="2463918"/>
            <a:ext cx="0" cy="446324"/>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grpSp>
        <p:nvGrpSpPr>
          <p:cNvPr id="11" name="Group 1"/>
          <p:cNvGrpSpPr/>
          <p:nvPr/>
        </p:nvGrpSpPr>
        <p:grpSpPr>
          <a:xfrm>
            <a:off x="5434524" y="1268760"/>
            <a:ext cx="981781" cy="4815333"/>
            <a:chOff x="5434524" y="1268760"/>
            <a:chExt cx="981781" cy="4815333"/>
          </a:xfrm>
        </p:grpSpPr>
        <p:sp>
          <p:nvSpPr>
            <p:cNvPr id="21" name="Rectangle 15"/>
            <p:cNvSpPr/>
            <p:nvPr/>
          </p:nvSpPr>
          <p:spPr bwMode="auto">
            <a:xfrm>
              <a:off x="5566963" y="1401200"/>
              <a:ext cx="696748" cy="3509651"/>
            </a:xfrm>
            <a:prstGeom prst="rect">
              <a:avLst/>
            </a:prstGeom>
            <a:noFill/>
            <a:ln w="19050">
              <a:solidFill>
                <a:schemeClr val="accent6"/>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2" name="Group 16"/>
            <p:cNvGrpSpPr>
              <a:grpSpLocks/>
            </p:cNvGrpSpPr>
            <p:nvPr/>
          </p:nvGrpSpPr>
          <p:grpSpPr bwMode="auto">
            <a:xfrm>
              <a:off x="5566963" y="5133982"/>
              <a:ext cx="696748" cy="950111"/>
              <a:chOff x="5675267" y="5586733"/>
              <a:chExt cx="768542" cy="1047987"/>
            </a:xfrm>
          </p:grpSpPr>
          <p:sp>
            <p:nvSpPr>
              <p:cNvPr id="58" name="Isosceles Triangle 52"/>
              <p:cNvSpPr/>
              <p:nvPr/>
            </p:nvSpPr>
            <p:spPr>
              <a:xfrm flipV="1">
                <a:off x="5675267" y="5586733"/>
                <a:ext cx="768542" cy="104798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9" name="Freeform: Shape 53"/>
              <p:cNvSpPr/>
              <p:nvPr/>
            </p:nvSpPr>
            <p:spPr>
              <a:xfrm flipV="1">
                <a:off x="5883281" y="6098024"/>
                <a:ext cx="352513" cy="536696"/>
              </a:xfrm>
              <a:custGeom>
                <a:avLst/>
                <a:gdLst>
                  <a:gd name="connsiteX0" fmla="*/ 0 w 354170"/>
                  <a:gd name="connsiteY0" fmla="*/ 479252 h 479252"/>
                  <a:gd name="connsiteX1" fmla="*/ 177085 w 354170"/>
                  <a:gd name="connsiteY1" fmla="*/ 0 h 479252"/>
                  <a:gd name="connsiteX2" fmla="*/ 354170 w 354170"/>
                  <a:gd name="connsiteY2" fmla="*/ 479252 h 479252"/>
                  <a:gd name="connsiteX3" fmla="*/ 0 w 354170"/>
                  <a:gd name="connsiteY3" fmla="*/ 479252 h 479252"/>
                  <a:gd name="connsiteX0" fmla="*/ 0 w 354170"/>
                  <a:gd name="connsiteY0" fmla="*/ 479252 h 537369"/>
                  <a:gd name="connsiteX1" fmla="*/ 177085 w 354170"/>
                  <a:gd name="connsiteY1" fmla="*/ 0 h 537369"/>
                  <a:gd name="connsiteX2" fmla="*/ 354170 w 354170"/>
                  <a:gd name="connsiteY2" fmla="*/ 479252 h 537369"/>
                  <a:gd name="connsiteX3" fmla="*/ 173116 w 354170"/>
                  <a:gd name="connsiteY3" fmla="*/ 537369 h 537369"/>
                  <a:gd name="connsiteX4" fmla="*/ 0 w 354170"/>
                  <a:gd name="connsiteY4" fmla="*/ 479252 h 537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170" h="537369">
                    <a:moveTo>
                      <a:pt x="0" y="479252"/>
                    </a:moveTo>
                    <a:lnTo>
                      <a:pt x="177085" y="0"/>
                    </a:lnTo>
                    <a:lnTo>
                      <a:pt x="354170" y="479252"/>
                    </a:lnTo>
                    <a:cubicBezTo>
                      <a:pt x="289056" y="480368"/>
                      <a:pt x="238230" y="536253"/>
                      <a:pt x="173116" y="537369"/>
                    </a:cubicBezTo>
                    <a:lnTo>
                      <a:pt x="0" y="479252"/>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3" name="Oval 17"/>
            <p:cNvSpPr/>
            <p:nvPr/>
          </p:nvSpPr>
          <p:spPr bwMode="auto">
            <a:xfrm>
              <a:off x="5830403" y="4824476"/>
              <a:ext cx="181385" cy="1799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24" name="Straight Connector 18"/>
            <p:cNvCxnSpPr>
              <a:endCxn id="43" idx="7"/>
            </p:cNvCxnSpPr>
            <p:nvPr/>
          </p:nvCxnSpPr>
          <p:spPr bwMode="auto">
            <a:xfrm flipH="1">
              <a:off x="5630305" y="1429991"/>
              <a:ext cx="587342" cy="39444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5" name="Straight Connector 19"/>
            <p:cNvCxnSpPr>
              <a:endCxn id="47" idx="7"/>
            </p:cNvCxnSpPr>
            <p:nvPr/>
          </p:nvCxnSpPr>
          <p:spPr bwMode="auto">
            <a:xfrm flipH="1">
              <a:off x="5980117" y="1847463"/>
              <a:ext cx="204418" cy="185704"/>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6" name="Straight Connector 20"/>
            <p:cNvCxnSpPr>
              <a:endCxn id="47" idx="5"/>
            </p:cNvCxnSpPr>
            <p:nvPr/>
          </p:nvCxnSpPr>
          <p:spPr bwMode="auto">
            <a:xfrm flipH="1" flipV="1">
              <a:off x="5980117" y="2220310"/>
              <a:ext cx="198660" cy="236088"/>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7" name="Straight Connector 21"/>
            <p:cNvCxnSpPr>
              <a:stCxn id="47" idx="1"/>
            </p:cNvCxnSpPr>
            <p:nvPr/>
          </p:nvCxnSpPr>
          <p:spPr bwMode="auto">
            <a:xfrm flipH="1" flipV="1">
              <a:off x="5566963" y="1858980"/>
              <a:ext cx="226011" cy="17418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8" name="Straight Connector 22"/>
            <p:cNvCxnSpPr>
              <a:stCxn id="50" idx="7"/>
            </p:cNvCxnSpPr>
            <p:nvPr/>
          </p:nvCxnSpPr>
          <p:spPr bwMode="auto">
            <a:xfrm flipV="1">
              <a:off x="5630305" y="2161288"/>
              <a:ext cx="211615" cy="332539"/>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9" name="Straight Connector 23"/>
            <p:cNvCxnSpPr>
              <a:stCxn id="49" idx="1"/>
            </p:cNvCxnSpPr>
            <p:nvPr/>
          </p:nvCxnSpPr>
          <p:spPr bwMode="auto">
            <a:xfrm flipH="1" flipV="1">
              <a:off x="5867831" y="2859475"/>
              <a:ext cx="318143" cy="102208"/>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0" name="Straight Connector 24"/>
            <p:cNvCxnSpPr>
              <a:stCxn id="48" idx="7"/>
            </p:cNvCxnSpPr>
            <p:nvPr/>
          </p:nvCxnSpPr>
          <p:spPr bwMode="auto">
            <a:xfrm flipV="1">
              <a:off x="5644700" y="2870992"/>
              <a:ext cx="184264" cy="374286"/>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1" name="Straight Connector 25"/>
            <p:cNvCxnSpPr/>
            <p:nvPr/>
          </p:nvCxnSpPr>
          <p:spPr bwMode="auto">
            <a:xfrm flipH="1" flipV="1">
              <a:off x="5552568" y="2594596"/>
              <a:ext cx="305187" cy="253363"/>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2" name="Straight Connector 26"/>
            <p:cNvCxnSpPr/>
            <p:nvPr/>
          </p:nvCxnSpPr>
          <p:spPr bwMode="auto">
            <a:xfrm flipV="1">
              <a:off x="5886546" y="2476552"/>
              <a:ext cx="377165" cy="33110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3" name="Straight Connector 27"/>
            <p:cNvCxnSpPr>
              <a:stCxn id="48" idx="6"/>
            </p:cNvCxnSpPr>
            <p:nvPr/>
          </p:nvCxnSpPr>
          <p:spPr bwMode="auto">
            <a:xfrm flipV="1">
              <a:off x="5680689" y="3081168"/>
              <a:ext cx="610374" cy="249044"/>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4" name="Straight Connector 28"/>
            <p:cNvCxnSpPr>
              <a:stCxn id="56" idx="1"/>
            </p:cNvCxnSpPr>
            <p:nvPr/>
          </p:nvCxnSpPr>
          <p:spPr bwMode="auto">
            <a:xfrm flipH="1" flipV="1">
              <a:off x="5592876" y="3387794"/>
              <a:ext cx="141077" cy="321023"/>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5" name="Straight Connector 29"/>
            <p:cNvCxnSpPr>
              <a:stCxn id="56" idx="3"/>
            </p:cNvCxnSpPr>
            <p:nvPr/>
          </p:nvCxnSpPr>
          <p:spPr bwMode="auto">
            <a:xfrm flipV="1">
              <a:off x="5733952" y="3540388"/>
              <a:ext cx="503847" cy="33685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6" name="Straight Connector 30"/>
            <p:cNvCxnSpPr>
              <a:stCxn id="53" idx="1"/>
            </p:cNvCxnSpPr>
            <p:nvPr/>
          </p:nvCxnSpPr>
          <p:spPr bwMode="auto">
            <a:xfrm flipH="1" flipV="1">
              <a:off x="5908139" y="4303355"/>
              <a:ext cx="292231" cy="4462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7" name="Straight Connector 31"/>
            <p:cNvCxnSpPr/>
            <p:nvPr/>
          </p:nvCxnSpPr>
          <p:spPr bwMode="auto">
            <a:xfrm flipH="1">
              <a:off x="5620227" y="4280322"/>
              <a:ext cx="210176" cy="562869"/>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8" name="Straight Connector 32"/>
            <p:cNvCxnSpPr/>
            <p:nvPr/>
          </p:nvCxnSpPr>
          <p:spPr bwMode="auto">
            <a:xfrm flipH="1" flipV="1">
              <a:off x="5895184" y="4358059"/>
              <a:ext cx="342615" cy="498088"/>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9" name="Straight Connector 33"/>
            <p:cNvCxnSpPr/>
            <p:nvPr/>
          </p:nvCxnSpPr>
          <p:spPr bwMode="auto">
            <a:xfrm flipV="1">
              <a:off x="5859194" y="3608048"/>
              <a:ext cx="325340" cy="667956"/>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40" name="Oval 34"/>
            <p:cNvSpPr/>
            <p:nvPr/>
          </p:nvSpPr>
          <p:spPr bwMode="auto">
            <a:xfrm>
              <a:off x="5434524" y="1268760"/>
              <a:ext cx="263439" cy="263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Oval 35"/>
            <p:cNvSpPr/>
            <p:nvPr/>
          </p:nvSpPr>
          <p:spPr bwMode="auto">
            <a:xfrm>
              <a:off x="6119755" y="1271639"/>
              <a:ext cx="263439" cy="264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Oval 36"/>
            <p:cNvSpPr/>
            <p:nvPr/>
          </p:nvSpPr>
          <p:spPr bwMode="auto">
            <a:xfrm>
              <a:off x="6151426" y="1696311"/>
              <a:ext cx="198660" cy="1986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3" name="Oval 37"/>
            <p:cNvSpPr/>
            <p:nvPr/>
          </p:nvSpPr>
          <p:spPr bwMode="auto">
            <a:xfrm>
              <a:off x="5460436" y="1795639"/>
              <a:ext cx="198660" cy="1972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4" name="Oval 38"/>
            <p:cNvSpPr/>
            <p:nvPr/>
          </p:nvSpPr>
          <p:spPr bwMode="auto">
            <a:xfrm>
              <a:off x="5824644" y="1304750"/>
              <a:ext cx="181385" cy="1799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5" name="Oval 39"/>
            <p:cNvSpPr/>
            <p:nvPr/>
          </p:nvSpPr>
          <p:spPr bwMode="auto">
            <a:xfrm>
              <a:off x="5434524" y="4726587"/>
              <a:ext cx="263439" cy="26487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6" name="Oval 40"/>
            <p:cNvSpPr/>
            <p:nvPr/>
          </p:nvSpPr>
          <p:spPr bwMode="auto">
            <a:xfrm>
              <a:off x="6106799" y="4726587"/>
              <a:ext cx="263440" cy="26487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7" name="Oval 41"/>
            <p:cNvSpPr/>
            <p:nvPr/>
          </p:nvSpPr>
          <p:spPr bwMode="auto">
            <a:xfrm>
              <a:off x="5754107" y="1994299"/>
              <a:ext cx="264879" cy="26487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8" name="Oval 42"/>
            <p:cNvSpPr/>
            <p:nvPr/>
          </p:nvSpPr>
          <p:spPr bwMode="auto">
            <a:xfrm>
              <a:off x="5440283" y="3209289"/>
              <a:ext cx="240406" cy="24040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9" name="Oval 43"/>
            <p:cNvSpPr/>
            <p:nvPr/>
          </p:nvSpPr>
          <p:spPr bwMode="auto">
            <a:xfrm>
              <a:off x="6157184" y="2932893"/>
              <a:ext cx="197219" cy="1986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0" name="Oval 44"/>
            <p:cNvSpPr/>
            <p:nvPr/>
          </p:nvSpPr>
          <p:spPr bwMode="auto">
            <a:xfrm>
              <a:off x="5460436" y="2463596"/>
              <a:ext cx="198660" cy="1986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1" name="Oval 45"/>
            <p:cNvSpPr/>
            <p:nvPr/>
          </p:nvSpPr>
          <p:spPr bwMode="auto">
            <a:xfrm>
              <a:off x="6132711" y="3429542"/>
              <a:ext cx="263440" cy="26344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2" name="Oval 46"/>
            <p:cNvSpPr/>
            <p:nvPr/>
          </p:nvSpPr>
          <p:spPr bwMode="auto">
            <a:xfrm>
              <a:off x="6152865" y="2318201"/>
              <a:ext cx="263440" cy="26344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3" name="Oval 47"/>
            <p:cNvSpPr/>
            <p:nvPr/>
          </p:nvSpPr>
          <p:spPr bwMode="auto">
            <a:xfrm>
              <a:off x="6174458" y="4320630"/>
              <a:ext cx="179944" cy="1813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4" name="Oval 48"/>
            <p:cNvSpPr/>
            <p:nvPr/>
          </p:nvSpPr>
          <p:spPr bwMode="auto">
            <a:xfrm>
              <a:off x="5489227" y="3939146"/>
              <a:ext cx="179944" cy="1813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5" name="Oval 49"/>
            <p:cNvSpPr/>
            <p:nvPr/>
          </p:nvSpPr>
          <p:spPr bwMode="auto">
            <a:xfrm>
              <a:off x="5697963" y="4091740"/>
              <a:ext cx="321022" cy="3195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6" name="Oval 50"/>
            <p:cNvSpPr/>
            <p:nvPr/>
          </p:nvSpPr>
          <p:spPr bwMode="auto">
            <a:xfrm>
              <a:off x="5697963" y="3672827"/>
              <a:ext cx="240407" cy="2404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7" name="Oval 51"/>
            <p:cNvSpPr/>
            <p:nvPr/>
          </p:nvSpPr>
          <p:spPr bwMode="auto">
            <a:xfrm>
              <a:off x="5729634" y="2702563"/>
              <a:ext cx="263440" cy="263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2" name="Group 7"/>
          <p:cNvGrpSpPr/>
          <p:nvPr/>
        </p:nvGrpSpPr>
        <p:grpSpPr>
          <a:xfrm>
            <a:off x="8468172" y="1444387"/>
            <a:ext cx="3004691" cy="772775"/>
            <a:chOff x="8376985" y="1444387"/>
            <a:chExt cx="2051611" cy="772775"/>
          </a:xfrm>
        </p:grpSpPr>
        <p:sp>
          <p:nvSpPr>
            <p:cNvPr id="19" name="TextBox 60"/>
            <p:cNvSpPr txBox="1">
              <a:spLocks/>
            </p:cNvSpPr>
            <p:nvPr/>
          </p:nvSpPr>
          <p:spPr bwMode="auto">
            <a:xfrm>
              <a:off x="8376985" y="1444387"/>
              <a:ext cx="2051611"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ormAutofit/>
            </a:bodyPr>
            <a:lstStyle/>
            <a:p>
              <a:pPr eaLnBrk="1" hangingPunct="1"/>
              <a:r>
                <a:rPr lang="zh-CN" altLang="en-US" sz="1600"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0" name="Rectangle 6"/>
            <p:cNvSpPr/>
            <p:nvPr/>
          </p:nvSpPr>
          <p:spPr>
            <a:xfrm>
              <a:off x="8392833" y="1690608"/>
              <a:ext cx="2035763" cy="526554"/>
            </a:xfrm>
            <a:prstGeom prst="rect">
              <a:avLst/>
            </a:prstGeom>
          </p:spPr>
          <p:txBody>
            <a:bodyPr wrap="square" lIns="0" tIns="0" rIns="0" bIns="0">
              <a:normAutofit/>
            </a:bodyPr>
            <a:lstStyle/>
            <a:p>
              <a:pPr fontAlgn="base">
                <a:lnSpc>
                  <a:spcPct val="120000"/>
                </a:lnSpc>
                <a:spcBef>
                  <a:spcPct val="0"/>
                </a:spcBef>
                <a:spcAft>
                  <a:spcPct val="0"/>
                </a:spcAft>
              </a:pPr>
              <a:r>
                <a:rPr lang="zh-CN" altLang="en-US" sz="1067"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dirty="0">
                  <a:solidFill>
                    <a:schemeClr val="bg1">
                      <a:lumMod val="50000"/>
                    </a:schemeClr>
                  </a:solidFill>
                  <a:latin typeface="微软雅黑" panose="020B0503020204020204" pitchFamily="34" charset="-122"/>
                  <a:ea typeface="微软雅黑" panose="020B0503020204020204" pitchFamily="34" charset="-122"/>
                </a:rPr>
              </a:br>
              <a:r>
                <a:rPr lang="zh-CN" altLang="en-US" sz="1067"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13" name="Group 76"/>
          <p:cNvGrpSpPr/>
          <p:nvPr/>
        </p:nvGrpSpPr>
        <p:grpSpPr>
          <a:xfrm>
            <a:off x="7467186" y="3211163"/>
            <a:ext cx="4005677" cy="772775"/>
            <a:chOff x="8376985" y="1444387"/>
            <a:chExt cx="1547487" cy="772775"/>
          </a:xfrm>
        </p:grpSpPr>
        <p:sp>
          <p:nvSpPr>
            <p:cNvPr id="17" name="TextBox 77"/>
            <p:cNvSpPr txBox="1">
              <a:spLocks/>
            </p:cNvSpPr>
            <p:nvPr/>
          </p:nvSpPr>
          <p:spPr bwMode="auto">
            <a:xfrm>
              <a:off x="8376985" y="1444387"/>
              <a:ext cx="1547487"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ormAutofit/>
            </a:bodyPr>
            <a:lstStyle/>
            <a:p>
              <a:pPr eaLnBrk="1" hangingPunct="1"/>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8" name="Rectangle 78"/>
            <p:cNvSpPr/>
            <p:nvPr/>
          </p:nvSpPr>
          <p:spPr>
            <a:xfrm>
              <a:off x="8392833" y="1690608"/>
              <a:ext cx="1522177" cy="526554"/>
            </a:xfrm>
            <a:prstGeom prst="rect">
              <a:avLst/>
            </a:prstGeom>
          </p:spPr>
          <p:txBody>
            <a:bodyPr wrap="square" lIns="0" tIns="0" rIns="0" bIns="0" anchor="t" anchorCtr="0">
              <a:normAutofit/>
            </a:bodyPr>
            <a:lstStyle/>
            <a:p>
              <a:pPr fontAlgn="base">
                <a:lnSpc>
                  <a:spcPct val="120000"/>
                </a:lnSpc>
                <a:spcBef>
                  <a:spcPct val="0"/>
                </a:spcBef>
                <a:spcAft>
                  <a:spcPct val="0"/>
                </a:spcAft>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14" name="Group 79"/>
          <p:cNvGrpSpPr/>
          <p:nvPr/>
        </p:nvGrpSpPr>
        <p:grpSpPr>
          <a:xfrm>
            <a:off x="8460626" y="4910584"/>
            <a:ext cx="3012236" cy="1052165"/>
            <a:chOff x="8376985" y="1444387"/>
            <a:chExt cx="2893560" cy="1052165"/>
          </a:xfrm>
        </p:grpSpPr>
        <p:sp>
          <p:nvSpPr>
            <p:cNvPr id="15" name="TextBox 80"/>
            <p:cNvSpPr txBox="1">
              <a:spLocks/>
            </p:cNvSpPr>
            <p:nvPr/>
          </p:nvSpPr>
          <p:spPr bwMode="auto">
            <a:xfrm>
              <a:off x="8376985" y="1444387"/>
              <a:ext cx="2870035"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ormAutofit/>
            </a:bodyPr>
            <a:lstStyle/>
            <a:p>
              <a:pPr eaLnBrk="1" hangingPunct="1"/>
              <a:r>
                <a:rPr lang="zh-CN" altLang="en-US" sz="1600"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6" name="Rectangle 81"/>
            <p:cNvSpPr/>
            <p:nvPr/>
          </p:nvSpPr>
          <p:spPr>
            <a:xfrm>
              <a:off x="8392832" y="1690608"/>
              <a:ext cx="2877713" cy="805944"/>
            </a:xfrm>
            <a:prstGeom prst="rect">
              <a:avLst/>
            </a:prstGeom>
          </p:spPr>
          <p:txBody>
            <a:bodyPr wrap="square" lIns="0" tIns="0" rIns="0" bIns="0" anchor="t" anchorCtr="0">
              <a:normAutofit/>
            </a:bodyPr>
            <a:lstStyle/>
            <a:p>
              <a:pPr fontAlgn="base">
                <a:lnSpc>
                  <a:spcPct val="120000"/>
                </a:lnSpc>
                <a:spcBef>
                  <a:spcPct val="0"/>
                </a:spcBef>
                <a:spcAft>
                  <a:spcPct val="0"/>
                </a:spcAft>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spTree>
    <p:extLst>
      <p:ext uri="{BB962C8B-B14F-4D97-AF65-F5344CB8AC3E}">
        <p14:creationId xmlns:p14="http://schemas.microsoft.com/office/powerpoint/2010/main" xmlns="" val="2932389739"/>
      </p:ext>
    </p:extLst>
  </p:cSld>
  <p:clrMapOvr>
    <a:masterClrMapping/>
  </p:clrMapOvr>
  <mc:AlternateContent xmlns:mc="http://schemas.openxmlformats.org/markup-compatibility/2006">
    <mc:Choice xmlns:p14="http://schemas.microsoft.com/office/powerpoint/2010/main" xmlns=""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par>
                          <p:cTn id="28" fill="hold">
                            <p:stCondLst>
                              <p:cond delay="3000"/>
                            </p:stCondLst>
                            <p:childTnLst>
                              <p:par>
                                <p:cTn id="29" presetID="53" presetClass="entr" presetSubtype="16"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animEffect transition="in" filter="fade">
                                      <p:cBhvr>
                                        <p:cTn id="33" dur="500"/>
                                        <p:tgtEl>
                                          <p:spTgt spid="13"/>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par>
                          <p:cTn id="38" fill="hold">
                            <p:stCondLst>
                              <p:cond delay="4000"/>
                            </p:stCondLst>
                            <p:childTnLst>
                              <p:par>
                                <p:cTn id="39" presetID="22" presetClass="entr" presetSubtype="4" fill="hold" nodeType="after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down)">
                                      <p:cBhvr>
                                        <p:cTn id="41" dur="500"/>
                                        <p:tgtEl>
                                          <p:spTgt spid="5"/>
                                        </p:tgtEl>
                                      </p:cBhvr>
                                    </p:animEffect>
                                  </p:childTnLst>
                                </p:cTn>
                              </p:par>
                            </p:childTnLst>
                          </p:cTn>
                        </p:par>
                        <p:par>
                          <p:cTn id="42" fill="hold">
                            <p:stCondLst>
                              <p:cond delay="4500"/>
                            </p:stCondLst>
                            <p:childTnLst>
                              <p:par>
                                <p:cTn id="43" presetID="53" presetClass="entr" presetSubtype="16" fill="hold" nodeType="after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p:cTn id="45" dur="500" fill="hold"/>
                                        <p:tgtEl>
                                          <p:spTgt spid="14"/>
                                        </p:tgtEl>
                                        <p:attrNameLst>
                                          <p:attrName>ppt_w</p:attrName>
                                        </p:attrNameLst>
                                      </p:cBhvr>
                                      <p:tavLst>
                                        <p:tav tm="0">
                                          <p:val>
                                            <p:fltVal val="0"/>
                                          </p:val>
                                        </p:tav>
                                        <p:tav tm="100000">
                                          <p:val>
                                            <p:strVal val="#ppt_w"/>
                                          </p:val>
                                        </p:tav>
                                      </p:tavLst>
                                    </p:anim>
                                    <p:anim calcmode="lin" valueType="num">
                                      <p:cBhvr>
                                        <p:cTn id="46" dur="500" fill="hold"/>
                                        <p:tgtEl>
                                          <p:spTgt spid="14"/>
                                        </p:tgtEl>
                                        <p:attrNameLst>
                                          <p:attrName>ppt_h</p:attrName>
                                        </p:attrNameLst>
                                      </p:cBhvr>
                                      <p:tavLst>
                                        <p:tav tm="0">
                                          <p:val>
                                            <p:fltVal val="0"/>
                                          </p:val>
                                        </p:tav>
                                        <p:tav tm="100000">
                                          <p:val>
                                            <p:strVal val="#ppt_h"/>
                                          </p:val>
                                        </p:tav>
                                      </p:tavLst>
                                    </p:anim>
                                    <p:animEffect transition="in" filter="fade">
                                      <p:cBhvr>
                                        <p:cTn id="47" dur="500"/>
                                        <p:tgtEl>
                                          <p:spTgt spid="14"/>
                                        </p:tgtEl>
                                      </p:cBhvr>
                                    </p:animEffect>
                                  </p:childTnLst>
                                </p:cTn>
                              </p:par>
                            </p:childTnLst>
                          </p:cTn>
                        </p:par>
                        <p:par>
                          <p:cTn id="48" fill="hold">
                            <p:stCondLst>
                              <p:cond delay="5000"/>
                            </p:stCondLst>
                            <p:childTnLst>
                              <p:par>
                                <p:cTn id="49" presetID="53" presetClass="entr" presetSubtype="16" fill="hold" nodeType="after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fltVal val="0"/>
                                          </p:val>
                                        </p:tav>
                                        <p:tav tm="100000">
                                          <p:val>
                                            <p:strVal val="#ppt_w"/>
                                          </p:val>
                                        </p:tav>
                                      </p:tavLst>
                                    </p:anim>
                                    <p:anim calcmode="lin" valueType="num">
                                      <p:cBhvr>
                                        <p:cTn id="52" dur="500" fill="hold"/>
                                        <p:tgtEl>
                                          <p:spTgt spid="8"/>
                                        </p:tgtEl>
                                        <p:attrNameLst>
                                          <p:attrName>ppt_h</p:attrName>
                                        </p:attrNameLst>
                                      </p:cBhvr>
                                      <p:tavLst>
                                        <p:tav tm="0">
                                          <p:val>
                                            <p:fltVal val="0"/>
                                          </p:val>
                                        </p:tav>
                                        <p:tav tm="100000">
                                          <p:val>
                                            <p:strVal val="#ppt_h"/>
                                          </p:val>
                                        </p:tav>
                                      </p:tavLst>
                                    </p:anim>
                                    <p:animEffect transition="in" filter="fade">
                                      <p:cBhvr>
                                        <p:cTn id="53" dur="500"/>
                                        <p:tgtEl>
                                          <p:spTgt spid="8"/>
                                        </p:tgtEl>
                                      </p:cBhvr>
                                    </p:animEffect>
                                  </p:childTnLst>
                                </p:cTn>
                              </p:par>
                              <p:par>
                                <p:cTn id="54" presetID="53" presetClass="entr" presetSubtype="16" fill="hold" nodeType="withEffect">
                                  <p:stCondLst>
                                    <p:cond delay="0"/>
                                  </p:stCondLst>
                                  <p:childTnLst>
                                    <p:set>
                                      <p:cBhvr>
                                        <p:cTn id="55" dur="1" fill="hold">
                                          <p:stCondLst>
                                            <p:cond delay="0"/>
                                          </p:stCondLst>
                                        </p:cTn>
                                        <p:tgtEl>
                                          <p:spTgt spid="7"/>
                                        </p:tgtEl>
                                        <p:attrNameLst>
                                          <p:attrName>style.visibility</p:attrName>
                                        </p:attrNameLst>
                                      </p:cBhvr>
                                      <p:to>
                                        <p:strVal val="visible"/>
                                      </p:to>
                                    </p:set>
                                    <p:anim calcmode="lin" valueType="num">
                                      <p:cBhvr>
                                        <p:cTn id="56" dur="500" fill="hold"/>
                                        <p:tgtEl>
                                          <p:spTgt spid="7"/>
                                        </p:tgtEl>
                                        <p:attrNameLst>
                                          <p:attrName>ppt_w</p:attrName>
                                        </p:attrNameLst>
                                      </p:cBhvr>
                                      <p:tavLst>
                                        <p:tav tm="0">
                                          <p:val>
                                            <p:fltVal val="0"/>
                                          </p:val>
                                        </p:tav>
                                        <p:tav tm="100000">
                                          <p:val>
                                            <p:strVal val="#ppt_w"/>
                                          </p:val>
                                        </p:tav>
                                      </p:tavLst>
                                    </p:anim>
                                    <p:anim calcmode="lin" valueType="num">
                                      <p:cBhvr>
                                        <p:cTn id="57" dur="500" fill="hold"/>
                                        <p:tgtEl>
                                          <p:spTgt spid="7"/>
                                        </p:tgtEl>
                                        <p:attrNameLst>
                                          <p:attrName>ppt_h</p:attrName>
                                        </p:attrNameLst>
                                      </p:cBhvr>
                                      <p:tavLst>
                                        <p:tav tm="0">
                                          <p:val>
                                            <p:fltVal val="0"/>
                                          </p:val>
                                        </p:tav>
                                        <p:tav tm="100000">
                                          <p:val>
                                            <p:strVal val="#ppt_h"/>
                                          </p:val>
                                        </p:tav>
                                      </p:tavLst>
                                    </p:anim>
                                    <p:animEffect transition="in" filter="fade">
                                      <p:cBhvr>
                                        <p:cTn id="5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lvl="0" algn="ctr"/>
            <a:r>
              <a:rPr lang="zh-CN" altLang="en-US" sz="4400" dirty="0">
                <a:solidFill>
                  <a:schemeClr val="tx1">
                    <a:lumMod val="95000"/>
                    <a:lumOff val="5000"/>
                  </a:schemeClr>
                </a:solidFill>
                <a:latin typeface="幼圆" panose="02010509060101010101" pitchFamily="49" charset="-122"/>
                <a:ea typeface="幼圆" panose="02010509060101010101" pitchFamily="49" charset="-122"/>
              </a:rPr>
              <a:t>课题现状及情况</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 xmlns:a16="http://schemas.microsoft.com/office/drawing/2014/main" id="{2B08886C-20E3-4B7C-9656-EBA168380042}"/>
              </a:ext>
            </a:extLst>
          </p:cNvPr>
          <p:cNvGrpSpPr/>
          <p:nvPr/>
        </p:nvGrpSpPr>
        <p:grpSpPr>
          <a:xfrm>
            <a:off x="5370531" y="2219426"/>
            <a:ext cx="1385869" cy="723820"/>
            <a:chOff x="4027898" y="1664569"/>
            <a:chExt cx="1039402" cy="542865"/>
          </a:xfrm>
        </p:grpSpPr>
        <p:cxnSp>
          <p:nvCxnSpPr>
            <p:cNvPr id="8" name="直接连接符 7">
              <a:extLst>
                <a:ext uri="{FF2B5EF4-FFF2-40B4-BE49-F238E27FC236}">
                  <a16:creationId xmlns="" xmlns:a16="http://schemas.microsoft.com/office/drawing/2014/main"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 xmlns:a16="http://schemas.microsoft.com/office/drawing/2014/main"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 xmlns:a16="http://schemas.microsoft.com/office/drawing/2014/main" id="{C5B3AD62-2F9F-405B-B141-C76C854A17D2}"/>
              </a:ext>
            </a:extLst>
          </p:cNvPr>
          <p:cNvGrpSpPr/>
          <p:nvPr/>
        </p:nvGrpSpPr>
        <p:grpSpPr>
          <a:xfrm>
            <a:off x="10399731" y="4505326"/>
            <a:ext cx="1385869" cy="723820"/>
            <a:chOff x="7799798" y="3378994"/>
            <a:chExt cx="1039402" cy="542865"/>
          </a:xfrm>
        </p:grpSpPr>
        <p:cxnSp>
          <p:nvCxnSpPr>
            <p:cNvPr id="27" name="直接连接符 26">
              <a:extLst>
                <a:ext uri="{FF2B5EF4-FFF2-40B4-BE49-F238E27FC236}">
                  <a16:creationId xmlns="" xmlns:a16="http://schemas.microsoft.com/office/drawing/2014/main"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 xmlns:a16="http://schemas.microsoft.com/office/drawing/2014/main"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 xmlns:a16="http://schemas.microsoft.com/office/drawing/2014/main"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贰</a:t>
              </a:r>
            </a:p>
          </p:txBody>
        </p:sp>
      </p:grpSp>
      <p:sp>
        <p:nvSpPr>
          <p:cNvPr id="36" name="文本框 13">
            <a:extLst>
              <a:ext uri="{FF2B5EF4-FFF2-40B4-BE49-F238E27FC236}">
                <a16:creationId xmlns="" xmlns:a16="http://schemas.microsoft.com/office/drawing/2014/main" id="{B119642F-A140-48B0-B506-ECC4558DE9B9}"/>
              </a:ext>
            </a:extLst>
          </p:cNvPr>
          <p:cNvSpPr txBox="1">
            <a:spLocks noChangeArrowheads="1"/>
          </p:cNvSpPr>
          <p:nvPr/>
        </p:nvSpPr>
        <p:spPr bwMode="auto">
          <a:xfrm flipH="1">
            <a:off x="5776931" y="2730420"/>
            <a:ext cx="5585336" cy="2692660"/>
          </a:xfrm>
          <a:prstGeom prst="rect">
            <a:avLst/>
          </a:prstGeom>
          <a:noFill/>
          <a:ln w="9525">
            <a:noFill/>
            <a:miter lim="800000"/>
            <a:headEnd/>
            <a:tailEnd/>
          </a:ln>
        </p:spPr>
        <p:txBody>
          <a:bodyPr wrap="square">
            <a:spAutoFit/>
          </a:bodyPr>
          <a:lstStyle/>
          <a:p>
            <a:pPr>
              <a:lnSpc>
                <a:spcPct val="120000"/>
              </a:lnSpc>
              <a:spcBef>
                <a:spcPct val="0"/>
              </a:spcBef>
            </a:pP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此部分内容作为文字排版占位显示（建议使用主题字体）此部分内容作为文字排版占位显示（建议使用主题字体）此部分内容作为文字排版占位显示（建议使用主题字体）</a:t>
            </a:r>
          </a:p>
          <a:p>
            <a:pPr>
              <a:lnSpc>
                <a:spcPct val="120000"/>
              </a:lnSpc>
              <a:spcBef>
                <a:spcPct val="0"/>
              </a:spcBef>
            </a:pP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extLst>
      <p:ext uri="{BB962C8B-B14F-4D97-AF65-F5344CB8AC3E}">
        <p14:creationId xmlns:p14="http://schemas.microsoft.com/office/powerpoint/2010/main" xmlns="" val="2011195509"/>
      </p:ext>
    </p:extLst>
  </p:cSld>
  <p:clrMapOvr>
    <a:masterClrMapping/>
  </p:clrMapOvr>
  <mc:AlternateContent xmlns:mc="http://schemas.openxmlformats.org/markup-compatibility/2006">
    <mc:Choice xmlns:p14="http://schemas.microsoft.com/office/powerpoint/2010/main" xmlns=""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180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230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theme/theme1.xml><?xml version="1.0" encoding="utf-8"?>
<a:theme xmlns:a="http://schemas.openxmlformats.org/drawingml/2006/main" name="千图海量PPT模板www.58pic.com​​">
  <a:themeElements>
    <a:clrScheme name="自定义 262">
      <a:dk1>
        <a:sysClr val="windowText" lastClr="000000"/>
      </a:dk1>
      <a:lt1>
        <a:sysClr val="window" lastClr="FFFFFF"/>
      </a:lt1>
      <a:dk2>
        <a:srgbClr val="44546A"/>
      </a:dk2>
      <a:lt2>
        <a:srgbClr val="E7E6E6"/>
      </a:lt2>
      <a:accent1>
        <a:srgbClr val="B8D5D7"/>
      </a:accent1>
      <a:accent2>
        <a:srgbClr val="A9A3D0"/>
      </a:accent2>
      <a:accent3>
        <a:srgbClr val="B8D5D7"/>
      </a:accent3>
      <a:accent4>
        <a:srgbClr val="A9A3D0"/>
      </a:accent4>
      <a:accent5>
        <a:srgbClr val="B8D5D7"/>
      </a:accent5>
      <a:accent6>
        <a:srgbClr val="A9A3D0"/>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1943</Words>
  <Application>Microsoft Office PowerPoint</Application>
  <PresentationFormat>自定义</PresentationFormat>
  <Paragraphs>238</Paragraphs>
  <Slides>24</Slides>
  <Notes>16</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千图海量PPT模板www.58pic.com​​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http://www.ypppt.com/</dc:description>
  <cp:lastModifiedBy>cp-dell</cp:lastModifiedBy>
  <cp:revision>23</cp:revision>
  <dcterms:created xsi:type="dcterms:W3CDTF">2018-05-16T09:32:41Z</dcterms:created>
  <dcterms:modified xsi:type="dcterms:W3CDTF">2019-04-26T08:33:26Z</dcterms:modified>
</cp:coreProperties>
</file>