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gB+83Ca9vIy6i1gZNBTCt2KQqr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3b8d8c159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1f3b8d8c159_2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12" name="Google Shape;1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+textura.png" id="14" name="Google Shape;1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16" name="Google Shape;1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>
  <p:cSld name="Sólo el título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naranja.png" id="18" name="Google Shape;1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20" name="Google Shape;2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erre.png" id="22" name="Google Shape;2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24" name="Google Shape;2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8" name="Google Shape;28;p22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6" name="Google Shape;3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4.jp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2152" y="3373567"/>
            <a:ext cx="1217954" cy="121795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877300" y="877300"/>
            <a:ext cx="73929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Título del Proyecto</a:t>
            </a:r>
            <a:endParaRPr b="1" sz="2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Gestion de logistica </a:t>
            </a:r>
            <a:r>
              <a:rPr b="1" lang="es-MX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 la sede de la 72,  de la cadena de </a:t>
            </a:r>
            <a:r>
              <a:rPr b="1" lang="es-MX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restaurante</a:t>
            </a:r>
            <a:r>
              <a:rPr b="1" lang="es-MX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s,"Al Agua Patos"</a:t>
            </a:r>
            <a:endParaRPr b="1" sz="2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877300" y="3373575"/>
            <a:ext cx="23601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Dairon Arley Ramos Suta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Julian </a:t>
            </a:r>
            <a:r>
              <a:rPr lang="es-MX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fernando</a:t>
            </a:r>
            <a:r>
              <a:rPr lang="es-MX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lozano castaño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Dylan David Gonzalez Rodriguez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Darvin Alfonso </a:t>
            </a:r>
            <a:r>
              <a:rPr lang="es-MX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lópez</a:t>
            </a:r>
            <a:r>
              <a:rPr lang="es-MX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Vera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/>
        </p:nvSpPr>
        <p:spPr>
          <a:xfrm>
            <a:off x="516980" y="249495"/>
            <a:ext cx="43720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 del Proyecto</a:t>
            </a:r>
            <a:endParaRPr/>
          </a:p>
        </p:txBody>
      </p:sp>
      <p:pic>
        <p:nvPicPr>
          <p:cNvPr descr="Al Agua Patos | Tostadas &amp; Café" id="135" name="Google Shape;13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0914" y="1218438"/>
            <a:ext cx="3742182" cy="3742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980" y="4351378"/>
            <a:ext cx="609242" cy="60924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9"/>
          <p:cNvSpPr txBox="1"/>
          <p:nvPr/>
        </p:nvSpPr>
        <p:spPr>
          <a:xfrm>
            <a:off x="516965" y="1152442"/>
            <a:ext cx="4041600" cy="3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9916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</a:rPr>
              <a:t>El aplicativo se enfoca exclusivamente en la </a:t>
            </a:r>
            <a:r>
              <a:rPr lang="es-MX" sz="1800">
                <a:solidFill>
                  <a:schemeClr val="dk1"/>
                </a:solidFill>
              </a:rPr>
              <a:t>gestión</a:t>
            </a:r>
            <a:r>
              <a:rPr lang="es-MX" sz="1800">
                <a:solidFill>
                  <a:schemeClr val="dk1"/>
                </a:solidFill>
              </a:rPr>
              <a:t> </a:t>
            </a:r>
            <a:r>
              <a:rPr lang="es-MX" sz="1800">
                <a:solidFill>
                  <a:schemeClr val="dk1"/>
                </a:solidFill>
              </a:rPr>
              <a:t>logística</a:t>
            </a:r>
            <a:r>
              <a:rPr lang="es-MX" sz="1800">
                <a:solidFill>
                  <a:schemeClr val="dk1"/>
                </a:solidFill>
              </a:rPr>
              <a:t> del </a:t>
            </a:r>
            <a:r>
              <a:rPr lang="es-MX" sz="1800">
                <a:solidFill>
                  <a:schemeClr val="dk1"/>
                </a:solidFill>
              </a:rPr>
              <a:t>restaurante</a:t>
            </a:r>
            <a:r>
              <a:rPr lang="es-MX" sz="1800">
                <a:solidFill>
                  <a:schemeClr val="dk1"/>
                </a:solidFill>
              </a:rPr>
              <a:t> ”al agua patos” en su sede 72. Esto incluye la </a:t>
            </a:r>
            <a:r>
              <a:rPr lang="es-MX" sz="1800">
                <a:solidFill>
                  <a:schemeClr val="dk1"/>
                </a:solidFill>
              </a:rPr>
              <a:t>organización</a:t>
            </a:r>
            <a:r>
              <a:rPr lang="es-MX" sz="1800">
                <a:solidFill>
                  <a:schemeClr val="dk1"/>
                </a:solidFill>
              </a:rPr>
              <a:t> de horarios, eventos, control de </a:t>
            </a:r>
            <a:r>
              <a:rPr lang="es-MX" sz="1800">
                <a:solidFill>
                  <a:schemeClr val="dk1"/>
                </a:solidFill>
              </a:rPr>
              <a:t>nómina</a:t>
            </a:r>
            <a:r>
              <a:rPr lang="es-MX" sz="1800">
                <a:solidFill>
                  <a:schemeClr val="dk1"/>
                </a:solidFill>
              </a:rPr>
              <a:t>, </a:t>
            </a:r>
            <a:r>
              <a:rPr lang="es-MX" sz="1800">
                <a:solidFill>
                  <a:schemeClr val="dk1"/>
                </a:solidFill>
              </a:rPr>
              <a:t>gestión</a:t>
            </a:r>
            <a:r>
              <a:rPr lang="es-MX" sz="1800">
                <a:solidFill>
                  <a:schemeClr val="dk1"/>
                </a:solidFill>
              </a:rPr>
              <a:t> de recurso humano, que </a:t>
            </a:r>
            <a:r>
              <a:rPr lang="es-MX" sz="1800">
                <a:solidFill>
                  <a:schemeClr val="dk1"/>
                </a:solidFill>
              </a:rPr>
              <a:t>a su</a:t>
            </a:r>
            <a:r>
              <a:rPr lang="es-MX" sz="1800">
                <a:solidFill>
                  <a:schemeClr val="dk1"/>
                </a:solidFill>
              </a:rPr>
              <a:t> vez abarca, la </a:t>
            </a:r>
            <a:r>
              <a:rPr lang="es-MX" sz="1800">
                <a:solidFill>
                  <a:schemeClr val="dk1"/>
                </a:solidFill>
              </a:rPr>
              <a:t>capacitación</a:t>
            </a:r>
            <a:r>
              <a:rPr lang="es-MX" sz="1800">
                <a:solidFill>
                  <a:schemeClr val="dk1"/>
                </a:solidFill>
              </a:rPr>
              <a:t>, la disponibilidad y la eficacia, mediante un </a:t>
            </a:r>
            <a:r>
              <a:rPr lang="es-MX" sz="1800">
                <a:solidFill>
                  <a:schemeClr val="dk1"/>
                </a:solidFill>
              </a:rPr>
              <a:t>método</a:t>
            </a:r>
            <a:r>
              <a:rPr lang="es-MX" sz="1800">
                <a:solidFill>
                  <a:schemeClr val="dk1"/>
                </a:solidFill>
              </a:rPr>
              <a:t> de clasificación.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/>
        </p:nvSpPr>
        <p:spPr>
          <a:xfrm>
            <a:off x="516980" y="249495"/>
            <a:ext cx="43720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 </a:t>
            </a:r>
            <a:endParaRPr/>
          </a:p>
        </p:txBody>
      </p:sp>
      <p:sp>
        <p:nvSpPr>
          <p:cNvPr id="143" name="Google Shape;143;p11"/>
          <p:cNvSpPr txBox="1"/>
          <p:nvPr/>
        </p:nvSpPr>
        <p:spPr>
          <a:xfrm>
            <a:off x="-231675" y="1343225"/>
            <a:ext cx="50109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9916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implementación de una solución </a:t>
            </a:r>
            <a:r>
              <a:rPr lang="es-MX" sz="1800">
                <a:solidFill>
                  <a:schemeClr val="dk1"/>
                </a:solidFill>
              </a:rPr>
              <a:t>sistematizada,</a:t>
            </a: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permitirá optimizar la gestión</a:t>
            </a:r>
            <a:r>
              <a:rPr lang="es-MX" sz="1800">
                <a:solidFill>
                  <a:schemeClr val="dk1"/>
                </a:solidFill>
              </a:rPr>
              <a:t> logística del restaurante</a:t>
            </a: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proporcionando una herramienta más eficaz y ágil, para  </a:t>
            </a:r>
            <a:r>
              <a:rPr lang="es-MX" sz="1800">
                <a:solidFill>
                  <a:schemeClr val="dk1"/>
                </a:solidFill>
              </a:rPr>
              <a:t>mejorar el control de los eventos y de los  horarios.</a:t>
            </a:r>
            <a:br>
              <a:rPr lang="es-MX" sz="1800">
                <a:solidFill>
                  <a:schemeClr val="dk1"/>
                </a:solidFill>
              </a:rPr>
            </a:br>
            <a:r>
              <a:rPr lang="es-MX" sz="1800">
                <a:solidFill>
                  <a:srgbClr val="0D0D0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Con el fin de mejorar la eficiencia en la asignación de horarios, facilitar la gestión de recursos humanos y garantizar un servicio óptimo para los  empleados.</a:t>
            </a:r>
            <a:r>
              <a:rPr lang="es-MX" sz="1800">
                <a:solidFill>
                  <a:schemeClr val="dk1"/>
                </a:solidFill>
              </a:rPr>
              <a:t> </a:t>
            </a:r>
            <a:endParaRPr sz="1800"/>
          </a:p>
        </p:txBody>
      </p:sp>
      <p:pic>
        <p:nvPicPr>
          <p:cNvPr id="144" name="Google Shape;14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4516" y="4351378"/>
            <a:ext cx="609242" cy="609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9011" y="1436418"/>
            <a:ext cx="2914902" cy="29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 Agua Patos Tostadas y Café"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3565" y="-161864"/>
            <a:ext cx="2059927" cy="205992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"/>
          <p:cNvSpPr txBox="1"/>
          <p:nvPr/>
        </p:nvSpPr>
        <p:spPr>
          <a:xfrm>
            <a:off x="5118113" y="1762704"/>
            <a:ext cx="267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Franquicia de restaurantes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7679025" y="2305008"/>
            <a:ext cx="12948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Patos 93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ocultar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dirección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Cl. 93 #11A-11, Localidad de Chapinero, Localidad de Chapinero, Colombia</a:t>
            </a:r>
            <a:endParaRPr/>
          </a:p>
        </p:txBody>
      </p:sp>
      <p:sp>
        <p:nvSpPr>
          <p:cNvPr id="65" name="Google Shape;65;p2"/>
          <p:cNvSpPr txBox="1"/>
          <p:nvPr/>
        </p:nvSpPr>
        <p:spPr>
          <a:xfrm>
            <a:off x="6645218" y="2305069"/>
            <a:ext cx="1158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Patos 104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ocultar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dirección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 104 52, Bogotá 110111, Colombia</a:t>
            </a:r>
            <a:endParaRPr/>
          </a:p>
        </p:txBody>
      </p:sp>
      <p:sp>
        <p:nvSpPr>
          <p:cNvPr id="66" name="Google Shape;66;p2"/>
          <p:cNvSpPr txBox="1"/>
          <p:nvPr/>
        </p:nvSpPr>
        <p:spPr>
          <a:xfrm>
            <a:off x="4295620" y="2305001"/>
            <a:ext cx="1174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Patos 72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ocultar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dirección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Cl. 72 #5-22, Localidad de Chapinero, Bogotá, Colombia</a:t>
            </a:r>
            <a:endParaRPr/>
          </a:p>
        </p:txBody>
      </p:sp>
      <p:sp>
        <p:nvSpPr>
          <p:cNvPr id="67" name="Google Shape;67;p2"/>
          <p:cNvSpPr txBox="1"/>
          <p:nvPr/>
        </p:nvSpPr>
        <p:spPr>
          <a:xfrm>
            <a:off x="5470419" y="2304998"/>
            <a:ext cx="1174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Patos 132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ocultar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dirección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 132 50-29, Suba, Bogotá, Colombia</a:t>
            </a:r>
            <a:endParaRPr/>
          </a:p>
        </p:txBody>
      </p:sp>
      <p:sp>
        <p:nvSpPr>
          <p:cNvPr id="68" name="Google Shape;68;p2"/>
          <p:cNvSpPr txBox="1"/>
          <p:nvPr/>
        </p:nvSpPr>
        <p:spPr>
          <a:xfrm>
            <a:off x="4295636" y="3658749"/>
            <a:ext cx="4572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https://www.alaguapatos.com.co/</a:t>
            </a:r>
            <a:endParaRPr sz="600"/>
          </a:p>
        </p:txBody>
      </p:sp>
      <p:pic>
        <p:nvPicPr>
          <p:cNvPr descr="Menu Digital Al Agua | PDF | pesto | tostada" id="69" name="Google Shape;6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3712" y="0"/>
            <a:ext cx="38576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2309" y="4229013"/>
            <a:ext cx="609242" cy="60924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"/>
          <p:cNvSpPr txBox="1"/>
          <p:nvPr/>
        </p:nvSpPr>
        <p:spPr>
          <a:xfrm>
            <a:off x="4295632" y="3935163"/>
            <a:ext cx="467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https://www.instagram.com/alaguapatosrestaurante/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4295631" y="4242925"/>
            <a:ext cx="467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https://web.facebook.com/AlAguaPatosRestaurante/?_rdc=1&amp;_rdr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 Agua Patos Tostadas y Café" id="77" name="Google Shape;77;g1f3b8d8c159_2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2578" y="401561"/>
            <a:ext cx="2059927" cy="205992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1f3b8d8c159_2_3"/>
          <p:cNvSpPr txBox="1"/>
          <p:nvPr/>
        </p:nvSpPr>
        <p:spPr>
          <a:xfrm>
            <a:off x="3985475" y="762725"/>
            <a:ext cx="4273800" cy="1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Misión: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"Nos dedicamos a satisfacer las necesidades gastronómicas de nuestros clientes, preparando y ofreciendo alimentos y servicios de la calidad más alta y una atención personalizada que asegure su satisfacción."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f3b8d8c159_2_3"/>
          <p:cNvSpPr txBox="1"/>
          <p:nvPr/>
        </p:nvSpPr>
        <p:spPr>
          <a:xfrm>
            <a:off x="3985475" y="2767625"/>
            <a:ext cx="4361400" cy="22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Visión: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"Ser el destino gastronómico preferido, reconocido por la excelencia en alimentos y servicios, ofreciendo experiencias memorables que garanticen la satisfacción del cliente y nos </a:t>
            </a:r>
            <a:r>
              <a:rPr lang="es-MX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conduzcan</a:t>
            </a:r>
            <a:r>
              <a:rPr lang="es-MX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s-MX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posicionarnos</a:t>
            </a:r>
            <a:r>
              <a:rPr lang="es-MX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como líderes en la industria."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g1f3b8d8c159_2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72" y="2075324"/>
            <a:ext cx="3022027" cy="226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1f3b8d8c159_2_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9784" y="4229013"/>
            <a:ext cx="609242" cy="609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/>
        </p:nvSpPr>
        <p:spPr>
          <a:xfrm>
            <a:off x="771491" y="1217209"/>
            <a:ext cx="35535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/>
          </a:p>
        </p:txBody>
      </p:sp>
      <p:sp>
        <p:nvSpPr>
          <p:cNvPr id="87" name="Google Shape;87;p3"/>
          <p:cNvSpPr txBox="1"/>
          <p:nvPr/>
        </p:nvSpPr>
        <p:spPr>
          <a:xfrm>
            <a:off x="7" y="2532234"/>
            <a:ext cx="4208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9916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Implementar un sistema de gestión </a:t>
            </a:r>
            <a:r>
              <a:rPr lang="es-MX" sz="1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logístico</a:t>
            </a:r>
            <a:r>
              <a:rPr lang="es-MX" sz="1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en el restaurante de "Al Agua Patos". </a:t>
            </a:r>
            <a:endParaRPr sz="1700"/>
          </a:p>
        </p:txBody>
      </p:sp>
      <p:sp>
        <p:nvSpPr>
          <p:cNvPr id="88" name="Google Shape;88;p3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enu: fotografía de Al Agua Patos, Bogotá - Tripadvisor" id="89" name="Google Shape;8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0080" y="0"/>
            <a:ext cx="469392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0874" y="238073"/>
            <a:ext cx="608543" cy="592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2309" y="4255516"/>
            <a:ext cx="609242" cy="609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/>
          <p:nvPr/>
        </p:nvSpPr>
        <p:spPr>
          <a:xfrm>
            <a:off x="90925" y="-76450"/>
            <a:ext cx="46209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495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4958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Objetivos Específicos(Ciclo de </a:t>
            </a:r>
            <a:r>
              <a:rPr lang="es-MX" sz="1800">
                <a:solidFill>
                  <a:schemeClr val="dk1"/>
                </a:solidFill>
              </a:rPr>
              <a:t>vida</a:t>
            </a: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/>
          </a:p>
          <a:p>
            <a:pPr indent="0" lvl="0" marL="44958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9916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Investigar y analizar las necesidades específicas de la franquicia "Al Agua Patos" en términos de gestión</a:t>
            </a:r>
            <a:r>
              <a:rPr lang="es-MX" sz="1800">
                <a:solidFill>
                  <a:schemeClr val="dk1"/>
                </a:solidFill>
              </a:rPr>
              <a:t> </a:t>
            </a:r>
            <a:r>
              <a:rPr lang="es-MX" sz="1800">
                <a:solidFill>
                  <a:schemeClr val="dk1"/>
                </a:solidFill>
              </a:rPr>
              <a:t>logística, teniendo en cuenta, la</a:t>
            </a: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organización de eventos, el cuadre de </a:t>
            </a:r>
            <a:r>
              <a:rPr lang="es-MX" sz="1800">
                <a:solidFill>
                  <a:schemeClr val="dk1"/>
                </a:solidFill>
              </a:rPr>
              <a:t>horarios, y demás gestiones, definiendo</a:t>
            </a: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roles y responsabilidades.</a:t>
            </a:r>
            <a:endParaRPr/>
          </a:p>
        </p:txBody>
      </p:sp>
      <p:sp>
        <p:nvSpPr>
          <p:cNvPr id="97" name="Google Shape;97;p4"/>
          <p:cNvSpPr/>
          <p:nvPr/>
        </p:nvSpPr>
        <p:spPr>
          <a:xfrm>
            <a:off x="3849590" y="1143045"/>
            <a:ext cx="4620900" cy="30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118491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Diseñar un sistema de </a:t>
            </a:r>
            <a:r>
              <a:rPr lang="es-MX" sz="1800">
                <a:solidFill>
                  <a:schemeClr val="dk1"/>
                </a:solidFill>
              </a:rPr>
              <a:t>gestión</a:t>
            </a: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1800">
                <a:solidFill>
                  <a:schemeClr val="dk1"/>
                </a:solidFill>
              </a:rPr>
              <a:t>logística</a:t>
            </a:r>
            <a:r>
              <a:rPr lang="es-MX" sz="1800">
                <a:solidFill>
                  <a:schemeClr val="dk1"/>
                </a:solidFill>
              </a:rPr>
              <a:t>, haciendo un </a:t>
            </a: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seguimiento y control de</a:t>
            </a:r>
            <a:r>
              <a:rPr lang="es-MX" sz="1800">
                <a:solidFill>
                  <a:schemeClr val="dk1"/>
                </a:solidFill>
              </a:rPr>
              <a:t> horarios</a:t>
            </a: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MX" sz="1800">
                <a:solidFill>
                  <a:schemeClr val="dk1"/>
                </a:solidFill>
              </a:rPr>
              <a:t> </a:t>
            </a: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eventos, </a:t>
            </a:r>
            <a:r>
              <a:rPr lang="es-MX" sz="1800">
                <a:solidFill>
                  <a:schemeClr val="dk1"/>
                </a:solidFill>
              </a:rPr>
              <a:t>y de personal,</a:t>
            </a: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incluya la revisión periódica de existencias,  la identificación de todos los eventos requeridos y la clasificación de todos estos.</a:t>
            </a:r>
            <a:endParaRPr/>
          </a:p>
          <a:p>
            <a:pPr indent="0" lvl="0" marL="89916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7558" y="4379409"/>
            <a:ext cx="609242" cy="609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/>
          <p:nvPr/>
        </p:nvSpPr>
        <p:spPr>
          <a:xfrm>
            <a:off x="-48768" y="-80092"/>
            <a:ext cx="4754880" cy="3672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495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44958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Objetivos Específicos:</a:t>
            </a:r>
            <a:endParaRPr/>
          </a:p>
          <a:p>
            <a:pPr indent="0" lvl="0" marL="44958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9916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Diseñar una interfaz de usuario intuitiva y amigable que permita un fácil </a:t>
            </a:r>
            <a:r>
              <a:rPr lang="es-MX" sz="1800">
                <a:solidFill>
                  <a:schemeClr val="lt1"/>
                </a:solidFill>
              </a:rPr>
              <a:t>manejo de la </a:t>
            </a:r>
            <a:r>
              <a:rPr lang="es-MX" sz="1800">
                <a:solidFill>
                  <a:schemeClr val="lt1"/>
                </a:solidFill>
              </a:rPr>
              <a:t>gestión</a:t>
            </a:r>
            <a:r>
              <a:rPr lang="es-MX" sz="1800">
                <a:solidFill>
                  <a:schemeClr val="lt1"/>
                </a:solidFill>
              </a:rPr>
              <a:t> de </a:t>
            </a:r>
            <a:r>
              <a:rPr lang="es-MX" sz="1800">
                <a:solidFill>
                  <a:schemeClr val="lt1"/>
                </a:solidFill>
              </a:rPr>
              <a:t>logística</a:t>
            </a:r>
            <a:r>
              <a:rPr lang="es-MX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así como en el sistema de gestión de eventos y </a:t>
            </a:r>
            <a:r>
              <a:rPr lang="es-MX" sz="1800">
                <a:solidFill>
                  <a:schemeClr val="lt1"/>
                </a:solidFill>
              </a:rPr>
              <a:t>demás</a:t>
            </a:r>
            <a:r>
              <a:rPr lang="es-MX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gestiones necesarias</a:t>
            </a:r>
            <a:r>
              <a:rPr lang="es-MX" sz="1800">
                <a:solidFill>
                  <a:schemeClr val="lt1"/>
                </a:solidFill>
              </a:rPr>
              <a:t> para garantizar el flujo eficiente.</a:t>
            </a:r>
            <a:endParaRPr/>
          </a:p>
          <a:p>
            <a:pPr indent="0" lvl="0" marL="89916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3907536" y="1553432"/>
            <a:ext cx="4200144" cy="2727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118491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Programar y codificar el software, priorizando la automatización de tareas repetitivas y la generación de reportes en tiempo real, además de realizar pruebas exhaustiva del software.</a:t>
            </a:r>
            <a:endParaRPr/>
          </a:p>
          <a:p>
            <a:pPr indent="-171450" lvl="0" marL="118491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7558" y="4379409"/>
            <a:ext cx="609242" cy="609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/>
          <p:nvPr/>
        </p:nvSpPr>
        <p:spPr>
          <a:xfrm>
            <a:off x="2470357" y="1547656"/>
            <a:ext cx="444873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5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Planteamiento del Problema:</a:t>
            </a:r>
            <a:endParaRPr/>
          </a:p>
        </p:txBody>
      </p:sp>
      <p:sp>
        <p:nvSpPr>
          <p:cNvPr id="111" name="Google Shape;111;p6"/>
          <p:cNvSpPr/>
          <p:nvPr/>
        </p:nvSpPr>
        <p:spPr>
          <a:xfrm>
            <a:off x="2347635" y="3256263"/>
            <a:ext cx="4448730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7558" y="4379409"/>
            <a:ext cx="609242" cy="609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/>
          <p:nvPr/>
        </p:nvSpPr>
        <p:spPr>
          <a:xfrm>
            <a:off x="362309" y="328195"/>
            <a:ext cx="4572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Ineficacia en el sistema 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logístico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restaurante.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Falta de sistema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organizado para turnos de los empleados.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falta de un gestor de eventos.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309" y="4255516"/>
            <a:ext cx="609242" cy="60924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7"/>
          <p:cNvSpPr txBox="1"/>
          <p:nvPr/>
        </p:nvSpPr>
        <p:spPr>
          <a:xfrm>
            <a:off x="4085575" y="1837975"/>
            <a:ext cx="45111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495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ineficacia del sistema actual de </a:t>
            </a:r>
            <a:r>
              <a:rPr lang="es-MX">
                <a:solidFill>
                  <a:schemeClr val="dk1"/>
                </a:solidFill>
              </a:rPr>
              <a:t>gestión</a:t>
            </a:r>
            <a:r>
              <a:rPr lang="es-MX">
                <a:solidFill>
                  <a:schemeClr val="dk1"/>
                </a:solidFill>
              </a:rPr>
              <a:t> </a:t>
            </a:r>
            <a:r>
              <a:rPr lang="es-MX">
                <a:solidFill>
                  <a:schemeClr val="dk1"/>
                </a:solidFill>
              </a:rPr>
              <a:t>logística</a:t>
            </a:r>
            <a:r>
              <a:rPr lang="es-MX">
                <a:solidFill>
                  <a:schemeClr val="dk1"/>
                </a:solidFill>
              </a:rPr>
              <a:t> </a:t>
            </a:r>
            <a:r>
              <a:rPr lang="es-MX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 restaurante"Al Agua Patos", llega a  genera</a:t>
            </a:r>
            <a:r>
              <a:rPr lang="es-MX">
                <a:solidFill>
                  <a:schemeClr val="dk1"/>
                </a:solidFill>
              </a:rPr>
              <a:t>r</a:t>
            </a:r>
            <a:r>
              <a:rPr lang="es-MX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complicaciones en la organ</a:t>
            </a:r>
            <a:r>
              <a:rPr lang="es-MX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ización</a:t>
            </a:r>
            <a:r>
              <a:rPr lang="es-MX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>
                <a:solidFill>
                  <a:schemeClr val="dk1"/>
                </a:solidFill>
              </a:rPr>
              <a:t>de</a:t>
            </a:r>
            <a:r>
              <a:rPr lang="es-MX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>
                <a:solidFill>
                  <a:schemeClr val="dk1"/>
                </a:solidFill>
              </a:rPr>
              <a:t>los horarios, eventos, y del personal, de tal </a:t>
            </a:r>
            <a:r>
              <a:rPr lang="es-MX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manera </a:t>
            </a:r>
            <a:r>
              <a:rPr lang="es-MX">
                <a:solidFill>
                  <a:schemeClr val="dk1"/>
                </a:solidFill>
              </a:rPr>
              <a:t>se produce </a:t>
            </a:r>
            <a:r>
              <a:rPr lang="es-MX">
                <a:solidFill>
                  <a:schemeClr val="dk1"/>
                </a:solidFill>
              </a:rPr>
              <a:t>inconvenientes</a:t>
            </a:r>
            <a:r>
              <a:rPr lang="es-MX">
                <a:solidFill>
                  <a:schemeClr val="dk1"/>
                </a:solidFill>
              </a:rPr>
              <a:t>, que</a:t>
            </a:r>
            <a:r>
              <a:rPr lang="es-MX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resultan en</a:t>
            </a:r>
            <a:r>
              <a:rPr lang="es-MX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retrasos</a:t>
            </a:r>
            <a:r>
              <a:rPr lang="es-MX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>
                <a:solidFill>
                  <a:schemeClr val="dk1"/>
                </a:solidFill>
              </a:rPr>
              <a:t>catastróficos</a:t>
            </a:r>
            <a:r>
              <a:rPr lang="es-MX">
                <a:solidFill>
                  <a:schemeClr val="dk1"/>
                </a:solidFill>
              </a:rPr>
              <a:t> en la eficiencia de restaurante, que </a:t>
            </a:r>
            <a:r>
              <a:rPr lang="es-MX">
                <a:solidFill>
                  <a:schemeClr val="dk1"/>
                </a:solidFill>
              </a:rPr>
              <a:t>genera</a:t>
            </a:r>
            <a:r>
              <a:rPr lang="es-MX">
                <a:solidFill>
                  <a:schemeClr val="dk1"/>
                </a:solidFill>
              </a:rPr>
              <a:t> que cada empleado tenga por semana dobles turnos partidos, lo cual implica </a:t>
            </a:r>
            <a:r>
              <a:rPr lang="es-MX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negativamente e</a:t>
            </a:r>
            <a:r>
              <a:rPr lang="es-MX">
                <a:solidFill>
                  <a:schemeClr val="dk1"/>
                </a:solidFill>
              </a:rPr>
              <a:t>n los horarios de los empleados, que hayan reservadas </a:t>
            </a:r>
            <a:r>
              <a:rPr lang="es-MX">
                <a:solidFill>
                  <a:schemeClr val="dk1"/>
                </a:solidFill>
              </a:rPr>
              <a:t>más</a:t>
            </a:r>
            <a:r>
              <a:rPr lang="es-MX">
                <a:solidFill>
                  <a:schemeClr val="dk1"/>
                </a:solidFill>
              </a:rPr>
              <a:t> mesas de lo que se tenga estipulado, o </a:t>
            </a:r>
            <a:r>
              <a:rPr lang="es-MX">
                <a:solidFill>
                  <a:schemeClr val="dk1"/>
                </a:solidFill>
              </a:rPr>
              <a:t>desbalances</a:t>
            </a:r>
            <a:r>
              <a:rPr lang="es-MX">
                <a:solidFill>
                  <a:schemeClr val="dk1"/>
                </a:solidFill>
              </a:rPr>
              <a:t> dentro del </a:t>
            </a:r>
            <a:r>
              <a:rPr lang="es-MX">
                <a:solidFill>
                  <a:schemeClr val="dk1"/>
                </a:solidFill>
              </a:rPr>
              <a:t>restaurante</a:t>
            </a:r>
            <a:r>
              <a:rPr lang="es-MX">
                <a:solidFill>
                  <a:schemeClr val="dk1"/>
                </a:solidFill>
              </a:rPr>
              <a:t>.</a:t>
            </a:r>
            <a:endParaRPr/>
          </a:p>
        </p:txBody>
      </p:sp>
      <p:pic>
        <p:nvPicPr>
          <p:cNvPr descr="Al Agua Patos" id="120" name="Google Shape;12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1792" y="2408528"/>
            <a:ext cx="2465824" cy="1846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/>
        </p:nvSpPr>
        <p:spPr>
          <a:xfrm>
            <a:off x="476147" y="399267"/>
            <a:ext cx="3763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tener un mejor control, 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organización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 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logístico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dentro del restaurante de “al agua patos”?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309" y="4255516"/>
            <a:ext cx="609242" cy="60924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8"/>
          <p:cNvSpPr txBox="1"/>
          <p:nvPr/>
        </p:nvSpPr>
        <p:spPr>
          <a:xfrm>
            <a:off x="3829045" y="2812182"/>
            <a:ext cx="4572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Solución: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codificación de un sistema de 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logística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para minimizar el margen de error, y mejorar la eficacia de los procesos, manteniendo un orden y control.</a:t>
            </a:r>
            <a:endParaRPr/>
          </a:p>
        </p:txBody>
      </p:sp>
      <p:pic>
        <p:nvPicPr>
          <p:cNvPr descr="Gestión de compras de inventario de bienes, negocios, Servicio, gente,  almacén png | Klipartz" id="128" name="Google Shape;12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1551" y="2459203"/>
            <a:ext cx="2435528" cy="21834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 Agua Patos Tostadas y Café" id="129" name="Google Shape;12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28306" y="399276"/>
            <a:ext cx="2059927" cy="2059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2019-11-27T03:16:21Z</dcterms:created>
  <dc:creator>Leonardo Cantor</dc:creator>
</cp:coreProperties>
</file>