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69"/>
    <p:restoredTop sz="94790"/>
  </p:normalViewPr>
  <p:slideViewPr>
    <p:cSldViewPr snapToGrid="0">
      <p:cViewPr varScale="1">
        <p:scale>
          <a:sx n="88" d="100"/>
          <a:sy n="88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9A811-F561-A196-FE33-8F519814E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6218B5-A9E8-B58B-4826-DC3E4E06A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550E4-EB99-3475-F338-4AE4C2F6F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3A2CB-D3EC-2549-A736-A779E77992BE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C0DAC-D780-9BFB-41B6-48ADFE92D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D0A66-D35E-B88F-07BE-D97ACD90A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AEF4-AA26-5E48-9EB5-F0BB0580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3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4198-BDF2-EA35-2957-C6439FBEC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9C740-517F-17C7-9546-C03A58EBE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BB013-9E9A-D9E3-E953-E1EAB84CB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3A2CB-D3EC-2549-A736-A779E77992BE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85BE8-035B-FA47-3D17-A4AE40802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B33E1-6167-12CC-0C1C-D726833E6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AEF4-AA26-5E48-9EB5-F0BB0580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23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46605C-5702-5822-005C-3694C934B1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EFD88-A3B9-B27D-0E9C-7AC945933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B7E73-D2F3-5499-140F-0756787B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3A2CB-D3EC-2549-A736-A779E77992BE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62EF5-EE5E-C1EC-E4D4-38A07DCD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3D630-659A-5000-04BE-1F498AEB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AEF4-AA26-5E48-9EB5-F0BB0580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83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0CD6-30E8-BB38-E7D6-6CD266461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8E369-3C85-DD43-98F5-402498765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72682-ABF7-ED35-9BC4-F217C298B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3A2CB-D3EC-2549-A736-A779E77992BE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DAB91-A5DF-AB86-E302-58819D9E1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F26D9-0C99-0DEA-FCE6-E014CAD25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AEF4-AA26-5E48-9EB5-F0BB0580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3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0D201-DE44-35E4-7B13-E13AB2189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9C0EE-C186-F7FF-A546-9DFEBA872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C014A-5B0D-285C-B2BC-0714D4EA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3A2CB-D3EC-2549-A736-A779E77992BE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F65F2-F3B5-A17F-66EA-F27720DCE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B9FB6-09BF-0C06-C8B3-883082233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AEF4-AA26-5E48-9EB5-F0BB0580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5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021EC-35E4-CD00-E720-5C3BE802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8065A-EB66-3DEE-1CB1-BF8E4C757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AEEC6-2413-0EB6-2653-BE71916FA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2D4D9-1D38-FF94-6DE0-5B00E5108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3A2CB-D3EC-2549-A736-A779E77992BE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A1C82-4ADE-3252-D42C-137BB5F2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D6BC1-843C-3F1B-C6EB-FABA2FD0F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AEF4-AA26-5E48-9EB5-F0BB0580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2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C29D0-CEDD-87F2-784C-AB9FA86D7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80B66-7F04-BFF3-22A8-BE76F9BFC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F2A17-DC77-E403-B80B-E4569BFFC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F64651-BB4D-8273-42EA-ABA31C5D2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6F5C77-49ED-A95F-1672-669E92B32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5E1F42-EBFD-28DB-E05D-AEEA5E685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3A2CB-D3EC-2549-A736-A779E77992BE}" type="datetimeFigureOut">
              <a:rPr lang="en-US" smtClean="0"/>
              <a:t>11/3/23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142BDA-1148-1F9B-56DB-1BF888C0A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A88D01-ECD8-521F-FD6D-C78314A0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AEF4-AA26-5E48-9EB5-F0BB0580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8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121B5-285B-5DC0-902D-5BD3419DB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0D9CC-F022-F977-6156-3796A4A28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3A2CB-D3EC-2549-A736-A779E77992BE}" type="datetimeFigureOut">
              <a:rPr lang="en-US" smtClean="0"/>
              <a:t>11/3/23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6C3B9-300C-93AB-8D21-247E23BA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AAF0A-48B5-99D4-DCAA-758E48C0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AEF4-AA26-5E48-9EB5-F0BB0580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53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5C170-9334-52EC-B3CE-53CE0C90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3A2CB-D3EC-2549-A736-A779E77992BE}" type="datetimeFigureOut">
              <a:rPr lang="en-US" smtClean="0"/>
              <a:t>11/3/23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1CBD4A-B3C5-1A60-0B14-93BE1D473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23F93-027D-2E45-6702-69381856E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AEF4-AA26-5E48-9EB5-F0BB0580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12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6AC9D-A4F4-A5FE-4EA0-16B369262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6B40B-4542-4343-5F55-233D501DB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A213D-BFCB-774A-AE78-5A845B3D2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D114E-8F3B-8563-0C06-30BE2AAE9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3A2CB-D3EC-2549-A736-A779E77992BE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70C6F-C71D-D06A-8144-D0C50B5B1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5C98E-2969-594A-A824-41ECC776C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AEF4-AA26-5E48-9EB5-F0BB0580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4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7A30-700A-878C-E542-168B3908A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6C6F24-98AB-B39C-490E-93D2D8AB4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3339C-0A54-E8B3-9277-B0D61E90B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B357C-581B-90D5-4FAD-CC94AF60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3A2CB-D3EC-2549-A736-A779E77992BE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4CBB2-7C38-8CFE-4D4C-C63CFDA7F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492F9-BB29-C58F-9BBD-2BF32BE2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AEF4-AA26-5E48-9EB5-F0BB0580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1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293B1-BC0D-614F-4FDE-EB4CF6F09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C633C-FF83-7882-3E91-821E2F084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8067D-5465-24C2-DBC8-12A5ECF18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3A2CB-D3EC-2549-A736-A779E77992BE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B1896-0273-1800-1476-02BCC8C08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EDA48-E418-8C8D-55F2-EEAC1297E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CAEF4-AA26-5E48-9EB5-F0BB0580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4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B85323-9DBE-A437-6272-65E3CA4C6000}"/>
              </a:ext>
            </a:extLst>
          </p:cNvPr>
          <p:cNvSpPr txBox="1"/>
          <p:nvPr/>
        </p:nvSpPr>
        <p:spPr>
          <a:xfrm>
            <a:off x="615104" y="376862"/>
            <a:ext cx="1081727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LOGO (IMAGE) ECOMMERCE APP NAME					USER LOGIN    CONTACT US           SHOPPING CART (BASKET LOGO)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F6B2-D8C1-0CE9-B494-3497EFA2234C}"/>
              </a:ext>
            </a:extLst>
          </p:cNvPr>
          <p:cNvSpPr txBox="1"/>
          <p:nvPr/>
        </p:nvSpPr>
        <p:spPr>
          <a:xfrm>
            <a:off x="3505202" y="1792634"/>
            <a:ext cx="467887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		SEARCH BAR -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99F9DA-9CB7-BC24-3B9F-3BFD139C22D9}"/>
              </a:ext>
            </a:extLst>
          </p:cNvPr>
          <p:cNvSpPr txBox="1"/>
          <p:nvPr/>
        </p:nvSpPr>
        <p:spPr>
          <a:xfrm>
            <a:off x="904950" y="2861073"/>
            <a:ext cx="1769423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TRENDING or Result from Search Item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E05C9A-228F-2C62-AEFF-A7507BFA4B22}"/>
              </a:ext>
            </a:extLst>
          </p:cNvPr>
          <p:cNvSpPr txBox="1"/>
          <p:nvPr/>
        </p:nvSpPr>
        <p:spPr>
          <a:xfrm>
            <a:off x="3676882" y="2850078"/>
            <a:ext cx="1769423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TRENDING or Result from Search Item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CA181A-6D38-CBFE-6283-2C15A4FFD81C}"/>
              </a:ext>
            </a:extLst>
          </p:cNvPr>
          <p:cNvSpPr txBox="1"/>
          <p:nvPr/>
        </p:nvSpPr>
        <p:spPr>
          <a:xfrm>
            <a:off x="6448814" y="2850078"/>
            <a:ext cx="1769423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TRENDING or Result from Search Item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4592CA-E56E-75BA-4BFC-CA5EDAC38611}"/>
              </a:ext>
            </a:extLst>
          </p:cNvPr>
          <p:cNvSpPr txBox="1"/>
          <p:nvPr/>
        </p:nvSpPr>
        <p:spPr>
          <a:xfrm>
            <a:off x="9024803" y="2837322"/>
            <a:ext cx="1769423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TRENDING or Result from Search Item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B5E8D-F25F-D842-C961-F607A316FA2E}"/>
              </a:ext>
            </a:extLst>
          </p:cNvPr>
          <p:cNvSpPr txBox="1"/>
          <p:nvPr/>
        </p:nvSpPr>
        <p:spPr>
          <a:xfrm>
            <a:off x="759619" y="6076703"/>
            <a:ext cx="106727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CONTACT DETAILS				ABOUT US				           SIGN UP/SUBSCRIBE						(link to personal </a:t>
            </a:r>
            <a:r>
              <a:rPr lang="en-US" sz="1200" dirty="0" err="1"/>
              <a:t>Github</a:t>
            </a:r>
            <a:r>
              <a:rPr lang="en-US" sz="1200" dirty="0"/>
              <a:t>)		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4339F8-19A5-9415-7E05-037767DED3D9}"/>
              </a:ext>
            </a:extLst>
          </p:cNvPr>
          <p:cNvSpPr txBox="1"/>
          <p:nvPr/>
        </p:nvSpPr>
        <p:spPr>
          <a:xfrm>
            <a:off x="498764" y="807522"/>
            <a:ext cx="1093361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HERO BANNER (IMAGE)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330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B85323-9DBE-A437-6272-65E3CA4C6000}"/>
              </a:ext>
            </a:extLst>
          </p:cNvPr>
          <p:cNvSpPr txBox="1"/>
          <p:nvPr/>
        </p:nvSpPr>
        <p:spPr>
          <a:xfrm>
            <a:off x="615105" y="354776"/>
            <a:ext cx="1067276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LOGO (IMAGE) ECOMMERCE APP NAME			SHOPPING CART 				USER LOGIN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F6B2-D8C1-0CE9-B494-3497EFA2234C}"/>
              </a:ext>
            </a:extLst>
          </p:cNvPr>
          <p:cNvSpPr txBox="1"/>
          <p:nvPr/>
        </p:nvSpPr>
        <p:spPr>
          <a:xfrm>
            <a:off x="6420594" y="5657070"/>
            <a:ext cx="467887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		CHECKOUT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B5E8D-F25F-D842-C961-F607A316FA2E}"/>
              </a:ext>
            </a:extLst>
          </p:cNvPr>
          <p:cNvSpPr txBox="1"/>
          <p:nvPr/>
        </p:nvSpPr>
        <p:spPr>
          <a:xfrm>
            <a:off x="759619" y="6245522"/>
            <a:ext cx="1067276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CONTACT DETAILS								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4339F8-19A5-9415-7E05-037767DED3D9}"/>
              </a:ext>
            </a:extLst>
          </p:cNvPr>
          <p:cNvSpPr txBox="1"/>
          <p:nvPr/>
        </p:nvSpPr>
        <p:spPr>
          <a:xfrm>
            <a:off x="6420594" y="862376"/>
            <a:ext cx="4461164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DELIVERY DETAILS</a:t>
            </a:r>
          </a:p>
          <a:p>
            <a:r>
              <a:rPr lang="en-US" dirty="0"/>
              <a:t>	Click &amp; Collect 	Price £</a:t>
            </a:r>
          </a:p>
          <a:p>
            <a:r>
              <a:rPr lang="en-US" dirty="0"/>
              <a:t>	Standard Delivery	Price £</a:t>
            </a:r>
          </a:p>
          <a:p>
            <a:r>
              <a:rPr lang="en-US" dirty="0"/>
              <a:t>	Express Delivery 	Price £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SUMMARY OF CART SHOPPING ITEM:</a:t>
            </a:r>
          </a:p>
          <a:p>
            <a:endParaRPr lang="en-US" dirty="0"/>
          </a:p>
          <a:p>
            <a:r>
              <a:rPr lang="en-US" dirty="0"/>
              <a:t>CART TOTAL VALUE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DELIVERY COST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TOTAL COST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DDB7C8-2E51-7317-8840-82B1353DCAC8}"/>
              </a:ext>
            </a:extLst>
          </p:cNvPr>
          <p:cNvSpPr txBox="1"/>
          <p:nvPr/>
        </p:nvSpPr>
        <p:spPr>
          <a:xfrm>
            <a:off x="918357" y="862376"/>
            <a:ext cx="4853051" cy="4862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YOUR CART</a:t>
            </a:r>
          </a:p>
          <a:p>
            <a:endParaRPr lang="en-US" dirty="0"/>
          </a:p>
          <a:p>
            <a:r>
              <a:rPr lang="en-US" sz="1400" dirty="0"/>
              <a:t>IMAGE OF ITEM</a:t>
            </a:r>
          </a:p>
          <a:p>
            <a:r>
              <a:rPr lang="en-US" sz="1400" dirty="0"/>
              <a:t>Title</a:t>
            </a:r>
          </a:p>
          <a:p>
            <a:r>
              <a:rPr lang="en-US" sz="1400" dirty="0"/>
              <a:t>Description	Price£	Qty	Subtotal</a:t>
            </a:r>
          </a:p>
          <a:p>
            <a:endParaRPr lang="en-US" sz="1400" dirty="0"/>
          </a:p>
          <a:p>
            <a:r>
              <a:rPr lang="en-US" sz="1400" dirty="0"/>
              <a:t>Remove Item(delete Item)</a:t>
            </a:r>
          </a:p>
          <a:p>
            <a:endParaRPr lang="en-US" sz="1400" dirty="0"/>
          </a:p>
          <a:p>
            <a:r>
              <a:rPr lang="en-US" sz="1400" dirty="0"/>
              <a:t>IMAGE OF ITEM</a:t>
            </a:r>
          </a:p>
          <a:p>
            <a:r>
              <a:rPr lang="en-US" sz="1400" dirty="0"/>
              <a:t>Title</a:t>
            </a:r>
          </a:p>
          <a:p>
            <a:r>
              <a:rPr lang="en-US" sz="1400" dirty="0"/>
              <a:t>Description	Price£	Qty	Subtotal</a:t>
            </a:r>
          </a:p>
          <a:p>
            <a:endParaRPr lang="en-US" sz="1400" dirty="0"/>
          </a:p>
          <a:p>
            <a:r>
              <a:rPr lang="en-US" sz="1400" dirty="0"/>
              <a:t>Remove Item(delete Item)</a:t>
            </a:r>
          </a:p>
          <a:p>
            <a:endParaRPr lang="en-US" sz="1400" dirty="0"/>
          </a:p>
          <a:p>
            <a:r>
              <a:rPr lang="en-US" sz="1400" dirty="0"/>
              <a:t>IMAGE OF ITEM</a:t>
            </a:r>
          </a:p>
          <a:p>
            <a:r>
              <a:rPr lang="en-US" sz="1400" dirty="0"/>
              <a:t>Title</a:t>
            </a:r>
          </a:p>
          <a:p>
            <a:r>
              <a:rPr lang="en-US" sz="1400" dirty="0"/>
              <a:t>Description	Price£	Qty	Subtotal</a:t>
            </a:r>
          </a:p>
          <a:p>
            <a:endParaRPr lang="en-US" sz="1400" dirty="0"/>
          </a:p>
          <a:p>
            <a:r>
              <a:rPr lang="en-US" sz="1400" dirty="0"/>
              <a:t>Remove Item(delete Item)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381B03-0DB2-639D-46B9-1623FEAF9B1D}"/>
              </a:ext>
            </a:extLst>
          </p:cNvPr>
          <p:cNvSpPr/>
          <p:nvPr/>
        </p:nvSpPr>
        <p:spPr>
          <a:xfrm>
            <a:off x="6604662" y="1180899"/>
            <a:ext cx="225631" cy="2102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A6F994-7EF4-C06C-823D-F4AE199C818A}"/>
              </a:ext>
            </a:extLst>
          </p:cNvPr>
          <p:cNvSpPr/>
          <p:nvPr/>
        </p:nvSpPr>
        <p:spPr>
          <a:xfrm>
            <a:off x="6622473" y="1483733"/>
            <a:ext cx="225631" cy="2102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96653B1-C1A5-0488-911B-C2C75FC731CF}"/>
              </a:ext>
            </a:extLst>
          </p:cNvPr>
          <p:cNvSpPr/>
          <p:nvPr/>
        </p:nvSpPr>
        <p:spPr>
          <a:xfrm>
            <a:off x="6624455" y="1819464"/>
            <a:ext cx="225631" cy="2102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9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B85323-9DBE-A437-6272-65E3CA4C6000}"/>
              </a:ext>
            </a:extLst>
          </p:cNvPr>
          <p:cNvSpPr txBox="1"/>
          <p:nvPr/>
        </p:nvSpPr>
        <p:spPr>
          <a:xfrm>
            <a:off x="615105" y="354776"/>
            <a:ext cx="1067276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LOGO (IMAGE) ECOMMERCE APP NAME			SHOPPING CART 				USER LOGIN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F6B2-D8C1-0CE9-B494-3497EFA2234C}"/>
              </a:ext>
            </a:extLst>
          </p:cNvPr>
          <p:cNvSpPr txBox="1"/>
          <p:nvPr/>
        </p:nvSpPr>
        <p:spPr>
          <a:xfrm>
            <a:off x="3505201" y="1979045"/>
            <a:ext cx="506878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		Enter User Email Address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B5E8D-F25F-D842-C961-F607A316FA2E}"/>
              </a:ext>
            </a:extLst>
          </p:cNvPr>
          <p:cNvSpPr txBox="1"/>
          <p:nvPr/>
        </p:nvSpPr>
        <p:spPr>
          <a:xfrm>
            <a:off x="759619" y="6076703"/>
            <a:ext cx="1067276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CONTACT DETAILS								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C1BF03-62AA-CDD4-31F7-D67EFAC2A63B}"/>
              </a:ext>
            </a:extLst>
          </p:cNvPr>
          <p:cNvSpPr txBox="1"/>
          <p:nvPr/>
        </p:nvSpPr>
        <p:spPr>
          <a:xfrm>
            <a:off x="3505201" y="2705055"/>
            <a:ext cx="506878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		Enter Password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A710CA-AF2D-E4C9-4156-AD6E6AFABABB}"/>
              </a:ext>
            </a:extLst>
          </p:cNvPr>
          <p:cNvSpPr txBox="1"/>
          <p:nvPr/>
        </p:nvSpPr>
        <p:spPr>
          <a:xfrm>
            <a:off x="3561608" y="1277486"/>
            <a:ext cx="506878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		USER LOG IN</a:t>
            </a:r>
          </a:p>
        </p:txBody>
      </p:sp>
    </p:spTree>
    <p:extLst>
      <p:ext uri="{BB962C8B-B14F-4D97-AF65-F5344CB8AC3E}">
        <p14:creationId xmlns:p14="http://schemas.microsoft.com/office/powerpoint/2010/main" val="1223864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254</Words>
  <Application>Microsoft Macintosh PowerPoint</Application>
  <PresentationFormat>Widescreen</PresentationFormat>
  <Paragraphs>61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2023-11-03T18:21:01Z</dcterms:created>
  <dcterms:modified xsi:type="dcterms:W3CDTF">2023-11-03T19:38:49Z</dcterms:modified>
</cp:coreProperties>
</file>