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71" r:id="rId10"/>
    <p:sldId id="263" r:id="rId11"/>
    <p:sldId id="264" r:id="rId12"/>
    <p:sldId id="265" r:id="rId13"/>
    <p:sldId id="268" r:id="rId14"/>
    <p:sldId id="267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B28CD4-6769-A6F6-41CB-E972CC696F77}" v="451" dt="2024-04-16T17:44:53.379"/>
    <p1510:client id="{481B0A34-9B55-3EC2-0FA7-98C41D49D257}" v="22" dt="2024-04-17T02:56:38.728"/>
    <p1510:client id="{6B3D8824-DCF9-06DA-82B3-01A04DBB9186}" v="222" dt="2024-04-17T03:32:25.378"/>
    <p1510:client id="{96C01E5D-137B-8881-73D1-2853362A0D71}" v="358" dt="2024-04-17T03:08:46.265"/>
    <p1510:client id="{B81C42FD-8901-7E81-4BC7-E53B70D818B6}" v="1" dt="2024-04-17T03:12:22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3" d="100"/>
          <a:sy n="83" d="100"/>
        </p:scale>
        <p:origin x="46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A88D70-663D-4651-B330-A68CE71EEA7F}" type="doc">
      <dgm:prSet loTypeId="urn:microsoft.com/office/officeart/2016/7/layout/VerticalDownArrowProcess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483EC57-EFE7-4B8D-8487-2E3CEEF74FF7}">
      <dgm:prSet/>
      <dgm:spPr/>
      <dgm:t>
        <a:bodyPr/>
        <a:lstStyle/>
        <a:p>
          <a:r>
            <a:rPr lang="en-US"/>
            <a:t>Foundation in the minimax algorithm</a:t>
          </a:r>
        </a:p>
      </dgm:t>
    </dgm:pt>
    <dgm:pt modelId="{07D26572-6991-4188-8209-CCED5141BE53}" type="parTrans" cxnId="{99A917A3-AF22-4AFF-9039-8CBDB29359DD}">
      <dgm:prSet/>
      <dgm:spPr/>
      <dgm:t>
        <a:bodyPr/>
        <a:lstStyle/>
        <a:p>
          <a:endParaRPr lang="en-US"/>
        </a:p>
      </dgm:t>
    </dgm:pt>
    <dgm:pt modelId="{F7AB6EDE-C473-42DB-AA33-BFDFFF152DB3}" type="sibTrans" cxnId="{99A917A3-AF22-4AFF-9039-8CBDB29359DD}">
      <dgm:prSet/>
      <dgm:spPr/>
      <dgm:t>
        <a:bodyPr/>
        <a:lstStyle/>
        <a:p>
          <a:endParaRPr lang="en-US"/>
        </a:p>
      </dgm:t>
    </dgm:pt>
    <dgm:pt modelId="{5E1609C7-B49A-49C6-9FDE-C54061077E5C}">
      <dgm:prSet/>
      <dgm:spPr/>
      <dgm:t>
        <a:bodyPr/>
        <a:lstStyle/>
        <a:p>
          <a:r>
            <a:rPr lang="en-US"/>
            <a:t>Utilize minimax algorithm for decision-making</a:t>
          </a:r>
        </a:p>
      </dgm:t>
    </dgm:pt>
    <dgm:pt modelId="{4F7FFE34-A08B-4B90-95D3-8A87F61F4304}" type="parTrans" cxnId="{3775139D-B624-4B6C-A0C0-BE677D14D23D}">
      <dgm:prSet/>
      <dgm:spPr/>
      <dgm:t>
        <a:bodyPr/>
        <a:lstStyle/>
        <a:p>
          <a:endParaRPr lang="en-US"/>
        </a:p>
      </dgm:t>
    </dgm:pt>
    <dgm:pt modelId="{4BE0FED1-18D6-4091-8A32-13486D5302C7}" type="sibTrans" cxnId="{3775139D-B624-4B6C-A0C0-BE677D14D23D}">
      <dgm:prSet/>
      <dgm:spPr/>
      <dgm:t>
        <a:bodyPr/>
        <a:lstStyle/>
        <a:p>
          <a:endParaRPr lang="en-US"/>
        </a:p>
      </dgm:t>
    </dgm:pt>
    <dgm:pt modelId="{D482E8A9-094D-4036-B7AB-8157302E61E5}">
      <dgm:prSet/>
      <dgm:spPr/>
      <dgm:t>
        <a:bodyPr/>
        <a:lstStyle/>
        <a:p>
          <a:r>
            <a:rPr lang="en-US"/>
            <a:t>Minimax recursively explores game states</a:t>
          </a:r>
        </a:p>
      </dgm:t>
    </dgm:pt>
    <dgm:pt modelId="{448B6448-D538-419E-AEFA-FC88F64AA2AA}" type="parTrans" cxnId="{CC8B51B2-3A86-445B-B2C5-189DA00679EA}">
      <dgm:prSet/>
      <dgm:spPr/>
      <dgm:t>
        <a:bodyPr/>
        <a:lstStyle/>
        <a:p>
          <a:endParaRPr lang="en-US"/>
        </a:p>
      </dgm:t>
    </dgm:pt>
    <dgm:pt modelId="{6623F3C4-EB36-4A56-9657-259F483B6769}" type="sibTrans" cxnId="{CC8B51B2-3A86-445B-B2C5-189DA00679EA}">
      <dgm:prSet/>
      <dgm:spPr/>
      <dgm:t>
        <a:bodyPr/>
        <a:lstStyle/>
        <a:p>
          <a:endParaRPr lang="en-US"/>
        </a:p>
      </dgm:t>
    </dgm:pt>
    <dgm:pt modelId="{A5A908F0-D027-41DF-A1EE-DD15DE5C50BE}">
      <dgm:prSet/>
      <dgm:spPr/>
      <dgm:t>
        <a:bodyPr/>
        <a:lstStyle/>
        <a:p>
          <a:r>
            <a:rPr lang="en-US"/>
            <a:t>It maximizes AI's chances while minimizing opponents'</a:t>
          </a:r>
        </a:p>
      </dgm:t>
    </dgm:pt>
    <dgm:pt modelId="{960AA612-ED36-4EDA-B89E-3572A92A0524}" type="parTrans" cxnId="{74E88FAD-27A4-4542-9D4B-C905C5E915BC}">
      <dgm:prSet/>
      <dgm:spPr/>
      <dgm:t>
        <a:bodyPr/>
        <a:lstStyle/>
        <a:p>
          <a:endParaRPr lang="en-US"/>
        </a:p>
      </dgm:t>
    </dgm:pt>
    <dgm:pt modelId="{1EB693DB-8D9F-4298-B2CC-1F9E54CBDF26}" type="sibTrans" cxnId="{74E88FAD-27A4-4542-9D4B-C905C5E915BC}">
      <dgm:prSet/>
      <dgm:spPr/>
      <dgm:t>
        <a:bodyPr/>
        <a:lstStyle/>
        <a:p>
          <a:endParaRPr lang="en-US"/>
        </a:p>
      </dgm:t>
    </dgm:pt>
    <dgm:pt modelId="{E6D183D7-B84E-4063-BB51-A6E8E7ACA1B6}">
      <dgm:prSet/>
      <dgm:spPr/>
      <dgm:t>
        <a:bodyPr/>
        <a:lstStyle/>
        <a:p>
          <a:r>
            <a:rPr lang="en-US"/>
            <a:t>Integration of alpha-beta pruning</a:t>
          </a:r>
        </a:p>
      </dgm:t>
    </dgm:pt>
    <dgm:pt modelId="{AA083485-7D48-4CFB-8229-96654B48E844}" type="parTrans" cxnId="{EDD624B0-18AF-41E5-94B3-EC124BA2A817}">
      <dgm:prSet/>
      <dgm:spPr/>
      <dgm:t>
        <a:bodyPr/>
        <a:lstStyle/>
        <a:p>
          <a:endParaRPr lang="en-US"/>
        </a:p>
      </dgm:t>
    </dgm:pt>
    <dgm:pt modelId="{90942580-C1D8-4514-B386-D41072634075}" type="sibTrans" cxnId="{EDD624B0-18AF-41E5-94B3-EC124BA2A817}">
      <dgm:prSet/>
      <dgm:spPr/>
      <dgm:t>
        <a:bodyPr/>
        <a:lstStyle/>
        <a:p>
          <a:endParaRPr lang="en-US"/>
        </a:p>
      </dgm:t>
    </dgm:pt>
    <dgm:pt modelId="{CB405771-C7B9-4DB0-A0C6-60FFEC3E3C7A}">
      <dgm:prSet/>
      <dgm:spPr/>
      <dgm:t>
        <a:bodyPr/>
        <a:lstStyle/>
        <a:p>
          <a:r>
            <a:rPr lang="en-US"/>
            <a:t>Reduces nodes evaluated in the search tree. </a:t>
          </a:r>
        </a:p>
      </dgm:t>
    </dgm:pt>
    <dgm:pt modelId="{C67DC6E1-E73B-4FCD-98D1-E66A9BE2CD3F}" type="parTrans" cxnId="{E0E1667B-92FF-400C-9F24-FA61396B053A}">
      <dgm:prSet/>
      <dgm:spPr/>
      <dgm:t>
        <a:bodyPr/>
        <a:lstStyle/>
        <a:p>
          <a:endParaRPr lang="en-US"/>
        </a:p>
      </dgm:t>
    </dgm:pt>
    <dgm:pt modelId="{666192D8-CC05-4394-BECC-609C96AA6246}" type="sibTrans" cxnId="{E0E1667B-92FF-400C-9F24-FA61396B053A}">
      <dgm:prSet/>
      <dgm:spPr/>
      <dgm:t>
        <a:bodyPr/>
        <a:lstStyle/>
        <a:p>
          <a:endParaRPr lang="en-US"/>
        </a:p>
      </dgm:t>
    </dgm:pt>
    <dgm:pt modelId="{7ACA9589-AA7F-4149-A8E3-C130CAE39116}">
      <dgm:prSet/>
      <dgm:spPr/>
      <dgm:t>
        <a:bodyPr/>
        <a:lstStyle/>
        <a:p>
          <a:r>
            <a:rPr lang="en-US"/>
            <a:t>Eliminates worse branches, speeding up computation.</a:t>
          </a:r>
        </a:p>
      </dgm:t>
    </dgm:pt>
    <dgm:pt modelId="{5C4C5C65-EE1A-418E-A172-694C8CFA27FE}" type="parTrans" cxnId="{63D89C05-9876-4098-9A53-E01A0DAF4147}">
      <dgm:prSet/>
      <dgm:spPr/>
      <dgm:t>
        <a:bodyPr/>
        <a:lstStyle/>
        <a:p>
          <a:endParaRPr lang="en-US"/>
        </a:p>
      </dgm:t>
    </dgm:pt>
    <dgm:pt modelId="{56624F8F-6940-4F65-88D6-A0CC80A8E3A3}" type="sibTrans" cxnId="{63D89C05-9876-4098-9A53-E01A0DAF4147}">
      <dgm:prSet/>
      <dgm:spPr/>
      <dgm:t>
        <a:bodyPr/>
        <a:lstStyle/>
        <a:p>
          <a:endParaRPr lang="en-US"/>
        </a:p>
      </dgm:t>
    </dgm:pt>
    <dgm:pt modelId="{599EE6F6-B11A-4E5B-ADC5-1CAA99CD9AEE}">
      <dgm:prSet/>
      <dgm:spPr/>
      <dgm:t>
        <a:bodyPr/>
        <a:lstStyle/>
        <a:p>
          <a:r>
            <a:rPr lang="en-US"/>
            <a:t>Enables deeper exploration within limited resources.</a:t>
          </a:r>
        </a:p>
      </dgm:t>
    </dgm:pt>
    <dgm:pt modelId="{0C0DE4D5-C123-4D50-9189-27A6DF46E61F}" type="parTrans" cxnId="{3BD7EC4A-9505-4DF8-8B1E-97FDB5A10EBC}">
      <dgm:prSet/>
      <dgm:spPr/>
      <dgm:t>
        <a:bodyPr/>
        <a:lstStyle/>
        <a:p>
          <a:endParaRPr lang="en-US"/>
        </a:p>
      </dgm:t>
    </dgm:pt>
    <dgm:pt modelId="{C3E0355E-26EF-4CBA-AFF4-240EBC65321F}" type="sibTrans" cxnId="{3BD7EC4A-9505-4DF8-8B1E-97FDB5A10EBC}">
      <dgm:prSet/>
      <dgm:spPr/>
      <dgm:t>
        <a:bodyPr/>
        <a:lstStyle/>
        <a:p>
          <a:endParaRPr lang="en-US"/>
        </a:p>
      </dgm:t>
    </dgm:pt>
    <dgm:pt modelId="{0851186A-0BB2-4C8E-AF9D-75BF4EC9463A}" type="pres">
      <dgm:prSet presAssocID="{7CA88D70-663D-4651-B330-A68CE71EEA7F}" presName="Name0" presStyleCnt="0">
        <dgm:presLayoutVars>
          <dgm:dir/>
          <dgm:animLvl val="lvl"/>
          <dgm:resizeHandles val="exact"/>
        </dgm:presLayoutVars>
      </dgm:prSet>
      <dgm:spPr/>
    </dgm:pt>
    <dgm:pt modelId="{0DB1B424-9945-4893-91E7-0B1E9C601AFF}" type="pres">
      <dgm:prSet presAssocID="{E6D183D7-B84E-4063-BB51-A6E8E7ACA1B6}" presName="boxAndChildren" presStyleCnt="0"/>
      <dgm:spPr/>
    </dgm:pt>
    <dgm:pt modelId="{5E44C884-3BFE-4BB2-AB45-83BBCB26A43F}" type="pres">
      <dgm:prSet presAssocID="{E6D183D7-B84E-4063-BB51-A6E8E7ACA1B6}" presName="parentTextBox" presStyleLbl="alignNode1" presStyleIdx="0" presStyleCnt="2"/>
      <dgm:spPr/>
    </dgm:pt>
    <dgm:pt modelId="{A37C33F9-2B50-44C0-BA74-1D6B66450044}" type="pres">
      <dgm:prSet presAssocID="{E6D183D7-B84E-4063-BB51-A6E8E7ACA1B6}" presName="descendantBox" presStyleLbl="bgAccFollowNode1" presStyleIdx="0" presStyleCnt="2"/>
      <dgm:spPr/>
    </dgm:pt>
    <dgm:pt modelId="{EB2DE66C-5DB5-427E-A8F4-9EA7122DB022}" type="pres">
      <dgm:prSet presAssocID="{F7AB6EDE-C473-42DB-AA33-BFDFFF152DB3}" presName="sp" presStyleCnt="0"/>
      <dgm:spPr/>
    </dgm:pt>
    <dgm:pt modelId="{3F038CB1-9DA7-4882-A853-0E85EFE67CE2}" type="pres">
      <dgm:prSet presAssocID="{7483EC57-EFE7-4B8D-8487-2E3CEEF74FF7}" presName="arrowAndChildren" presStyleCnt="0"/>
      <dgm:spPr/>
    </dgm:pt>
    <dgm:pt modelId="{9750ED98-F560-4B47-96E7-4350E8347FC7}" type="pres">
      <dgm:prSet presAssocID="{7483EC57-EFE7-4B8D-8487-2E3CEEF74FF7}" presName="parentTextArrow" presStyleLbl="node1" presStyleIdx="0" presStyleCnt="0"/>
      <dgm:spPr/>
    </dgm:pt>
    <dgm:pt modelId="{3A5CE458-95D6-48B8-8726-C6DC05904597}" type="pres">
      <dgm:prSet presAssocID="{7483EC57-EFE7-4B8D-8487-2E3CEEF74FF7}" presName="arrow" presStyleLbl="alignNode1" presStyleIdx="1" presStyleCnt="2"/>
      <dgm:spPr/>
    </dgm:pt>
    <dgm:pt modelId="{3BFB0567-F6A1-49F9-BFE3-3EEE760B6B8F}" type="pres">
      <dgm:prSet presAssocID="{7483EC57-EFE7-4B8D-8487-2E3CEEF74FF7}" presName="descendantArrow" presStyleLbl="bgAccFollowNode1" presStyleIdx="1" presStyleCnt="2"/>
      <dgm:spPr/>
    </dgm:pt>
  </dgm:ptLst>
  <dgm:cxnLst>
    <dgm:cxn modelId="{63D89C05-9876-4098-9A53-E01A0DAF4147}" srcId="{E6D183D7-B84E-4063-BB51-A6E8E7ACA1B6}" destId="{7ACA9589-AA7F-4149-A8E3-C130CAE39116}" srcOrd="1" destOrd="0" parTransId="{5C4C5C65-EE1A-418E-A172-694C8CFA27FE}" sibTransId="{56624F8F-6940-4F65-88D6-A0CC80A8E3A3}"/>
    <dgm:cxn modelId="{7EAA3523-4B4C-4218-A470-E23154BDE836}" type="presOf" srcId="{CB405771-C7B9-4DB0-A0C6-60FFEC3E3C7A}" destId="{A37C33F9-2B50-44C0-BA74-1D6B66450044}" srcOrd="0" destOrd="0" presId="urn:microsoft.com/office/officeart/2016/7/layout/VerticalDownArrowProcess"/>
    <dgm:cxn modelId="{36D9AC28-7AB2-4D9B-8CBA-5215C11CE3DC}" type="presOf" srcId="{A5A908F0-D027-41DF-A1EE-DD15DE5C50BE}" destId="{3BFB0567-F6A1-49F9-BFE3-3EEE760B6B8F}" srcOrd="0" destOrd="2" presId="urn:microsoft.com/office/officeart/2016/7/layout/VerticalDownArrowProcess"/>
    <dgm:cxn modelId="{18828A33-0B92-4827-A2E2-3177487EBAB5}" type="presOf" srcId="{7483EC57-EFE7-4B8D-8487-2E3CEEF74FF7}" destId="{3A5CE458-95D6-48B8-8726-C6DC05904597}" srcOrd="1" destOrd="0" presId="urn:microsoft.com/office/officeart/2016/7/layout/VerticalDownArrowProcess"/>
    <dgm:cxn modelId="{D947D036-6AA7-475E-98F9-6629B1D7A2EB}" type="presOf" srcId="{5E1609C7-B49A-49C6-9FDE-C54061077E5C}" destId="{3BFB0567-F6A1-49F9-BFE3-3EEE760B6B8F}" srcOrd="0" destOrd="0" presId="urn:microsoft.com/office/officeart/2016/7/layout/VerticalDownArrowProcess"/>
    <dgm:cxn modelId="{AA35115C-C2AA-4B19-BBC1-7BD58BCE3878}" type="presOf" srcId="{7483EC57-EFE7-4B8D-8487-2E3CEEF74FF7}" destId="{9750ED98-F560-4B47-96E7-4350E8347FC7}" srcOrd="0" destOrd="0" presId="urn:microsoft.com/office/officeart/2016/7/layout/VerticalDownArrowProcess"/>
    <dgm:cxn modelId="{3BD7EC4A-9505-4DF8-8B1E-97FDB5A10EBC}" srcId="{E6D183D7-B84E-4063-BB51-A6E8E7ACA1B6}" destId="{599EE6F6-B11A-4E5B-ADC5-1CAA99CD9AEE}" srcOrd="2" destOrd="0" parTransId="{0C0DE4D5-C123-4D50-9189-27A6DF46E61F}" sibTransId="{C3E0355E-26EF-4CBA-AFF4-240EBC65321F}"/>
    <dgm:cxn modelId="{D500716F-759E-4344-ABC1-38F359218F68}" type="presOf" srcId="{E6D183D7-B84E-4063-BB51-A6E8E7ACA1B6}" destId="{5E44C884-3BFE-4BB2-AB45-83BBCB26A43F}" srcOrd="0" destOrd="0" presId="urn:microsoft.com/office/officeart/2016/7/layout/VerticalDownArrowProcess"/>
    <dgm:cxn modelId="{FEF98351-AFAA-4573-8457-983775C6918E}" type="presOf" srcId="{7CA88D70-663D-4651-B330-A68CE71EEA7F}" destId="{0851186A-0BB2-4C8E-AF9D-75BF4EC9463A}" srcOrd="0" destOrd="0" presId="urn:microsoft.com/office/officeart/2016/7/layout/VerticalDownArrowProcess"/>
    <dgm:cxn modelId="{AA390675-B7AF-4EAE-A301-541108496BFE}" type="presOf" srcId="{7ACA9589-AA7F-4149-A8E3-C130CAE39116}" destId="{A37C33F9-2B50-44C0-BA74-1D6B66450044}" srcOrd="0" destOrd="1" presId="urn:microsoft.com/office/officeart/2016/7/layout/VerticalDownArrowProcess"/>
    <dgm:cxn modelId="{E0E1667B-92FF-400C-9F24-FA61396B053A}" srcId="{E6D183D7-B84E-4063-BB51-A6E8E7ACA1B6}" destId="{CB405771-C7B9-4DB0-A0C6-60FFEC3E3C7A}" srcOrd="0" destOrd="0" parTransId="{C67DC6E1-E73B-4FCD-98D1-E66A9BE2CD3F}" sibTransId="{666192D8-CC05-4394-BECC-609C96AA6246}"/>
    <dgm:cxn modelId="{3775139D-B624-4B6C-A0C0-BE677D14D23D}" srcId="{7483EC57-EFE7-4B8D-8487-2E3CEEF74FF7}" destId="{5E1609C7-B49A-49C6-9FDE-C54061077E5C}" srcOrd="0" destOrd="0" parTransId="{4F7FFE34-A08B-4B90-95D3-8A87F61F4304}" sibTransId="{4BE0FED1-18D6-4091-8A32-13486D5302C7}"/>
    <dgm:cxn modelId="{99A917A3-AF22-4AFF-9039-8CBDB29359DD}" srcId="{7CA88D70-663D-4651-B330-A68CE71EEA7F}" destId="{7483EC57-EFE7-4B8D-8487-2E3CEEF74FF7}" srcOrd="0" destOrd="0" parTransId="{07D26572-6991-4188-8209-CCED5141BE53}" sibTransId="{F7AB6EDE-C473-42DB-AA33-BFDFFF152DB3}"/>
    <dgm:cxn modelId="{74E88FAD-27A4-4542-9D4B-C905C5E915BC}" srcId="{7483EC57-EFE7-4B8D-8487-2E3CEEF74FF7}" destId="{A5A908F0-D027-41DF-A1EE-DD15DE5C50BE}" srcOrd="2" destOrd="0" parTransId="{960AA612-ED36-4EDA-B89E-3572A92A0524}" sibTransId="{1EB693DB-8D9F-4298-B2CC-1F9E54CBDF26}"/>
    <dgm:cxn modelId="{EDD624B0-18AF-41E5-94B3-EC124BA2A817}" srcId="{7CA88D70-663D-4651-B330-A68CE71EEA7F}" destId="{E6D183D7-B84E-4063-BB51-A6E8E7ACA1B6}" srcOrd="1" destOrd="0" parTransId="{AA083485-7D48-4CFB-8229-96654B48E844}" sibTransId="{90942580-C1D8-4514-B386-D41072634075}"/>
    <dgm:cxn modelId="{CC8B51B2-3A86-445B-B2C5-189DA00679EA}" srcId="{7483EC57-EFE7-4B8D-8487-2E3CEEF74FF7}" destId="{D482E8A9-094D-4036-B7AB-8157302E61E5}" srcOrd="1" destOrd="0" parTransId="{448B6448-D538-419E-AEFA-FC88F64AA2AA}" sibTransId="{6623F3C4-EB36-4A56-9657-259F483B6769}"/>
    <dgm:cxn modelId="{C88CA9DF-0CC8-4D56-8F14-5C864D75D790}" type="presOf" srcId="{D482E8A9-094D-4036-B7AB-8157302E61E5}" destId="{3BFB0567-F6A1-49F9-BFE3-3EEE760B6B8F}" srcOrd="0" destOrd="1" presId="urn:microsoft.com/office/officeart/2016/7/layout/VerticalDownArrowProcess"/>
    <dgm:cxn modelId="{3FC661EE-3AC8-4430-8ADD-E3F1FFA26CB4}" type="presOf" srcId="{599EE6F6-B11A-4E5B-ADC5-1CAA99CD9AEE}" destId="{A37C33F9-2B50-44C0-BA74-1D6B66450044}" srcOrd="0" destOrd="2" presId="urn:microsoft.com/office/officeart/2016/7/layout/VerticalDownArrowProcess"/>
    <dgm:cxn modelId="{E0A3688F-9FF9-42D4-BF97-8B7C69BC4324}" type="presParOf" srcId="{0851186A-0BB2-4C8E-AF9D-75BF4EC9463A}" destId="{0DB1B424-9945-4893-91E7-0B1E9C601AFF}" srcOrd="0" destOrd="0" presId="urn:microsoft.com/office/officeart/2016/7/layout/VerticalDownArrowProcess"/>
    <dgm:cxn modelId="{FC1C5963-1DC4-44D6-A74A-4EA1F9BBAFFB}" type="presParOf" srcId="{0DB1B424-9945-4893-91E7-0B1E9C601AFF}" destId="{5E44C884-3BFE-4BB2-AB45-83BBCB26A43F}" srcOrd="0" destOrd="0" presId="urn:microsoft.com/office/officeart/2016/7/layout/VerticalDownArrowProcess"/>
    <dgm:cxn modelId="{6ED3CCC2-7FFC-4356-9F6E-15D24C0B0ADD}" type="presParOf" srcId="{0DB1B424-9945-4893-91E7-0B1E9C601AFF}" destId="{A37C33F9-2B50-44C0-BA74-1D6B66450044}" srcOrd="1" destOrd="0" presId="urn:microsoft.com/office/officeart/2016/7/layout/VerticalDownArrowProcess"/>
    <dgm:cxn modelId="{8C28E1FC-BD83-435B-8F87-7901B8390A93}" type="presParOf" srcId="{0851186A-0BB2-4C8E-AF9D-75BF4EC9463A}" destId="{EB2DE66C-5DB5-427E-A8F4-9EA7122DB022}" srcOrd="1" destOrd="0" presId="urn:microsoft.com/office/officeart/2016/7/layout/VerticalDownArrowProcess"/>
    <dgm:cxn modelId="{558648F0-E3D1-481E-903C-37F851CFF3BD}" type="presParOf" srcId="{0851186A-0BB2-4C8E-AF9D-75BF4EC9463A}" destId="{3F038CB1-9DA7-4882-A853-0E85EFE67CE2}" srcOrd="2" destOrd="0" presId="urn:microsoft.com/office/officeart/2016/7/layout/VerticalDownArrowProcess"/>
    <dgm:cxn modelId="{032802BF-8B86-496D-99C2-ADA8F32C8195}" type="presParOf" srcId="{3F038CB1-9DA7-4882-A853-0E85EFE67CE2}" destId="{9750ED98-F560-4B47-96E7-4350E8347FC7}" srcOrd="0" destOrd="0" presId="urn:microsoft.com/office/officeart/2016/7/layout/VerticalDownArrowProcess"/>
    <dgm:cxn modelId="{09E99166-5496-4F47-8523-96764339FB74}" type="presParOf" srcId="{3F038CB1-9DA7-4882-A853-0E85EFE67CE2}" destId="{3A5CE458-95D6-48B8-8726-C6DC05904597}" srcOrd="1" destOrd="0" presId="urn:microsoft.com/office/officeart/2016/7/layout/VerticalDownArrowProcess"/>
    <dgm:cxn modelId="{63B8D5B2-8314-48CD-ACE3-7D57A5BE2204}" type="presParOf" srcId="{3F038CB1-9DA7-4882-A853-0E85EFE67CE2}" destId="{3BFB0567-F6A1-49F9-BFE3-3EEE760B6B8F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8CDE33-F783-4780-A32F-2FE6057B367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4D3B1F5-C1B7-4AE1-9AE2-A489B1352298}">
      <dgm:prSet/>
      <dgm:spPr/>
      <dgm:t>
        <a:bodyPr/>
        <a:lstStyle/>
        <a:p>
          <a:r>
            <a:rPr lang="en-US" b="1"/>
            <a:t>Random Agent (R) –</a:t>
          </a:r>
          <a:r>
            <a:rPr lang="en-US"/>
            <a:t> randomly selects from legal moves</a:t>
          </a:r>
        </a:p>
      </dgm:t>
    </dgm:pt>
    <dgm:pt modelId="{9F2B968F-A82F-4C8D-BEE5-79F12CD942F0}" type="parTrans" cxnId="{2217E755-D76F-45F1-BBD5-D5CB6876A633}">
      <dgm:prSet/>
      <dgm:spPr/>
      <dgm:t>
        <a:bodyPr/>
        <a:lstStyle/>
        <a:p>
          <a:endParaRPr lang="en-US"/>
        </a:p>
      </dgm:t>
    </dgm:pt>
    <dgm:pt modelId="{8DAB443F-F332-4E53-B63B-8ED0D945562F}" type="sibTrans" cxnId="{2217E755-D76F-45F1-BBD5-D5CB6876A633}">
      <dgm:prSet/>
      <dgm:spPr/>
      <dgm:t>
        <a:bodyPr/>
        <a:lstStyle/>
        <a:p>
          <a:endParaRPr lang="en-US"/>
        </a:p>
      </dgm:t>
    </dgm:pt>
    <dgm:pt modelId="{298D6D24-2803-4753-BC8B-7EA02E0A600E}">
      <dgm:prSet/>
      <dgm:spPr/>
      <dgm:t>
        <a:bodyPr/>
        <a:lstStyle/>
        <a:p>
          <a:r>
            <a:rPr lang="en-US" b="1"/>
            <a:t>Minimax Agent (M) –</a:t>
          </a:r>
          <a:r>
            <a:rPr lang="en-US"/>
            <a:t> this agent used raw minimax, depth limit of 3</a:t>
          </a:r>
        </a:p>
      </dgm:t>
    </dgm:pt>
    <dgm:pt modelId="{2980011F-F1C2-4E01-856F-5193138A57ED}" type="parTrans" cxnId="{3D9D84D1-B2DA-4E2C-B986-1B77A4652828}">
      <dgm:prSet/>
      <dgm:spPr/>
      <dgm:t>
        <a:bodyPr/>
        <a:lstStyle/>
        <a:p>
          <a:endParaRPr lang="en-US"/>
        </a:p>
      </dgm:t>
    </dgm:pt>
    <dgm:pt modelId="{1A8CC9A0-9207-4222-B86D-717EDCA081DF}" type="sibTrans" cxnId="{3D9D84D1-B2DA-4E2C-B986-1B77A4652828}">
      <dgm:prSet/>
      <dgm:spPr/>
      <dgm:t>
        <a:bodyPr/>
        <a:lstStyle/>
        <a:p>
          <a:endParaRPr lang="en-US"/>
        </a:p>
      </dgm:t>
    </dgm:pt>
    <dgm:pt modelId="{EFD8D64D-40BD-41C2-97D7-EB19F862E769}">
      <dgm:prSet/>
      <dgm:spPr/>
      <dgm:t>
        <a:bodyPr/>
        <a:lstStyle/>
        <a:p>
          <a:r>
            <a:rPr lang="en-US" b="1"/>
            <a:t>Alpha Beta Pruning Agent (AB) –</a:t>
          </a:r>
          <a:r>
            <a:rPr lang="en-US"/>
            <a:t> augmented minimax with alpha beta pruning</a:t>
          </a:r>
        </a:p>
      </dgm:t>
    </dgm:pt>
    <dgm:pt modelId="{004AD590-EF1A-4F06-BE06-5DD054811916}" type="parTrans" cxnId="{913BCE03-BCA7-4D4C-A2C6-D59EC914879A}">
      <dgm:prSet/>
      <dgm:spPr/>
      <dgm:t>
        <a:bodyPr/>
        <a:lstStyle/>
        <a:p>
          <a:endParaRPr lang="en-US"/>
        </a:p>
      </dgm:t>
    </dgm:pt>
    <dgm:pt modelId="{15E81C2F-8A40-469C-ADD6-D6641D2EA63B}" type="sibTrans" cxnId="{913BCE03-BCA7-4D4C-A2C6-D59EC914879A}">
      <dgm:prSet/>
      <dgm:spPr/>
      <dgm:t>
        <a:bodyPr/>
        <a:lstStyle/>
        <a:p>
          <a:endParaRPr lang="en-US"/>
        </a:p>
      </dgm:t>
    </dgm:pt>
    <dgm:pt modelId="{C5F24097-C261-4158-82CD-4136FD415053}">
      <dgm:prSet/>
      <dgm:spPr/>
      <dgm:t>
        <a:bodyPr/>
        <a:lstStyle/>
        <a:p>
          <a:r>
            <a:rPr lang="en-US" b="1"/>
            <a:t>Captured Regions Heuristic Agent (CR) –</a:t>
          </a:r>
          <a:r>
            <a:rPr lang="en-US"/>
            <a:t> First agent with a heuristic: Number of captured regions.</a:t>
          </a:r>
        </a:p>
      </dgm:t>
    </dgm:pt>
    <dgm:pt modelId="{E88F7964-062D-4EF8-B29E-B99F8546776E}" type="parTrans" cxnId="{3654E699-0131-48BB-A4B6-0E6979BE3F29}">
      <dgm:prSet/>
      <dgm:spPr/>
      <dgm:t>
        <a:bodyPr/>
        <a:lstStyle/>
        <a:p>
          <a:endParaRPr lang="en-US"/>
        </a:p>
      </dgm:t>
    </dgm:pt>
    <dgm:pt modelId="{A301079F-86A7-4268-820E-856FCB69BFAF}" type="sibTrans" cxnId="{3654E699-0131-48BB-A4B6-0E6979BE3F29}">
      <dgm:prSet/>
      <dgm:spPr/>
      <dgm:t>
        <a:bodyPr/>
        <a:lstStyle/>
        <a:p>
          <a:endParaRPr lang="en-US"/>
        </a:p>
      </dgm:t>
    </dgm:pt>
    <dgm:pt modelId="{FC16266C-CEA8-46A3-9689-42BB0AB4F841}">
      <dgm:prSet/>
      <dgm:spPr/>
      <dgm:t>
        <a:bodyPr/>
        <a:lstStyle/>
        <a:p>
          <a:r>
            <a:rPr lang="en-US" b="1"/>
            <a:t>Positional Advantage Heuristic Agent (PA) - </a:t>
          </a:r>
          <a:r>
            <a:rPr lang="en-US"/>
            <a:t>Count of the number of opportunities a player has.</a:t>
          </a:r>
        </a:p>
      </dgm:t>
    </dgm:pt>
    <dgm:pt modelId="{55F13124-CEA0-46D9-A088-65CE39924487}" type="parTrans" cxnId="{0E9300B1-5423-4E3C-9542-828F294DAB40}">
      <dgm:prSet/>
      <dgm:spPr/>
      <dgm:t>
        <a:bodyPr/>
        <a:lstStyle/>
        <a:p>
          <a:endParaRPr lang="en-US"/>
        </a:p>
      </dgm:t>
    </dgm:pt>
    <dgm:pt modelId="{18CC8645-CEFD-49DE-A948-04A2ECD80A7A}" type="sibTrans" cxnId="{0E9300B1-5423-4E3C-9542-828F294DAB40}">
      <dgm:prSet/>
      <dgm:spPr/>
      <dgm:t>
        <a:bodyPr/>
        <a:lstStyle/>
        <a:p>
          <a:endParaRPr lang="en-US"/>
        </a:p>
      </dgm:t>
    </dgm:pt>
    <dgm:pt modelId="{CEBD67FD-090E-4ABC-9DE2-2A7BF9D08D80}">
      <dgm:prSet/>
      <dgm:spPr/>
      <dgm:t>
        <a:bodyPr/>
        <a:lstStyle/>
        <a:p>
          <a:r>
            <a:rPr lang="en-US" b="1"/>
            <a:t>Free Goes Heuristic Agent (FG) -</a:t>
          </a:r>
          <a:r>
            <a:rPr lang="en-US"/>
            <a:t> Number of free goes offered to the opponent</a:t>
          </a:r>
        </a:p>
      </dgm:t>
    </dgm:pt>
    <dgm:pt modelId="{ACCACC42-47A7-47D6-9832-B8654255865A}" type="parTrans" cxnId="{E5245885-CD11-4B63-BBF6-A9FF033817F9}">
      <dgm:prSet/>
      <dgm:spPr/>
      <dgm:t>
        <a:bodyPr/>
        <a:lstStyle/>
        <a:p>
          <a:endParaRPr lang="en-US"/>
        </a:p>
      </dgm:t>
    </dgm:pt>
    <dgm:pt modelId="{987029E6-965D-441F-A3DC-CA4FAD00B336}" type="sibTrans" cxnId="{E5245885-CD11-4B63-BBF6-A9FF033817F9}">
      <dgm:prSet/>
      <dgm:spPr/>
      <dgm:t>
        <a:bodyPr/>
        <a:lstStyle/>
        <a:p>
          <a:endParaRPr lang="en-US"/>
        </a:p>
      </dgm:t>
    </dgm:pt>
    <dgm:pt modelId="{04B80BDE-3753-43C5-9AFB-39742D0E5497}" type="pres">
      <dgm:prSet presAssocID="{E18CDE33-F783-4780-A32F-2FE6057B3674}" presName="root" presStyleCnt="0">
        <dgm:presLayoutVars>
          <dgm:dir/>
          <dgm:resizeHandles val="exact"/>
        </dgm:presLayoutVars>
      </dgm:prSet>
      <dgm:spPr/>
    </dgm:pt>
    <dgm:pt modelId="{1C07E4CC-1763-4DF3-90BC-55C9EC5ACECA}" type="pres">
      <dgm:prSet presAssocID="{E4D3B1F5-C1B7-4AE1-9AE2-A489B1352298}" presName="compNode" presStyleCnt="0"/>
      <dgm:spPr/>
    </dgm:pt>
    <dgm:pt modelId="{EFA00D58-5D75-44F9-A4C4-45E4DC49B428}" type="pres">
      <dgm:prSet presAssocID="{E4D3B1F5-C1B7-4AE1-9AE2-A489B1352298}" presName="bgRect" presStyleLbl="bgShp" presStyleIdx="0" presStyleCnt="6"/>
      <dgm:spPr/>
    </dgm:pt>
    <dgm:pt modelId="{36D8CDAC-E875-4475-907D-663317A17338}" type="pres">
      <dgm:prSet presAssocID="{E4D3B1F5-C1B7-4AE1-9AE2-A489B135229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3DA54754-BA22-4986-9DB1-0557271A3623}" type="pres">
      <dgm:prSet presAssocID="{E4D3B1F5-C1B7-4AE1-9AE2-A489B1352298}" presName="spaceRect" presStyleCnt="0"/>
      <dgm:spPr/>
    </dgm:pt>
    <dgm:pt modelId="{A5AB1749-F252-4F5F-A18F-1C96693DC2A8}" type="pres">
      <dgm:prSet presAssocID="{E4D3B1F5-C1B7-4AE1-9AE2-A489B1352298}" presName="parTx" presStyleLbl="revTx" presStyleIdx="0" presStyleCnt="6">
        <dgm:presLayoutVars>
          <dgm:chMax val="0"/>
          <dgm:chPref val="0"/>
        </dgm:presLayoutVars>
      </dgm:prSet>
      <dgm:spPr/>
    </dgm:pt>
    <dgm:pt modelId="{57CADFFA-6BAE-4C35-98B9-1407F8FFAEFE}" type="pres">
      <dgm:prSet presAssocID="{8DAB443F-F332-4E53-B63B-8ED0D945562F}" presName="sibTrans" presStyleCnt="0"/>
      <dgm:spPr/>
    </dgm:pt>
    <dgm:pt modelId="{98687ADB-5713-47A0-8E63-15052CEFFFB1}" type="pres">
      <dgm:prSet presAssocID="{298D6D24-2803-4753-BC8B-7EA02E0A600E}" presName="compNode" presStyleCnt="0"/>
      <dgm:spPr/>
    </dgm:pt>
    <dgm:pt modelId="{4007487F-AD35-442A-8C40-C332B5E99C9E}" type="pres">
      <dgm:prSet presAssocID="{298D6D24-2803-4753-BC8B-7EA02E0A600E}" presName="bgRect" presStyleLbl="bgShp" presStyleIdx="1" presStyleCnt="6"/>
      <dgm:spPr/>
    </dgm:pt>
    <dgm:pt modelId="{29970922-A8AB-4C0A-A7B0-D49DD46258AC}" type="pres">
      <dgm:prSet presAssocID="{298D6D24-2803-4753-BC8B-7EA02E0A600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nabata Tree"/>
        </a:ext>
      </dgm:extLst>
    </dgm:pt>
    <dgm:pt modelId="{830788CD-B5AA-4468-860B-8890B6CBCB15}" type="pres">
      <dgm:prSet presAssocID="{298D6D24-2803-4753-BC8B-7EA02E0A600E}" presName="spaceRect" presStyleCnt="0"/>
      <dgm:spPr/>
    </dgm:pt>
    <dgm:pt modelId="{C51E8EF6-C32A-4B6B-824F-5DE0303E8C41}" type="pres">
      <dgm:prSet presAssocID="{298D6D24-2803-4753-BC8B-7EA02E0A600E}" presName="parTx" presStyleLbl="revTx" presStyleIdx="1" presStyleCnt="6">
        <dgm:presLayoutVars>
          <dgm:chMax val="0"/>
          <dgm:chPref val="0"/>
        </dgm:presLayoutVars>
      </dgm:prSet>
      <dgm:spPr/>
    </dgm:pt>
    <dgm:pt modelId="{046EC78A-0A14-49A9-9CC4-571E62691466}" type="pres">
      <dgm:prSet presAssocID="{1A8CC9A0-9207-4222-B86D-717EDCA081DF}" presName="sibTrans" presStyleCnt="0"/>
      <dgm:spPr/>
    </dgm:pt>
    <dgm:pt modelId="{7F93E095-2168-4437-9124-CE83F65DC86D}" type="pres">
      <dgm:prSet presAssocID="{EFD8D64D-40BD-41C2-97D7-EB19F862E769}" presName="compNode" presStyleCnt="0"/>
      <dgm:spPr/>
    </dgm:pt>
    <dgm:pt modelId="{A59B2DA1-3388-4C57-B161-B8937731374C}" type="pres">
      <dgm:prSet presAssocID="{EFD8D64D-40BD-41C2-97D7-EB19F862E769}" presName="bgRect" presStyleLbl="bgShp" presStyleIdx="2" presStyleCnt="6"/>
      <dgm:spPr/>
    </dgm:pt>
    <dgm:pt modelId="{7628B575-64C6-4A3A-9221-0B7001763141}" type="pres">
      <dgm:prSet presAssocID="{EFD8D64D-40BD-41C2-97D7-EB19F862E769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60D2923B-A708-4EE3-9305-EE6E52F69D42}" type="pres">
      <dgm:prSet presAssocID="{EFD8D64D-40BD-41C2-97D7-EB19F862E769}" presName="spaceRect" presStyleCnt="0"/>
      <dgm:spPr/>
    </dgm:pt>
    <dgm:pt modelId="{FFD33C78-990E-4226-930C-F4BB2851405C}" type="pres">
      <dgm:prSet presAssocID="{EFD8D64D-40BD-41C2-97D7-EB19F862E769}" presName="parTx" presStyleLbl="revTx" presStyleIdx="2" presStyleCnt="6">
        <dgm:presLayoutVars>
          <dgm:chMax val="0"/>
          <dgm:chPref val="0"/>
        </dgm:presLayoutVars>
      </dgm:prSet>
      <dgm:spPr/>
    </dgm:pt>
    <dgm:pt modelId="{157B3F52-5AB3-403D-B3FF-06D2F453F17F}" type="pres">
      <dgm:prSet presAssocID="{15E81C2F-8A40-469C-ADD6-D6641D2EA63B}" presName="sibTrans" presStyleCnt="0"/>
      <dgm:spPr/>
    </dgm:pt>
    <dgm:pt modelId="{4A68027A-90E7-4D1C-9C6A-812F3900A119}" type="pres">
      <dgm:prSet presAssocID="{C5F24097-C261-4158-82CD-4136FD415053}" presName="compNode" presStyleCnt="0"/>
      <dgm:spPr/>
    </dgm:pt>
    <dgm:pt modelId="{B559DFF1-984B-48F5-8C17-75A4354231E6}" type="pres">
      <dgm:prSet presAssocID="{C5F24097-C261-4158-82CD-4136FD415053}" presName="bgRect" presStyleLbl="bgShp" presStyleIdx="3" presStyleCnt="6"/>
      <dgm:spPr/>
    </dgm:pt>
    <dgm:pt modelId="{6FB04529-F67F-438C-B40F-182221757910}" type="pres">
      <dgm:prSet presAssocID="{C5F24097-C261-4158-82CD-4136FD41505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5220448-B6C3-4B68-9FAB-100AA8FCC30B}" type="pres">
      <dgm:prSet presAssocID="{C5F24097-C261-4158-82CD-4136FD415053}" presName="spaceRect" presStyleCnt="0"/>
      <dgm:spPr/>
    </dgm:pt>
    <dgm:pt modelId="{C38A1FC4-77EB-4E14-9695-4BD84CC4265D}" type="pres">
      <dgm:prSet presAssocID="{C5F24097-C261-4158-82CD-4136FD415053}" presName="parTx" presStyleLbl="revTx" presStyleIdx="3" presStyleCnt="6">
        <dgm:presLayoutVars>
          <dgm:chMax val="0"/>
          <dgm:chPref val="0"/>
        </dgm:presLayoutVars>
      </dgm:prSet>
      <dgm:spPr/>
    </dgm:pt>
    <dgm:pt modelId="{52E1C40C-D45B-492E-910E-165DD9B9AF94}" type="pres">
      <dgm:prSet presAssocID="{A301079F-86A7-4268-820E-856FCB69BFAF}" presName="sibTrans" presStyleCnt="0"/>
      <dgm:spPr/>
    </dgm:pt>
    <dgm:pt modelId="{9ABAA021-AA7D-4D30-B668-73C09C00D384}" type="pres">
      <dgm:prSet presAssocID="{FC16266C-CEA8-46A3-9689-42BB0AB4F841}" presName="compNode" presStyleCnt="0"/>
      <dgm:spPr/>
    </dgm:pt>
    <dgm:pt modelId="{55F4665B-B0AE-4BCF-A74A-9128B09816FA}" type="pres">
      <dgm:prSet presAssocID="{FC16266C-CEA8-46A3-9689-42BB0AB4F841}" presName="bgRect" presStyleLbl="bgShp" presStyleIdx="4" presStyleCnt="6"/>
      <dgm:spPr/>
    </dgm:pt>
    <dgm:pt modelId="{3287A75B-C45F-4E71-A4C0-FABA616CD306}" type="pres">
      <dgm:prSet presAssocID="{FC16266C-CEA8-46A3-9689-42BB0AB4F841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44FD567C-7948-4E33-A5FF-F9C77601FB76}" type="pres">
      <dgm:prSet presAssocID="{FC16266C-CEA8-46A3-9689-42BB0AB4F841}" presName="spaceRect" presStyleCnt="0"/>
      <dgm:spPr/>
    </dgm:pt>
    <dgm:pt modelId="{F4548090-8F93-4626-A946-8AA95C20D1BA}" type="pres">
      <dgm:prSet presAssocID="{FC16266C-CEA8-46A3-9689-42BB0AB4F841}" presName="parTx" presStyleLbl="revTx" presStyleIdx="4" presStyleCnt="6">
        <dgm:presLayoutVars>
          <dgm:chMax val="0"/>
          <dgm:chPref val="0"/>
        </dgm:presLayoutVars>
      </dgm:prSet>
      <dgm:spPr/>
    </dgm:pt>
    <dgm:pt modelId="{9CBACE1A-3494-4946-8ED8-40503545AAF3}" type="pres">
      <dgm:prSet presAssocID="{18CC8645-CEFD-49DE-A948-04A2ECD80A7A}" presName="sibTrans" presStyleCnt="0"/>
      <dgm:spPr/>
    </dgm:pt>
    <dgm:pt modelId="{79BFC89D-B7C9-4BC3-A4DE-C96CB2C9920E}" type="pres">
      <dgm:prSet presAssocID="{CEBD67FD-090E-4ABC-9DE2-2A7BF9D08D80}" presName="compNode" presStyleCnt="0"/>
      <dgm:spPr/>
    </dgm:pt>
    <dgm:pt modelId="{2E444986-15C5-407E-8922-6585ABA1756E}" type="pres">
      <dgm:prSet presAssocID="{CEBD67FD-090E-4ABC-9DE2-2A7BF9D08D80}" presName="bgRect" presStyleLbl="bgShp" presStyleIdx="5" presStyleCnt="6"/>
      <dgm:spPr/>
    </dgm:pt>
    <dgm:pt modelId="{95C910B1-8A38-4D37-827D-5ADF7C72EA20}" type="pres">
      <dgm:prSet presAssocID="{CEBD67FD-090E-4ABC-9DE2-2A7BF9D08D8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69D8010B-FEC5-4E41-A72A-7887F824649E}" type="pres">
      <dgm:prSet presAssocID="{CEBD67FD-090E-4ABC-9DE2-2A7BF9D08D80}" presName="spaceRect" presStyleCnt="0"/>
      <dgm:spPr/>
    </dgm:pt>
    <dgm:pt modelId="{EBA455BD-A9B7-43AB-865B-C91B9B416D12}" type="pres">
      <dgm:prSet presAssocID="{CEBD67FD-090E-4ABC-9DE2-2A7BF9D08D80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913BCE03-BCA7-4D4C-A2C6-D59EC914879A}" srcId="{E18CDE33-F783-4780-A32F-2FE6057B3674}" destId="{EFD8D64D-40BD-41C2-97D7-EB19F862E769}" srcOrd="2" destOrd="0" parTransId="{004AD590-EF1A-4F06-BE06-5DD054811916}" sibTransId="{15E81C2F-8A40-469C-ADD6-D6641D2EA63B}"/>
    <dgm:cxn modelId="{5C226227-DA77-4040-8610-A21C3279F316}" type="presOf" srcId="{FC16266C-CEA8-46A3-9689-42BB0AB4F841}" destId="{F4548090-8F93-4626-A946-8AA95C20D1BA}" srcOrd="0" destOrd="0" presId="urn:microsoft.com/office/officeart/2018/2/layout/IconVerticalSolidList"/>
    <dgm:cxn modelId="{7C388E72-37AC-4812-94FC-B3DBB028CE2F}" type="presOf" srcId="{298D6D24-2803-4753-BC8B-7EA02E0A600E}" destId="{C51E8EF6-C32A-4B6B-824F-5DE0303E8C41}" srcOrd="0" destOrd="0" presId="urn:microsoft.com/office/officeart/2018/2/layout/IconVerticalSolidList"/>
    <dgm:cxn modelId="{36C90A54-6797-4885-8708-5B9C32C9D93A}" type="presOf" srcId="{E18CDE33-F783-4780-A32F-2FE6057B3674}" destId="{04B80BDE-3753-43C5-9AFB-39742D0E5497}" srcOrd="0" destOrd="0" presId="urn:microsoft.com/office/officeart/2018/2/layout/IconVerticalSolidList"/>
    <dgm:cxn modelId="{2217E755-D76F-45F1-BBD5-D5CB6876A633}" srcId="{E18CDE33-F783-4780-A32F-2FE6057B3674}" destId="{E4D3B1F5-C1B7-4AE1-9AE2-A489B1352298}" srcOrd="0" destOrd="0" parTransId="{9F2B968F-A82F-4C8D-BEE5-79F12CD942F0}" sibTransId="{8DAB443F-F332-4E53-B63B-8ED0D945562F}"/>
    <dgm:cxn modelId="{E5245885-CD11-4B63-BBF6-A9FF033817F9}" srcId="{E18CDE33-F783-4780-A32F-2FE6057B3674}" destId="{CEBD67FD-090E-4ABC-9DE2-2A7BF9D08D80}" srcOrd="5" destOrd="0" parTransId="{ACCACC42-47A7-47D6-9832-B8654255865A}" sibTransId="{987029E6-965D-441F-A3DC-CA4FAD00B336}"/>
    <dgm:cxn modelId="{3654E699-0131-48BB-A4B6-0E6979BE3F29}" srcId="{E18CDE33-F783-4780-A32F-2FE6057B3674}" destId="{C5F24097-C261-4158-82CD-4136FD415053}" srcOrd="3" destOrd="0" parTransId="{E88F7964-062D-4EF8-B29E-B99F8546776E}" sibTransId="{A301079F-86A7-4268-820E-856FCB69BFAF}"/>
    <dgm:cxn modelId="{0E9300B1-5423-4E3C-9542-828F294DAB40}" srcId="{E18CDE33-F783-4780-A32F-2FE6057B3674}" destId="{FC16266C-CEA8-46A3-9689-42BB0AB4F841}" srcOrd="4" destOrd="0" parTransId="{55F13124-CEA0-46D9-A088-65CE39924487}" sibTransId="{18CC8645-CEFD-49DE-A948-04A2ECD80A7A}"/>
    <dgm:cxn modelId="{959E43B6-9D03-4A6B-A110-C0282040BB0E}" type="presOf" srcId="{EFD8D64D-40BD-41C2-97D7-EB19F862E769}" destId="{FFD33C78-990E-4226-930C-F4BB2851405C}" srcOrd="0" destOrd="0" presId="urn:microsoft.com/office/officeart/2018/2/layout/IconVerticalSolidList"/>
    <dgm:cxn modelId="{5CB74DD1-EE53-4244-B9BF-A692681B8E7B}" type="presOf" srcId="{C5F24097-C261-4158-82CD-4136FD415053}" destId="{C38A1FC4-77EB-4E14-9695-4BD84CC4265D}" srcOrd="0" destOrd="0" presId="urn:microsoft.com/office/officeart/2018/2/layout/IconVerticalSolidList"/>
    <dgm:cxn modelId="{3D9D84D1-B2DA-4E2C-B986-1B77A4652828}" srcId="{E18CDE33-F783-4780-A32F-2FE6057B3674}" destId="{298D6D24-2803-4753-BC8B-7EA02E0A600E}" srcOrd="1" destOrd="0" parTransId="{2980011F-F1C2-4E01-856F-5193138A57ED}" sibTransId="{1A8CC9A0-9207-4222-B86D-717EDCA081DF}"/>
    <dgm:cxn modelId="{43B721DE-9CAA-4BB4-BEC6-6E4A209E399B}" type="presOf" srcId="{CEBD67FD-090E-4ABC-9DE2-2A7BF9D08D80}" destId="{EBA455BD-A9B7-43AB-865B-C91B9B416D12}" srcOrd="0" destOrd="0" presId="urn:microsoft.com/office/officeart/2018/2/layout/IconVerticalSolidList"/>
    <dgm:cxn modelId="{D74B6FE8-114B-4A48-8D21-DE60FCC9C9A0}" type="presOf" srcId="{E4D3B1F5-C1B7-4AE1-9AE2-A489B1352298}" destId="{A5AB1749-F252-4F5F-A18F-1C96693DC2A8}" srcOrd="0" destOrd="0" presId="urn:microsoft.com/office/officeart/2018/2/layout/IconVerticalSolidList"/>
    <dgm:cxn modelId="{A6D1BEE3-848E-4B96-8FFF-90D7C8B8E78E}" type="presParOf" srcId="{04B80BDE-3753-43C5-9AFB-39742D0E5497}" destId="{1C07E4CC-1763-4DF3-90BC-55C9EC5ACECA}" srcOrd="0" destOrd="0" presId="urn:microsoft.com/office/officeart/2018/2/layout/IconVerticalSolidList"/>
    <dgm:cxn modelId="{D1EFAAEB-8735-4B41-84DF-FD28C1AC8136}" type="presParOf" srcId="{1C07E4CC-1763-4DF3-90BC-55C9EC5ACECA}" destId="{EFA00D58-5D75-44F9-A4C4-45E4DC49B428}" srcOrd="0" destOrd="0" presId="urn:microsoft.com/office/officeart/2018/2/layout/IconVerticalSolidList"/>
    <dgm:cxn modelId="{BC885BCC-CD6A-4BED-849C-8ECF45860C33}" type="presParOf" srcId="{1C07E4CC-1763-4DF3-90BC-55C9EC5ACECA}" destId="{36D8CDAC-E875-4475-907D-663317A17338}" srcOrd="1" destOrd="0" presId="urn:microsoft.com/office/officeart/2018/2/layout/IconVerticalSolidList"/>
    <dgm:cxn modelId="{3B56ACE1-BF28-4867-B67B-E21293E62610}" type="presParOf" srcId="{1C07E4CC-1763-4DF3-90BC-55C9EC5ACECA}" destId="{3DA54754-BA22-4986-9DB1-0557271A3623}" srcOrd="2" destOrd="0" presId="urn:microsoft.com/office/officeart/2018/2/layout/IconVerticalSolidList"/>
    <dgm:cxn modelId="{DFF911A1-4E14-4DB0-A5F8-E960329E5386}" type="presParOf" srcId="{1C07E4CC-1763-4DF3-90BC-55C9EC5ACECA}" destId="{A5AB1749-F252-4F5F-A18F-1C96693DC2A8}" srcOrd="3" destOrd="0" presId="urn:microsoft.com/office/officeart/2018/2/layout/IconVerticalSolidList"/>
    <dgm:cxn modelId="{114E0121-B0DD-4969-978F-C858F569C590}" type="presParOf" srcId="{04B80BDE-3753-43C5-9AFB-39742D0E5497}" destId="{57CADFFA-6BAE-4C35-98B9-1407F8FFAEFE}" srcOrd="1" destOrd="0" presId="urn:microsoft.com/office/officeart/2018/2/layout/IconVerticalSolidList"/>
    <dgm:cxn modelId="{285174B9-4E7F-45A6-B32C-ABC85C6A6265}" type="presParOf" srcId="{04B80BDE-3753-43C5-9AFB-39742D0E5497}" destId="{98687ADB-5713-47A0-8E63-15052CEFFFB1}" srcOrd="2" destOrd="0" presId="urn:microsoft.com/office/officeart/2018/2/layout/IconVerticalSolidList"/>
    <dgm:cxn modelId="{8C037E97-B388-48AE-9AFE-EDA8676B062C}" type="presParOf" srcId="{98687ADB-5713-47A0-8E63-15052CEFFFB1}" destId="{4007487F-AD35-442A-8C40-C332B5E99C9E}" srcOrd="0" destOrd="0" presId="urn:microsoft.com/office/officeart/2018/2/layout/IconVerticalSolidList"/>
    <dgm:cxn modelId="{0F712326-EE86-4A55-9E6F-0C6F91C4B444}" type="presParOf" srcId="{98687ADB-5713-47A0-8E63-15052CEFFFB1}" destId="{29970922-A8AB-4C0A-A7B0-D49DD46258AC}" srcOrd="1" destOrd="0" presId="urn:microsoft.com/office/officeart/2018/2/layout/IconVerticalSolidList"/>
    <dgm:cxn modelId="{037A7B5C-9D90-4194-B724-8484548A7CE1}" type="presParOf" srcId="{98687ADB-5713-47A0-8E63-15052CEFFFB1}" destId="{830788CD-B5AA-4468-860B-8890B6CBCB15}" srcOrd="2" destOrd="0" presId="urn:microsoft.com/office/officeart/2018/2/layout/IconVerticalSolidList"/>
    <dgm:cxn modelId="{86E0DC4A-B4E3-4825-AE87-80EFD979C42D}" type="presParOf" srcId="{98687ADB-5713-47A0-8E63-15052CEFFFB1}" destId="{C51E8EF6-C32A-4B6B-824F-5DE0303E8C41}" srcOrd="3" destOrd="0" presId="urn:microsoft.com/office/officeart/2018/2/layout/IconVerticalSolidList"/>
    <dgm:cxn modelId="{FAC58F7E-D973-4EEA-8B9A-48AE7C6037E5}" type="presParOf" srcId="{04B80BDE-3753-43C5-9AFB-39742D0E5497}" destId="{046EC78A-0A14-49A9-9CC4-571E62691466}" srcOrd="3" destOrd="0" presId="urn:microsoft.com/office/officeart/2018/2/layout/IconVerticalSolidList"/>
    <dgm:cxn modelId="{76055632-2DFF-4245-8494-C1A5AF857491}" type="presParOf" srcId="{04B80BDE-3753-43C5-9AFB-39742D0E5497}" destId="{7F93E095-2168-4437-9124-CE83F65DC86D}" srcOrd="4" destOrd="0" presId="urn:microsoft.com/office/officeart/2018/2/layout/IconVerticalSolidList"/>
    <dgm:cxn modelId="{157EE8CD-55E8-44FF-B68E-A1FAB3AB21BC}" type="presParOf" srcId="{7F93E095-2168-4437-9124-CE83F65DC86D}" destId="{A59B2DA1-3388-4C57-B161-B8937731374C}" srcOrd="0" destOrd="0" presId="urn:microsoft.com/office/officeart/2018/2/layout/IconVerticalSolidList"/>
    <dgm:cxn modelId="{44BCD70A-E4EC-4CBC-A277-439886836009}" type="presParOf" srcId="{7F93E095-2168-4437-9124-CE83F65DC86D}" destId="{7628B575-64C6-4A3A-9221-0B7001763141}" srcOrd="1" destOrd="0" presId="urn:microsoft.com/office/officeart/2018/2/layout/IconVerticalSolidList"/>
    <dgm:cxn modelId="{A3E1586F-ECA4-4C8D-A49E-8436AF1EAD7A}" type="presParOf" srcId="{7F93E095-2168-4437-9124-CE83F65DC86D}" destId="{60D2923B-A708-4EE3-9305-EE6E52F69D42}" srcOrd="2" destOrd="0" presId="urn:microsoft.com/office/officeart/2018/2/layout/IconVerticalSolidList"/>
    <dgm:cxn modelId="{93F370EB-99A6-49A9-968E-36E519378F45}" type="presParOf" srcId="{7F93E095-2168-4437-9124-CE83F65DC86D}" destId="{FFD33C78-990E-4226-930C-F4BB2851405C}" srcOrd="3" destOrd="0" presId="urn:microsoft.com/office/officeart/2018/2/layout/IconVerticalSolidList"/>
    <dgm:cxn modelId="{1ECEB8E8-A861-4088-9440-8FEA7118BF7A}" type="presParOf" srcId="{04B80BDE-3753-43C5-9AFB-39742D0E5497}" destId="{157B3F52-5AB3-403D-B3FF-06D2F453F17F}" srcOrd="5" destOrd="0" presId="urn:microsoft.com/office/officeart/2018/2/layout/IconVerticalSolidList"/>
    <dgm:cxn modelId="{25E91839-0EB2-45B7-8DDB-48B11425DE67}" type="presParOf" srcId="{04B80BDE-3753-43C5-9AFB-39742D0E5497}" destId="{4A68027A-90E7-4D1C-9C6A-812F3900A119}" srcOrd="6" destOrd="0" presId="urn:microsoft.com/office/officeart/2018/2/layout/IconVerticalSolidList"/>
    <dgm:cxn modelId="{C8642E42-8D1A-4A4D-A57D-F7F86DAFECD0}" type="presParOf" srcId="{4A68027A-90E7-4D1C-9C6A-812F3900A119}" destId="{B559DFF1-984B-48F5-8C17-75A4354231E6}" srcOrd="0" destOrd="0" presId="urn:microsoft.com/office/officeart/2018/2/layout/IconVerticalSolidList"/>
    <dgm:cxn modelId="{C5A35BC3-8114-4FF9-9E13-4F5AE5E2A907}" type="presParOf" srcId="{4A68027A-90E7-4D1C-9C6A-812F3900A119}" destId="{6FB04529-F67F-438C-B40F-182221757910}" srcOrd="1" destOrd="0" presId="urn:microsoft.com/office/officeart/2018/2/layout/IconVerticalSolidList"/>
    <dgm:cxn modelId="{3AE71DDE-794E-423C-A6EB-E2195C2E9C55}" type="presParOf" srcId="{4A68027A-90E7-4D1C-9C6A-812F3900A119}" destId="{55220448-B6C3-4B68-9FAB-100AA8FCC30B}" srcOrd="2" destOrd="0" presId="urn:microsoft.com/office/officeart/2018/2/layout/IconVerticalSolidList"/>
    <dgm:cxn modelId="{1D8AED7E-98CA-4D76-A8B3-CCCD0F23E6DD}" type="presParOf" srcId="{4A68027A-90E7-4D1C-9C6A-812F3900A119}" destId="{C38A1FC4-77EB-4E14-9695-4BD84CC4265D}" srcOrd="3" destOrd="0" presId="urn:microsoft.com/office/officeart/2018/2/layout/IconVerticalSolidList"/>
    <dgm:cxn modelId="{D6267A81-D9F3-4BED-80DC-32EA37925954}" type="presParOf" srcId="{04B80BDE-3753-43C5-9AFB-39742D0E5497}" destId="{52E1C40C-D45B-492E-910E-165DD9B9AF94}" srcOrd="7" destOrd="0" presId="urn:microsoft.com/office/officeart/2018/2/layout/IconVerticalSolidList"/>
    <dgm:cxn modelId="{669927B2-1E9A-4A96-B1B9-0AF545133E74}" type="presParOf" srcId="{04B80BDE-3753-43C5-9AFB-39742D0E5497}" destId="{9ABAA021-AA7D-4D30-B668-73C09C00D384}" srcOrd="8" destOrd="0" presId="urn:microsoft.com/office/officeart/2018/2/layout/IconVerticalSolidList"/>
    <dgm:cxn modelId="{B4ED47A8-173E-4F34-9F2C-192F9EB758E8}" type="presParOf" srcId="{9ABAA021-AA7D-4D30-B668-73C09C00D384}" destId="{55F4665B-B0AE-4BCF-A74A-9128B09816FA}" srcOrd="0" destOrd="0" presId="urn:microsoft.com/office/officeart/2018/2/layout/IconVerticalSolidList"/>
    <dgm:cxn modelId="{AAC7701F-56C1-4B72-8378-1900F2378D6E}" type="presParOf" srcId="{9ABAA021-AA7D-4D30-B668-73C09C00D384}" destId="{3287A75B-C45F-4E71-A4C0-FABA616CD306}" srcOrd="1" destOrd="0" presId="urn:microsoft.com/office/officeart/2018/2/layout/IconVerticalSolidList"/>
    <dgm:cxn modelId="{BD7452FF-FF80-496A-BAA8-317A11539019}" type="presParOf" srcId="{9ABAA021-AA7D-4D30-B668-73C09C00D384}" destId="{44FD567C-7948-4E33-A5FF-F9C77601FB76}" srcOrd="2" destOrd="0" presId="urn:microsoft.com/office/officeart/2018/2/layout/IconVerticalSolidList"/>
    <dgm:cxn modelId="{F4C4280D-597D-4583-8509-1529B2DAAA7B}" type="presParOf" srcId="{9ABAA021-AA7D-4D30-B668-73C09C00D384}" destId="{F4548090-8F93-4626-A946-8AA95C20D1BA}" srcOrd="3" destOrd="0" presId="urn:microsoft.com/office/officeart/2018/2/layout/IconVerticalSolidList"/>
    <dgm:cxn modelId="{58FA2410-9197-4DA7-8AF1-8F319BA76F46}" type="presParOf" srcId="{04B80BDE-3753-43C5-9AFB-39742D0E5497}" destId="{9CBACE1A-3494-4946-8ED8-40503545AAF3}" srcOrd="9" destOrd="0" presId="urn:microsoft.com/office/officeart/2018/2/layout/IconVerticalSolidList"/>
    <dgm:cxn modelId="{088EBACF-5C2C-4964-93DA-36960B06E8D2}" type="presParOf" srcId="{04B80BDE-3753-43C5-9AFB-39742D0E5497}" destId="{79BFC89D-B7C9-4BC3-A4DE-C96CB2C9920E}" srcOrd="10" destOrd="0" presId="urn:microsoft.com/office/officeart/2018/2/layout/IconVerticalSolidList"/>
    <dgm:cxn modelId="{78039E6E-38DF-42E1-89DB-D357DCF3DCC2}" type="presParOf" srcId="{79BFC89D-B7C9-4BC3-A4DE-C96CB2C9920E}" destId="{2E444986-15C5-407E-8922-6585ABA1756E}" srcOrd="0" destOrd="0" presId="urn:microsoft.com/office/officeart/2018/2/layout/IconVerticalSolidList"/>
    <dgm:cxn modelId="{896B6F33-C116-4518-B153-28B05ADA8E08}" type="presParOf" srcId="{79BFC89D-B7C9-4BC3-A4DE-C96CB2C9920E}" destId="{95C910B1-8A38-4D37-827D-5ADF7C72EA20}" srcOrd="1" destOrd="0" presId="urn:microsoft.com/office/officeart/2018/2/layout/IconVerticalSolidList"/>
    <dgm:cxn modelId="{37234421-48F3-476E-9548-B8AD9E277FC3}" type="presParOf" srcId="{79BFC89D-B7C9-4BC3-A4DE-C96CB2C9920E}" destId="{69D8010B-FEC5-4E41-A72A-7887F824649E}" srcOrd="2" destOrd="0" presId="urn:microsoft.com/office/officeart/2018/2/layout/IconVerticalSolidList"/>
    <dgm:cxn modelId="{26DC4432-8769-496A-A509-8DDAC3C3BE4F}" type="presParOf" srcId="{79BFC89D-B7C9-4BC3-A4DE-C96CB2C9920E}" destId="{EBA455BD-A9B7-43AB-865B-C91B9B416D1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D33FA5-F44D-41B4-8EA3-EDC130D35088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F259B6E-8595-4562-945A-5BC1A6BE428C}">
      <dgm:prSet/>
      <dgm:spPr/>
      <dgm:t>
        <a:bodyPr/>
        <a:lstStyle/>
        <a:p>
          <a:pPr>
            <a:defRPr b="1"/>
          </a:pPr>
          <a:r>
            <a:rPr lang="en-US" dirty="0"/>
            <a:t>Superior performance of position heuristic</a:t>
          </a:r>
        </a:p>
      </dgm:t>
    </dgm:pt>
    <dgm:pt modelId="{4BA932A9-F9CE-4E8B-9A7F-CFA57D9B6D72}" type="parTrans" cxnId="{077272BF-C308-416D-B994-4D41F6A7F72F}">
      <dgm:prSet/>
      <dgm:spPr/>
      <dgm:t>
        <a:bodyPr/>
        <a:lstStyle/>
        <a:p>
          <a:endParaRPr lang="en-US"/>
        </a:p>
      </dgm:t>
    </dgm:pt>
    <dgm:pt modelId="{D2B34B28-062D-4702-A97F-D5182C3DAE4D}" type="sibTrans" cxnId="{077272BF-C308-416D-B994-4D41F6A7F72F}">
      <dgm:prSet/>
      <dgm:spPr/>
      <dgm:t>
        <a:bodyPr/>
        <a:lstStyle/>
        <a:p>
          <a:endParaRPr lang="en-US"/>
        </a:p>
      </dgm:t>
    </dgm:pt>
    <dgm:pt modelId="{2ADD98BD-5B66-4E07-BF21-9A3521906CA6}">
      <dgm:prSet/>
      <dgm:spPr/>
      <dgm:t>
        <a:bodyPr/>
        <a:lstStyle/>
        <a:p>
          <a:r>
            <a:rPr lang="en-US" dirty="0"/>
            <a:t>Position heuristic excels in AI decision-making.</a:t>
          </a:r>
        </a:p>
      </dgm:t>
    </dgm:pt>
    <dgm:pt modelId="{7211D71F-4FBC-41EA-842B-280256C30738}" type="parTrans" cxnId="{70ECAD9D-3920-4B9D-AD0E-D8EE01840C15}">
      <dgm:prSet/>
      <dgm:spPr/>
      <dgm:t>
        <a:bodyPr/>
        <a:lstStyle/>
        <a:p>
          <a:endParaRPr lang="en-US"/>
        </a:p>
      </dgm:t>
    </dgm:pt>
    <dgm:pt modelId="{CB8A3BAA-7F2A-4367-AD32-A9ABC402C632}" type="sibTrans" cxnId="{70ECAD9D-3920-4B9D-AD0E-D8EE01840C15}">
      <dgm:prSet/>
      <dgm:spPr/>
      <dgm:t>
        <a:bodyPr/>
        <a:lstStyle/>
        <a:p>
          <a:endParaRPr lang="en-US"/>
        </a:p>
      </dgm:t>
    </dgm:pt>
    <dgm:pt modelId="{E5A7B95C-0B62-4737-8A54-BA6F25BF4344}">
      <dgm:prSet/>
      <dgm:spPr/>
      <dgm:t>
        <a:bodyPr/>
        <a:lstStyle/>
        <a:p>
          <a:r>
            <a:rPr lang="en-US" dirty="0"/>
            <a:t>Outperforms other heuristics in win rates.</a:t>
          </a:r>
        </a:p>
      </dgm:t>
    </dgm:pt>
    <dgm:pt modelId="{65B6A817-33B9-4F40-ABB0-0FF5309A4F5C}" type="parTrans" cxnId="{3587B8BC-A395-4A11-9CB3-8F16E24099B2}">
      <dgm:prSet/>
      <dgm:spPr/>
      <dgm:t>
        <a:bodyPr/>
        <a:lstStyle/>
        <a:p>
          <a:endParaRPr lang="en-US"/>
        </a:p>
      </dgm:t>
    </dgm:pt>
    <dgm:pt modelId="{116F2ADC-6135-437D-89D7-EED0EA8B5906}" type="sibTrans" cxnId="{3587B8BC-A395-4A11-9CB3-8F16E24099B2}">
      <dgm:prSet/>
      <dgm:spPr/>
      <dgm:t>
        <a:bodyPr/>
        <a:lstStyle/>
        <a:p>
          <a:endParaRPr lang="en-US"/>
        </a:p>
      </dgm:t>
    </dgm:pt>
    <dgm:pt modelId="{EFD52E42-76F8-467F-A175-6AC5B95B95A9}">
      <dgm:prSet/>
      <dgm:spPr/>
      <dgm:t>
        <a:bodyPr/>
        <a:lstStyle/>
        <a:p>
          <a:pPr rtl="0"/>
          <a:r>
            <a:rPr lang="en-US" dirty="0"/>
            <a:t>Provides strategic advantage by </a:t>
          </a:r>
          <a:r>
            <a:rPr lang="en-US" dirty="0">
              <a:latin typeface="Aptos Display" panose="020F0302020204030204"/>
            </a:rPr>
            <a:t>blocking opponent</a:t>
          </a:r>
          <a:endParaRPr lang="en-US" dirty="0"/>
        </a:p>
      </dgm:t>
    </dgm:pt>
    <dgm:pt modelId="{048F486C-3662-49C3-8892-BAD86326D49A}" type="parTrans" cxnId="{51A464FF-9F25-4462-911B-4F6465AAF293}">
      <dgm:prSet/>
      <dgm:spPr/>
      <dgm:t>
        <a:bodyPr/>
        <a:lstStyle/>
        <a:p>
          <a:endParaRPr lang="en-US"/>
        </a:p>
      </dgm:t>
    </dgm:pt>
    <dgm:pt modelId="{E5D21327-3768-41EB-A7C5-F72EBB49DAEE}" type="sibTrans" cxnId="{51A464FF-9F25-4462-911B-4F6465AAF293}">
      <dgm:prSet/>
      <dgm:spPr/>
      <dgm:t>
        <a:bodyPr/>
        <a:lstStyle/>
        <a:p>
          <a:endParaRPr lang="en-US"/>
        </a:p>
      </dgm:t>
    </dgm:pt>
    <dgm:pt modelId="{8D8FED53-BFC3-4318-93E2-890E21ED79BD}">
      <dgm:prSet phldr="0"/>
      <dgm:spPr/>
      <dgm:t>
        <a:bodyPr/>
        <a:lstStyle/>
        <a:p>
          <a:pPr rtl="0">
            <a:defRPr b="1"/>
          </a:pPr>
          <a:r>
            <a:rPr lang="en-US" dirty="0">
              <a:latin typeface="Aptos Display" panose="020F0302020204030204"/>
            </a:rPr>
            <a:t> Free Goes Heuristic Did Not Help</a:t>
          </a:r>
          <a:endParaRPr lang="en-US" dirty="0"/>
        </a:p>
      </dgm:t>
    </dgm:pt>
    <dgm:pt modelId="{A8FA8132-733A-42E4-9174-AE4AEC9D0CC3}" type="parTrans" cxnId="{3C4F963D-2F55-49D2-A783-C21364489FF7}">
      <dgm:prSet/>
      <dgm:spPr/>
      <dgm:t>
        <a:bodyPr/>
        <a:lstStyle/>
        <a:p>
          <a:endParaRPr lang="en-US"/>
        </a:p>
      </dgm:t>
    </dgm:pt>
    <dgm:pt modelId="{C1A9E446-ECF5-4703-B374-102E7299319C}" type="sibTrans" cxnId="{3C4F963D-2F55-49D2-A783-C21364489FF7}">
      <dgm:prSet/>
      <dgm:spPr/>
      <dgm:t>
        <a:bodyPr/>
        <a:lstStyle/>
        <a:p>
          <a:endParaRPr lang="en-US"/>
        </a:p>
      </dgm:t>
    </dgm:pt>
    <dgm:pt modelId="{5BC7437A-5B82-4582-A259-C5E7C2350BD0}">
      <dgm:prSet/>
      <dgm:spPr/>
      <dgm:t>
        <a:bodyPr/>
        <a:lstStyle/>
        <a:p>
          <a:pPr rtl="0"/>
          <a:r>
            <a:rPr lang="en-US" dirty="0">
              <a:latin typeface="Aptos Display" panose="020F0302020204030204"/>
            </a:rPr>
            <a:t> Win rate decreased after including the free goes heuristic</a:t>
          </a:r>
          <a:endParaRPr lang="en-US" dirty="0"/>
        </a:p>
      </dgm:t>
    </dgm:pt>
    <dgm:pt modelId="{81B01203-063A-4DD3-B2FF-6C99461D6B31}" type="parTrans" cxnId="{A5998052-19B1-4E1A-AA08-5129078CB42E}">
      <dgm:prSet/>
      <dgm:spPr/>
      <dgm:t>
        <a:bodyPr/>
        <a:lstStyle/>
        <a:p>
          <a:endParaRPr lang="en-US"/>
        </a:p>
      </dgm:t>
    </dgm:pt>
    <dgm:pt modelId="{08FB5C34-B413-48CB-B66B-1EFF634C36EB}" type="sibTrans" cxnId="{A5998052-19B1-4E1A-AA08-5129078CB42E}">
      <dgm:prSet/>
      <dgm:spPr/>
      <dgm:t>
        <a:bodyPr/>
        <a:lstStyle/>
        <a:p>
          <a:endParaRPr lang="en-US"/>
        </a:p>
      </dgm:t>
    </dgm:pt>
    <dgm:pt modelId="{44B4C819-1644-42D5-8053-09167DB2F709}">
      <dgm:prSet phldr="0"/>
      <dgm:spPr/>
      <dgm:t>
        <a:bodyPr/>
        <a:lstStyle/>
        <a:p>
          <a:pPr rtl="0"/>
          <a:r>
            <a:rPr lang="en-US" dirty="0">
              <a:latin typeface="Aptos Display" panose="020F0302020204030204"/>
            </a:rPr>
            <a:t>Could be due to fact that minimax algorithm already accounts for this concept.</a:t>
          </a:r>
          <a:endParaRPr lang="en-US" dirty="0"/>
        </a:p>
      </dgm:t>
    </dgm:pt>
    <dgm:pt modelId="{29616690-AF05-4D08-B549-70885781E716}" type="parTrans" cxnId="{77C53C24-2908-484F-B4A8-FE683A8CAEDE}">
      <dgm:prSet/>
      <dgm:spPr/>
      <dgm:t>
        <a:bodyPr/>
        <a:lstStyle/>
        <a:p>
          <a:endParaRPr lang="en-US"/>
        </a:p>
      </dgm:t>
    </dgm:pt>
    <dgm:pt modelId="{760545B9-7EE8-489E-B775-23E4993CAC70}" type="sibTrans" cxnId="{77C53C24-2908-484F-B4A8-FE683A8CAEDE}">
      <dgm:prSet/>
      <dgm:spPr/>
      <dgm:t>
        <a:bodyPr/>
        <a:lstStyle/>
        <a:p>
          <a:endParaRPr lang="en-US"/>
        </a:p>
      </dgm:t>
    </dgm:pt>
    <dgm:pt modelId="{5F124FA4-F515-4450-8FEC-9D6B636850C7}" type="pres">
      <dgm:prSet presAssocID="{32D33FA5-F44D-41B4-8EA3-EDC130D35088}" presName="root" presStyleCnt="0">
        <dgm:presLayoutVars>
          <dgm:dir/>
          <dgm:resizeHandles val="exact"/>
        </dgm:presLayoutVars>
      </dgm:prSet>
      <dgm:spPr/>
    </dgm:pt>
    <dgm:pt modelId="{EE23FD61-3487-4C48-A910-D97B34D4EF04}" type="pres">
      <dgm:prSet presAssocID="{CF259B6E-8595-4562-945A-5BC1A6BE428C}" presName="compNode" presStyleCnt="0"/>
      <dgm:spPr/>
    </dgm:pt>
    <dgm:pt modelId="{A291DA06-D8E6-40FD-909C-63CC05F46FFB}" type="pres">
      <dgm:prSet presAssocID="{CF259B6E-8595-4562-945A-5BC1A6BE428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BAC33C1-11DB-4544-A8FE-00532ECA9D60}" type="pres">
      <dgm:prSet presAssocID="{CF259B6E-8595-4562-945A-5BC1A6BE428C}" presName="iconSpace" presStyleCnt="0"/>
      <dgm:spPr/>
    </dgm:pt>
    <dgm:pt modelId="{7D9A1783-09C5-40C0-B414-2B4852F27AF5}" type="pres">
      <dgm:prSet presAssocID="{CF259B6E-8595-4562-945A-5BC1A6BE428C}" presName="parTx" presStyleLbl="revTx" presStyleIdx="0" presStyleCnt="4">
        <dgm:presLayoutVars>
          <dgm:chMax val="0"/>
          <dgm:chPref val="0"/>
        </dgm:presLayoutVars>
      </dgm:prSet>
      <dgm:spPr/>
    </dgm:pt>
    <dgm:pt modelId="{E089E5D3-4E47-47A6-92C3-E734EEB4665D}" type="pres">
      <dgm:prSet presAssocID="{CF259B6E-8595-4562-945A-5BC1A6BE428C}" presName="txSpace" presStyleCnt="0"/>
      <dgm:spPr/>
    </dgm:pt>
    <dgm:pt modelId="{354911D2-C841-4F32-BF21-03CF704390BA}" type="pres">
      <dgm:prSet presAssocID="{CF259B6E-8595-4562-945A-5BC1A6BE428C}" presName="desTx" presStyleLbl="revTx" presStyleIdx="1" presStyleCnt="4">
        <dgm:presLayoutVars/>
      </dgm:prSet>
      <dgm:spPr/>
    </dgm:pt>
    <dgm:pt modelId="{24CD871D-AB8D-4936-94AC-7FA2517B2E5D}" type="pres">
      <dgm:prSet presAssocID="{D2B34B28-062D-4702-A97F-D5182C3DAE4D}" presName="sibTrans" presStyleCnt="0"/>
      <dgm:spPr/>
    </dgm:pt>
    <dgm:pt modelId="{214F6ED9-27F5-447D-83DF-D282174AFCB4}" type="pres">
      <dgm:prSet presAssocID="{8D8FED53-BFC3-4318-93E2-890E21ED79BD}" presName="compNode" presStyleCnt="0"/>
      <dgm:spPr/>
    </dgm:pt>
    <dgm:pt modelId="{70C0910B-420D-41AA-9F33-2A49FEC09EFD}" type="pres">
      <dgm:prSet presAssocID="{8D8FED53-BFC3-4318-93E2-890E21ED79B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1C3E0EF7-A517-418F-9A7D-B5FDEDE92204}" type="pres">
      <dgm:prSet presAssocID="{8D8FED53-BFC3-4318-93E2-890E21ED79BD}" presName="iconSpace" presStyleCnt="0"/>
      <dgm:spPr/>
    </dgm:pt>
    <dgm:pt modelId="{F0D7AA59-D03B-4E97-A385-244AFE6721DF}" type="pres">
      <dgm:prSet presAssocID="{8D8FED53-BFC3-4318-93E2-890E21ED79BD}" presName="parTx" presStyleLbl="revTx" presStyleIdx="2" presStyleCnt="4">
        <dgm:presLayoutVars>
          <dgm:chMax val="0"/>
          <dgm:chPref val="0"/>
        </dgm:presLayoutVars>
      </dgm:prSet>
      <dgm:spPr/>
    </dgm:pt>
    <dgm:pt modelId="{9F05F008-4BFE-4B6C-A0DC-A7A4557FD0BE}" type="pres">
      <dgm:prSet presAssocID="{8D8FED53-BFC3-4318-93E2-890E21ED79BD}" presName="txSpace" presStyleCnt="0"/>
      <dgm:spPr/>
    </dgm:pt>
    <dgm:pt modelId="{8C165D6A-0A92-48C7-980F-23ABF53B6D41}" type="pres">
      <dgm:prSet presAssocID="{8D8FED53-BFC3-4318-93E2-890E21ED79BD}" presName="desTx" presStyleLbl="revTx" presStyleIdx="3" presStyleCnt="4">
        <dgm:presLayoutVars/>
      </dgm:prSet>
      <dgm:spPr/>
    </dgm:pt>
  </dgm:ptLst>
  <dgm:cxnLst>
    <dgm:cxn modelId="{77C53C24-2908-484F-B4A8-FE683A8CAEDE}" srcId="{8D8FED53-BFC3-4318-93E2-890E21ED79BD}" destId="{44B4C819-1644-42D5-8053-09167DB2F709}" srcOrd="1" destOrd="0" parTransId="{29616690-AF05-4D08-B549-70885781E716}" sibTransId="{760545B9-7EE8-489E-B775-23E4993CAC70}"/>
    <dgm:cxn modelId="{58F72829-AC08-4F29-9C6C-4493864E3A9E}" type="presOf" srcId="{2ADD98BD-5B66-4E07-BF21-9A3521906CA6}" destId="{354911D2-C841-4F32-BF21-03CF704390BA}" srcOrd="0" destOrd="0" presId="urn:microsoft.com/office/officeart/2018/5/layout/CenteredIconLabelDescriptionList"/>
    <dgm:cxn modelId="{71EA8C2A-838F-45C9-919D-06379417EF63}" type="presOf" srcId="{5BC7437A-5B82-4582-A259-C5E7C2350BD0}" destId="{8C165D6A-0A92-48C7-980F-23ABF53B6D41}" srcOrd="0" destOrd="0" presId="urn:microsoft.com/office/officeart/2018/5/layout/CenteredIconLabelDescriptionList"/>
    <dgm:cxn modelId="{3C4F963D-2F55-49D2-A783-C21364489FF7}" srcId="{32D33FA5-F44D-41B4-8EA3-EDC130D35088}" destId="{8D8FED53-BFC3-4318-93E2-890E21ED79BD}" srcOrd="1" destOrd="0" parTransId="{A8FA8132-733A-42E4-9174-AE4AEC9D0CC3}" sibTransId="{C1A9E446-ECF5-4703-B374-102E7299319C}"/>
    <dgm:cxn modelId="{2FB3845E-7649-4408-A753-14C9D01BCADD}" type="presOf" srcId="{44B4C819-1644-42D5-8053-09167DB2F709}" destId="{8C165D6A-0A92-48C7-980F-23ABF53B6D41}" srcOrd="0" destOrd="1" presId="urn:microsoft.com/office/officeart/2018/5/layout/CenteredIconLabelDescriptionList"/>
    <dgm:cxn modelId="{A5998052-19B1-4E1A-AA08-5129078CB42E}" srcId="{8D8FED53-BFC3-4318-93E2-890E21ED79BD}" destId="{5BC7437A-5B82-4582-A259-C5E7C2350BD0}" srcOrd="0" destOrd="0" parTransId="{81B01203-063A-4DD3-B2FF-6C99461D6B31}" sibTransId="{08FB5C34-B413-48CB-B66B-1EFF634C36EB}"/>
    <dgm:cxn modelId="{DF1F3890-5920-44CC-84B9-25A97DD69E41}" type="presOf" srcId="{CF259B6E-8595-4562-945A-5BC1A6BE428C}" destId="{7D9A1783-09C5-40C0-B414-2B4852F27AF5}" srcOrd="0" destOrd="0" presId="urn:microsoft.com/office/officeart/2018/5/layout/CenteredIconLabelDescriptionList"/>
    <dgm:cxn modelId="{70ECAD9D-3920-4B9D-AD0E-D8EE01840C15}" srcId="{CF259B6E-8595-4562-945A-5BC1A6BE428C}" destId="{2ADD98BD-5B66-4E07-BF21-9A3521906CA6}" srcOrd="0" destOrd="0" parTransId="{7211D71F-4FBC-41EA-842B-280256C30738}" sibTransId="{CB8A3BAA-7F2A-4367-AD32-A9ABC402C632}"/>
    <dgm:cxn modelId="{77126FB1-285B-43B8-A302-B07429FAB684}" type="presOf" srcId="{32D33FA5-F44D-41B4-8EA3-EDC130D35088}" destId="{5F124FA4-F515-4450-8FEC-9D6B636850C7}" srcOrd="0" destOrd="0" presId="urn:microsoft.com/office/officeart/2018/5/layout/CenteredIconLabelDescriptionList"/>
    <dgm:cxn modelId="{3587B8BC-A395-4A11-9CB3-8F16E24099B2}" srcId="{CF259B6E-8595-4562-945A-5BC1A6BE428C}" destId="{E5A7B95C-0B62-4737-8A54-BA6F25BF4344}" srcOrd="1" destOrd="0" parTransId="{65B6A817-33B9-4F40-ABB0-0FF5309A4F5C}" sibTransId="{116F2ADC-6135-437D-89D7-EED0EA8B5906}"/>
    <dgm:cxn modelId="{077272BF-C308-416D-B994-4D41F6A7F72F}" srcId="{32D33FA5-F44D-41B4-8EA3-EDC130D35088}" destId="{CF259B6E-8595-4562-945A-5BC1A6BE428C}" srcOrd="0" destOrd="0" parTransId="{4BA932A9-F9CE-4E8B-9A7F-CFA57D9B6D72}" sibTransId="{D2B34B28-062D-4702-A97F-D5182C3DAE4D}"/>
    <dgm:cxn modelId="{CF2F96F4-FE28-4E8E-9FAC-7EA281FB98CF}" type="presOf" srcId="{8D8FED53-BFC3-4318-93E2-890E21ED79BD}" destId="{F0D7AA59-D03B-4E97-A385-244AFE6721DF}" srcOrd="0" destOrd="0" presId="urn:microsoft.com/office/officeart/2018/5/layout/CenteredIconLabelDescriptionList"/>
    <dgm:cxn modelId="{57FCD9F7-2963-4CD4-81B4-DE327497E9FA}" type="presOf" srcId="{E5A7B95C-0B62-4737-8A54-BA6F25BF4344}" destId="{354911D2-C841-4F32-BF21-03CF704390BA}" srcOrd="0" destOrd="1" presId="urn:microsoft.com/office/officeart/2018/5/layout/CenteredIconLabelDescriptionList"/>
    <dgm:cxn modelId="{51A464FF-9F25-4462-911B-4F6465AAF293}" srcId="{CF259B6E-8595-4562-945A-5BC1A6BE428C}" destId="{EFD52E42-76F8-467F-A175-6AC5B95B95A9}" srcOrd="2" destOrd="0" parTransId="{048F486C-3662-49C3-8892-BAD86326D49A}" sibTransId="{E5D21327-3768-41EB-A7C5-F72EBB49DAEE}"/>
    <dgm:cxn modelId="{2E0346FF-3676-48AE-B0A2-610B6CBD6D12}" type="presOf" srcId="{EFD52E42-76F8-467F-A175-6AC5B95B95A9}" destId="{354911D2-C841-4F32-BF21-03CF704390BA}" srcOrd="0" destOrd="2" presId="urn:microsoft.com/office/officeart/2018/5/layout/CenteredIconLabelDescriptionList"/>
    <dgm:cxn modelId="{921B118E-FDD1-49BC-9559-7B14587C7C8E}" type="presParOf" srcId="{5F124FA4-F515-4450-8FEC-9D6B636850C7}" destId="{EE23FD61-3487-4C48-A910-D97B34D4EF04}" srcOrd="0" destOrd="0" presId="urn:microsoft.com/office/officeart/2018/5/layout/CenteredIconLabelDescriptionList"/>
    <dgm:cxn modelId="{B4D5A808-9374-4D1E-A0C5-16FA009444F0}" type="presParOf" srcId="{EE23FD61-3487-4C48-A910-D97B34D4EF04}" destId="{A291DA06-D8E6-40FD-909C-63CC05F46FFB}" srcOrd="0" destOrd="0" presId="urn:microsoft.com/office/officeart/2018/5/layout/CenteredIconLabelDescriptionList"/>
    <dgm:cxn modelId="{152AF1C3-D010-4F68-972E-8FB85D9034E3}" type="presParOf" srcId="{EE23FD61-3487-4C48-A910-D97B34D4EF04}" destId="{9BAC33C1-11DB-4544-A8FE-00532ECA9D60}" srcOrd="1" destOrd="0" presId="urn:microsoft.com/office/officeart/2018/5/layout/CenteredIconLabelDescriptionList"/>
    <dgm:cxn modelId="{6B291495-EEC4-4A60-ADF3-E0FCF207D5DB}" type="presParOf" srcId="{EE23FD61-3487-4C48-A910-D97B34D4EF04}" destId="{7D9A1783-09C5-40C0-B414-2B4852F27AF5}" srcOrd="2" destOrd="0" presId="urn:microsoft.com/office/officeart/2018/5/layout/CenteredIconLabelDescriptionList"/>
    <dgm:cxn modelId="{77514616-F167-4C8F-AE47-59E0CC617B00}" type="presParOf" srcId="{EE23FD61-3487-4C48-A910-D97B34D4EF04}" destId="{E089E5D3-4E47-47A6-92C3-E734EEB4665D}" srcOrd="3" destOrd="0" presId="urn:microsoft.com/office/officeart/2018/5/layout/CenteredIconLabelDescriptionList"/>
    <dgm:cxn modelId="{957949EA-7FEB-4793-8D6E-E984EAE8723E}" type="presParOf" srcId="{EE23FD61-3487-4C48-A910-D97B34D4EF04}" destId="{354911D2-C841-4F32-BF21-03CF704390BA}" srcOrd="4" destOrd="0" presId="urn:microsoft.com/office/officeart/2018/5/layout/CenteredIconLabelDescriptionList"/>
    <dgm:cxn modelId="{D9AA015F-F753-41FD-8554-6BE47034CF01}" type="presParOf" srcId="{5F124FA4-F515-4450-8FEC-9D6B636850C7}" destId="{24CD871D-AB8D-4936-94AC-7FA2517B2E5D}" srcOrd="1" destOrd="0" presId="urn:microsoft.com/office/officeart/2018/5/layout/CenteredIconLabelDescriptionList"/>
    <dgm:cxn modelId="{7D44AA1F-E1FA-41C7-9352-BA274D37CD22}" type="presParOf" srcId="{5F124FA4-F515-4450-8FEC-9D6B636850C7}" destId="{214F6ED9-27F5-447D-83DF-D282174AFCB4}" srcOrd="2" destOrd="0" presId="urn:microsoft.com/office/officeart/2018/5/layout/CenteredIconLabelDescriptionList"/>
    <dgm:cxn modelId="{665EDC49-2E22-41BF-A202-8650F41DA171}" type="presParOf" srcId="{214F6ED9-27F5-447D-83DF-D282174AFCB4}" destId="{70C0910B-420D-41AA-9F33-2A49FEC09EFD}" srcOrd="0" destOrd="0" presId="urn:microsoft.com/office/officeart/2018/5/layout/CenteredIconLabelDescriptionList"/>
    <dgm:cxn modelId="{FCDE92C9-0048-4E38-B7BE-415A36681079}" type="presParOf" srcId="{214F6ED9-27F5-447D-83DF-D282174AFCB4}" destId="{1C3E0EF7-A517-418F-9A7D-B5FDEDE92204}" srcOrd="1" destOrd="0" presId="urn:microsoft.com/office/officeart/2018/5/layout/CenteredIconLabelDescriptionList"/>
    <dgm:cxn modelId="{32F3F8C7-13DC-407D-92CF-06B3D44872CA}" type="presParOf" srcId="{214F6ED9-27F5-447D-83DF-D282174AFCB4}" destId="{F0D7AA59-D03B-4E97-A385-244AFE6721DF}" srcOrd="2" destOrd="0" presId="urn:microsoft.com/office/officeart/2018/5/layout/CenteredIconLabelDescriptionList"/>
    <dgm:cxn modelId="{2BE4619E-A6A1-4B92-960D-B951F5ACCBFB}" type="presParOf" srcId="{214F6ED9-27F5-447D-83DF-D282174AFCB4}" destId="{9F05F008-4BFE-4B6C-A0DC-A7A4557FD0BE}" srcOrd="3" destOrd="0" presId="urn:microsoft.com/office/officeart/2018/5/layout/CenteredIconLabelDescriptionList"/>
    <dgm:cxn modelId="{1D678FF1-079A-41A3-953A-6AF9F9CDC3A6}" type="presParOf" srcId="{214F6ED9-27F5-447D-83DF-D282174AFCB4}" destId="{8C165D6A-0A92-48C7-980F-23ABF53B6D4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193FA5F-9C44-422E-AE5D-E5D23DFE4FC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FC8D3F3-F18B-42F3-9F17-32BFBB232C34}">
      <dgm:prSet/>
      <dgm:spPr/>
      <dgm:t>
        <a:bodyPr/>
        <a:lstStyle/>
        <a:p>
          <a:r>
            <a:rPr lang="en-US"/>
            <a:t>Absence of established heuristic functions</a:t>
          </a:r>
        </a:p>
      </dgm:t>
    </dgm:pt>
    <dgm:pt modelId="{D0F1A3E5-70C6-48E3-A441-564719F8448E}" type="parTrans" cxnId="{D9C357E8-36C9-4652-B2D9-7B43C01DE2ED}">
      <dgm:prSet/>
      <dgm:spPr/>
      <dgm:t>
        <a:bodyPr/>
        <a:lstStyle/>
        <a:p>
          <a:endParaRPr lang="en-US"/>
        </a:p>
      </dgm:t>
    </dgm:pt>
    <dgm:pt modelId="{89B7BA5D-61AE-4547-8862-8DE13B62167D}" type="sibTrans" cxnId="{D9C357E8-36C9-4652-B2D9-7B43C01DE2ED}">
      <dgm:prSet/>
      <dgm:spPr/>
      <dgm:t>
        <a:bodyPr/>
        <a:lstStyle/>
        <a:p>
          <a:endParaRPr lang="en-US"/>
        </a:p>
      </dgm:t>
    </dgm:pt>
    <dgm:pt modelId="{11707234-E21B-45C5-A300-26E7EF6F58C7}">
      <dgm:prSet/>
      <dgm:spPr/>
      <dgm:t>
        <a:bodyPr/>
        <a:lstStyle/>
        <a:p>
          <a:r>
            <a:rPr lang="en-US"/>
            <a:t>Development challenges and iterative refinement</a:t>
          </a:r>
        </a:p>
      </dgm:t>
    </dgm:pt>
    <dgm:pt modelId="{87BB4F45-65FB-4113-964D-EBC35B6A39FB}" type="parTrans" cxnId="{4E228371-0ADE-4CDB-9ABC-EC53A3544034}">
      <dgm:prSet/>
      <dgm:spPr/>
      <dgm:t>
        <a:bodyPr/>
        <a:lstStyle/>
        <a:p>
          <a:endParaRPr lang="en-US"/>
        </a:p>
      </dgm:t>
    </dgm:pt>
    <dgm:pt modelId="{CDE61BEE-8DB1-4705-BBF3-26BC0D6D145D}" type="sibTrans" cxnId="{4E228371-0ADE-4CDB-9ABC-EC53A3544034}">
      <dgm:prSet/>
      <dgm:spPr/>
      <dgm:t>
        <a:bodyPr/>
        <a:lstStyle/>
        <a:p>
          <a:endParaRPr lang="en-US"/>
        </a:p>
      </dgm:t>
    </dgm:pt>
    <dgm:pt modelId="{4F669CF3-D33C-44F4-AB52-3B86851B381C}" type="pres">
      <dgm:prSet presAssocID="{6193FA5F-9C44-422E-AE5D-E5D23DFE4FC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336EF57-EAAF-4AC0-9A6A-4CB4CB21C63C}" type="pres">
      <dgm:prSet presAssocID="{AFC8D3F3-F18B-42F3-9F17-32BFBB232C34}" presName="hierRoot1" presStyleCnt="0"/>
      <dgm:spPr/>
    </dgm:pt>
    <dgm:pt modelId="{3CE3B0EB-1EBB-4375-8539-408338CB82C5}" type="pres">
      <dgm:prSet presAssocID="{AFC8D3F3-F18B-42F3-9F17-32BFBB232C34}" presName="composite" presStyleCnt="0"/>
      <dgm:spPr/>
    </dgm:pt>
    <dgm:pt modelId="{969C9802-96D9-43AC-B84F-A60E30B1FFE8}" type="pres">
      <dgm:prSet presAssocID="{AFC8D3F3-F18B-42F3-9F17-32BFBB232C34}" presName="background" presStyleLbl="node0" presStyleIdx="0" presStyleCnt="2"/>
      <dgm:spPr/>
    </dgm:pt>
    <dgm:pt modelId="{315C4AC1-A670-4795-8420-DDBD39F5475B}" type="pres">
      <dgm:prSet presAssocID="{AFC8D3F3-F18B-42F3-9F17-32BFBB232C34}" presName="text" presStyleLbl="fgAcc0" presStyleIdx="0" presStyleCnt="2">
        <dgm:presLayoutVars>
          <dgm:chPref val="3"/>
        </dgm:presLayoutVars>
      </dgm:prSet>
      <dgm:spPr/>
    </dgm:pt>
    <dgm:pt modelId="{E74C9B10-8AFF-4E81-8F6B-C865D3BC4AC3}" type="pres">
      <dgm:prSet presAssocID="{AFC8D3F3-F18B-42F3-9F17-32BFBB232C34}" presName="hierChild2" presStyleCnt="0"/>
      <dgm:spPr/>
    </dgm:pt>
    <dgm:pt modelId="{8494FE9E-D23E-43BF-8B0A-5702C0C636D6}" type="pres">
      <dgm:prSet presAssocID="{11707234-E21B-45C5-A300-26E7EF6F58C7}" presName="hierRoot1" presStyleCnt="0"/>
      <dgm:spPr/>
    </dgm:pt>
    <dgm:pt modelId="{ACBA472C-267B-4075-87F2-BDE7AEE24C6A}" type="pres">
      <dgm:prSet presAssocID="{11707234-E21B-45C5-A300-26E7EF6F58C7}" presName="composite" presStyleCnt="0"/>
      <dgm:spPr/>
    </dgm:pt>
    <dgm:pt modelId="{47F72534-8105-46EC-8CD6-190D61814B91}" type="pres">
      <dgm:prSet presAssocID="{11707234-E21B-45C5-A300-26E7EF6F58C7}" presName="background" presStyleLbl="node0" presStyleIdx="1" presStyleCnt="2"/>
      <dgm:spPr/>
    </dgm:pt>
    <dgm:pt modelId="{282CBDED-CEEE-4F22-AFDC-C38007C27C31}" type="pres">
      <dgm:prSet presAssocID="{11707234-E21B-45C5-A300-26E7EF6F58C7}" presName="text" presStyleLbl="fgAcc0" presStyleIdx="1" presStyleCnt="2">
        <dgm:presLayoutVars>
          <dgm:chPref val="3"/>
        </dgm:presLayoutVars>
      </dgm:prSet>
      <dgm:spPr/>
    </dgm:pt>
    <dgm:pt modelId="{535FDB49-47BA-4E2E-AEAD-1403DA48E6D7}" type="pres">
      <dgm:prSet presAssocID="{11707234-E21B-45C5-A300-26E7EF6F58C7}" presName="hierChild2" presStyleCnt="0"/>
      <dgm:spPr/>
    </dgm:pt>
  </dgm:ptLst>
  <dgm:cxnLst>
    <dgm:cxn modelId="{5FD9DB0F-E173-4AAB-A6E6-A13A257294E2}" type="presOf" srcId="{11707234-E21B-45C5-A300-26E7EF6F58C7}" destId="{282CBDED-CEEE-4F22-AFDC-C38007C27C31}" srcOrd="0" destOrd="0" presId="urn:microsoft.com/office/officeart/2005/8/layout/hierarchy1"/>
    <dgm:cxn modelId="{D8CABF2C-D82E-4999-B91F-600EE4ACF3CC}" type="presOf" srcId="{AFC8D3F3-F18B-42F3-9F17-32BFBB232C34}" destId="{315C4AC1-A670-4795-8420-DDBD39F5475B}" srcOrd="0" destOrd="0" presId="urn:microsoft.com/office/officeart/2005/8/layout/hierarchy1"/>
    <dgm:cxn modelId="{EE3A0244-6B93-4D91-9F57-9896FD4B7F90}" type="presOf" srcId="{6193FA5F-9C44-422E-AE5D-E5D23DFE4FCE}" destId="{4F669CF3-D33C-44F4-AB52-3B86851B381C}" srcOrd="0" destOrd="0" presId="urn:microsoft.com/office/officeart/2005/8/layout/hierarchy1"/>
    <dgm:cxn modelId="{4E228371-0ADE-4CDB-9ABC-EC53A3544034}" srcId="{6193FA5F-9C44-422E-AE5D-E5D23DFE4FCE}" destId="{11707234-E21B-45C5-A300-26E7EF6F58C7}" srcOrd="1" destOrd="0" parTransId="{87BB4F45-65FB-4113-964D-EBC35B6A39FB}" sibTransId="{CDE61BEE-8DB1-4705-BBF3-26BC0D6D145D}"/>
    <dgm:cxn modelId="{D9C357E8-36C9-4652-B2D9-7B43C01DE2ED}" srcId="{6193FA5F-9C44-422E-AE5D-E5D23DFE4FCE}" destId="{AFC8D3F3-F18B-42F3-9F17-32BFBB232C34}" srcOrd="0" destOrd="0" parTransId="{D0F1A3E5-70C6-48E3-A441-564719F8448E}" sibTransId="{89B7BA5D-61AE-4547-8862-8DE13B62167D}"/>
    <dgm:cxn modelId="{841A820B-C73E-496E-A59D-3DA35F77AD37}" type="presParOf" srcId="{4F669CF3-D33C-44F4-AB52-3B86851B381C}" destId="{6336EF57-EAAF-4AC0-9A6A-4CB4CB21C63C}" srcOrd="0" destOrd="0" presId="urn:microsoft.com/office/officeart/2005/8/layout/hierarchy1"/>
    <dgm:cxn modelId="{4246CE0F-4BA3-4FBB-B24D-71BEC7AA1D91}" type="presParOf" srcId="{6336EF57-EAAF-4AC0-9A6A-4CB4CB21C63C}" destId="{3CE3B0EB-1EBB-4375-8539-408338CB82C5}" srcOrd="0" destOrd="0" presId="urn:microsoft.com/office/officeart/2005/8/layout/hierarchy1"/>
    <dgm:cxn modelId="{268E0151-95B6-4D8A-A440-533D9DF06DCF}" type="presParOf" srcId="{3CE3B0EB-1EBB-4375-8539-408338CB82C5}" destId="{969C9802-96D9-43AC-B84F-A60E30B1FFE8}" srcOrd="0" destOrd="0" presId="urn:microsoft.com/office/officeart/2005/8/layout/hierarchy1"/>
    <dgm:cxn modelId="{31BB7117-9CA3-4665-BD9D-DC1CA820098A}" type="presParOf" srcId="{3CE3B0EB-1EBB-4375-8539-408338CB82C5}" destId="{315C4AC1-A670-4795-8420-DDBD39F5475B}" srcOrd="1" destOrd="0" presId="urn:microsoft.com/office/officeart/2005/8/layout/hierarchy1"/>
    <dgm:cxn modelId="{954230C7-9C44-4143-B2E5-50AE03049F6F}" type="presParOf" srcId="{6336EF57-EAAF-4AC0-9A6A-4CB4CB21C63C}" destId="{E74C9B10-8AFF-4E81-8F6B-C865D3BC4AC3}" srcOrd="1" destOrd="0" presId="urn:microsoft.com/office/officeart/2005/8/layout/hierarchy1"/>
    <dgm:cxn modelId="{6A162D3E-A6E3-46BD-823B-A2BD6EF7643E}" type="presParOf" srcId="{4F669CF3-D33C-44F4-AB52-3B86851B381C}" destId="{8494FE9E-D23E-43BF-8B0A-5702C0C636D6}" srcOrd="1" destOrd="0" presId="urn:microsoft.com/office/officeart/2005/8/layout/hierarchy1"/>
    <dgm:cxn modelId="{AD6979F5-C3DD-435F-964A-1620F149532D}" type="presParOf" srcId="{8494FE9E-D23E-43BF-8B0A-5702C0C636D6}" destId="{ACBA472C-267B-4075-87F2-BDE7AEE24C6A}" srcOrd="0" destOrd="0" presId="urn:microsoft.com/office/officeart/2005/8/layout/hierarchy1"/>
    <dgm:cxn modelId="{BABCC6F9-911E-4429-9F7B-CA97D7F96493}" type="presParOf" srcId="{ACBA472C-267B-4075-87F2-BDE7AEE24C6A}" destId="{47F72534-8105-46EC-8CD6-190D61814B91}" srcOrd="0" destOrd="0" presId="urn:microsoft.com/office/officeart/2005/8/layout/hierarchy1"/>
    <dgm:cxn modelId="{349A476C-C1BF-404B-88D7-A99462988842}" type="presParOf" srcId="{ACBA472C-267B-4075-87F2-BDE7AEE24C6A}" destId="{282CBDED-CEEE-4F22-AFDC-C38007C27C31}" srcOrd="1" destOrd="0" presId="urn:microsoft.com/office/officeart/2005/8/layout/hierarchy1"/>
    <dgm:cxn modelId="{45929BBA-D372-4D05-A815-613F54B70015}" type="presParOf" srcId="{8494FE9E-D23E-43BF-8B0A-5702C0C636D6}" destId="{535FDB49-47BA-4E2E-AEAD-1403DA48E6D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44C884-3BFE-4BB2-AB45-83BBCB26A43F}">
      <dsp:nvSpPr>
        <dsp:cNvPr id="0" name=""/>
        <dsp:cNvSpPr/>
      </dsp:nvSpPr>
      <dsp:spPr>
        <a:xfrm>
          <a:off x="0" y="2626263"/>
          <a:ext cx="2628900" cy="17231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967" tIns="213360" rIns="186967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Integration of alpha-beta pruning</a:t>
          </a:r>
        </a:p>
      </dsp:txBody>
      <dsp:txXfrm>
        <a:off x="0" y="2626263"/>
        <a:ext cx="2628900" cy="1723112"/>
      </dsp:txXfrm>
    </dsp:sp>
    <dsp:sp modelId="{A37C33F9-2B50-44C0-BA74-1D6B66450044}">
      <dsp:nvSpPr>
        <dsp:cNvPr id="0" name=""/>
        <dsp:cNvSpPr/>
      </dsp:nvSpPr>
      <dsp:spPr>
        <a:xfrm>
          <a:off x="2628900" y="2626263"/>
          <a:ext cx="7886700" cy="172311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279400" rIns="159980" bIns="27940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Reduces nodes evaluated in the search tree. 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Eliminates worse branches, speeding up computation.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Enables deeper exploration within limited resources.</a:t>
          </a:r>
        </a:p>
      </dsp:txBody>
      <dsp:txXfrm>
        <a:off x="2628900" y="2626263"/>
        <a:ext cx="7886700" cy="1723112"/>
      </dsp:txXfrm>
    </dsp:sp>
    <dsp:sp modelId="{3A5CE458-95D6-48B8-8726-C6DC05904597}">
      <dsp:nvSpPr>
        <dsp:cNvPr id="0" name=""/>
        <dsp:cNvSpPr/>
      </dsp:nvSpPr>
      <dsp:spPr>
        <a:xfrm rot="10800000">
          <a:off x="0" y="1962"/>
          <a:ext cx="2628900" cy="265014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967" tIns="213360" rIns="186967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Foundation in the minimax algorithm</a:t>
          </a:r>
        </a:p>
      </dsp:txBody>
      <dsp:txXfrm rot="-10800000">
        <a:off x="0" y="1962"/>
        <a:ext cx="2628900" cy="1722595"/>
      </dsp:txXfrm>
    </dsp:sp>
    <dsp:sp modelId="{3BFB0567-F6A1-49F9-BFE3-3EEE760B6B8F}">
      <dsp:nvSpPr>
        <dsp:cNvPr id="0" name=""/>
        <dsp:cNvSpPr/>
      </dsp:nvSpPr>
      <dsp:spPr>
        <a:xfrm>
          <a:off x="2628900" y="1962"/>
          <a:ext cx="7886700" cy="1722595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279400" rIns="159980" bIns="27940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Utilize minimax algorithm for decision-making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Minimax recursively explores game states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It maximizes AI's chances while minimizing opponents'</a:t>
          </a:r>
        </a:p>
      </dsp:txBody>
      <dsp:txXfrm>
        <a:off x="2628900" y="1962"/>
        <a:ext cx="7886700" cy="17225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A00D58-5D75-44F9-A4C4-45E4DC49B428}">
      <dsp:nvSpPr>
        <dsp:cNvPr id="0" name=""/>
        <dsp:cNvSpPr/>
      </dsp:nvSpPr>
      <dsp:spPr>
        <a:xfrm>
          <a:off x="0" y="1808"/>
          <a:ext cx="6245265" cy="77044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D8CDAC-E875-4475-907D-663317A17338}">
      <dsp:nvSpPr>
        <dsp:cNvPr id="0" name=""/>
        <dsp:cNvSpPr/>
      </dsp:nvSpPr>
      <dsp:spPr>
        <a:xfrm>
          <a:off x="233059" y="175158"/>
          <a:ext cx="423745" cy="4237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AB1749-F252-4F5F-A18F-1C96693DC2A8}">
      <dsp:nvSpPr>
        <dsp:cNvPr id="0" name=""/>
        <dsp:cNvSpPr/>
      </dsp:nvSpPr>
      <dsp:spPr>
        <a:xfrm>
          <a:off x="889864" y="1808"/>
          <a:ext cx="5355400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Random Agent (R) –</a:t>
          </a:r>
          <a:r>
            <a:rPr lang="en-US" sz="1800" kern="1200"/>
            <a:t> randomly selects from legal moves</a:t>
          </a:r>
        </a:p>
      </dsp:txBody>
      <dsp:txXfrm>
        <a:off x="889864" y="1808"/>
        <a:ext cx="5355400" cy="770445"/>
      </dsp:txXfrm>
    </dsp:sp>
    <dsp:sp modelId="{4007487F-AD35-442A-8C40-C332B5E99C9E}">
      <dsp:nvSpPr>
        <dsp:cNvPr id="0" name=""/>
        <dsp:cNvSpPr/>
      </dsp:nvSpPr>
      <dsp:spPr>
        <a:xfrm>
          <a:off x="0" y="964865"/>
          <a:ext cx="6245265" cy="77044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970922-A8AB-4C0A-A7B0-D49DD46258AC}">
      <dsp:nvSpPr>
        <dsp:cNvPr id="0" name=""/>
        <dsp:cNvSpPr/>
      </dsp:nvSpPr>
      <dsp:spPr>
        <a:xfrm>
          <a:off x="233059" y="1138215"/>
          <a:ext cx="423745" cy="4237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1E8EF6-C32A-4B6B-824F-5DE0303E8C41}">
      <dsp:nvSpPr>
        <dsp:cNvPr id="0" name=""/>
        <dsp:cNvSpPr/>
      </dsp:nvSpPr>
      <dsp:spPr>
        <a:xfrm>
          <a:off x="889864" y="964865"/>
          <a:ext cx="5355400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Minimax Agent (M) –</a:t>
          </a:r>
          <a:r>
            <a:rPr lang="en-US" sz="1800" kern="1200"/>
            <a:t> this agent used raw minimax, depth limit of 3</a:t>
          </a:r>
        </a:p>
      </dsp:txBody>
      <dsp:txXfrm>
        <a:off x="889864" y="964865"/>
        <a:ext cx="5355400" cy="770445"/>
      </dsp:txXfrm>
    </dsp:sp>
    <dsp:sp modelId="{A59B2DA1-3388-4C57-B161-B8937731374C}">
      <dsp:nvSpPr>
        <dsp:cNvPr id="0" name=""/>
        <dsp:cNvSpPr/>
      </dsp:nvSpPr>
      <dsp:spPr>
        <a:xfrm>
          <a:off x="0" y="1927922"/>
          <a:ext cx="6245265" cy="77044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28B575-64C6-4A3A-9221-0B7001763141}">
      <dsp:nvSpPr>
        <dsp:cNvPr id="0" name=""/>
        <dsp:cNvSpPr/>
      </dsp:nvSpPr>
      <dsp:spPr>
        <a:xfrm>
          <a:off x="233059" y="2101272"/>
          <a:ext cx="423745" cy="4237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D33C78-990E-4226-930C-F4BB2851405C}">
      <dsp:nvSpPr>
        <dsp:cNvPr id="0" name=""/>
        <dsp:cNvSpPr/>
      </dsp:nvSpPr>
      <dsp:spPr>
        <a:xfrm>
          <a:off x="889864" y="1927922"/>
          <a:ext cx="5355400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Alpha Beta Pruning Agent (AB) –</a:t>
          </a:r>
          <a:r>
            <a:rPr lang="en-US" sz="1800" kern="1200"/>
            <a:t> augmented minimax with alpha beta pruning</a:t>
          </a:r>
        </a:p>
      </dsp:txBody>
      <dsp:txXfrm>
        <a:off x="889864" y="1927922"/>
        <a:ext cx="5355400" cy="770445"/>
      </dsp:txXfrm>
    </dsp:sp>
    <dsp:sp modelId="{B559DFF1-984B-48F5-8C17-75A4354231E6}">
      <dsp:nvSpPr>
        <dsp:cNvPr id="0" name=""/>
        <dsp:cNvSpPr/>
      </dsp:nvSpPr>
      <dsp:spPr>
        <a:xfrm>
          <a:off x="0" y="2890979"/>
          <a:ext cx="6245265" cy="77044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B04529-F67F-438C-B40F-182221757910}">
      <dsp:nvSpPr>
        <dsp:cNvPr id="0" name=""/>
        <dsp:cNvSpPr/>
      </dsp:nvSpPr>
      <dsp:spPr>
        <a:xfrm>
          <a:off x="233059" y="3064329"/>
          <a:ext cx="423745" cy="4237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8A1FC4-77EB-4E14-9695-4BD84CC4265D}">
      <dsp:nvSpPr>
        <dsp:cNvPr id="0" name=""/>
        <dsp:cNvSpPr/>
      </dsp:nvSpPr>
      <dsp:spPr>
        <a:xfrm>
          <a:off x="889864" y="2890979"/>
          <a:ext cx="5355400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Captured Regions Heuristic Agent (CR) –</a:t>
          </a:r>
          <a:r>
            <a:rPr lang="en-US" sz="1800" kern="1200"/>
            <a:t> First agent with a heuristic: Number of captured regions.</a:t>
          </a:r>
        </a:p>
      </dsp:txBody>
      <dsp:txXfrm>
        <a:off x="889864" y="2890979"/>
        <a:ext cx="5355400" cy="770445"/>
      </dsp:txXfrm>
    </dsp:sp>
    <dsp:sp modelId="{55F4665B-B0AE-4BCF-A74A-9128B09816FA}">
      <dsp:nvSpPr>
        <dsp:cNvPr id="0" name=""/>
        <dsp:cNvSpPr/>
      </dsp:nvSpPr>
      <dsp:spPr>
        <a:xfrm>
          <a:off x="0" y="3854036"/>
          <a:ext cx="6245265" cy="77044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87A75B-C45F-4E71-A4C0-FABA616CD306}">
      <dsp:nvSpPr>
        <dsp:cNvPr id="0" name=""/>
        <dsp:cNvSpPr/>
      </dsp:nvSpPr>
      <dsp:spPr>
        <a:xfrm>
          <a:off x="233059" y="4027386"/>
          <a:ext cx="423745" cy="42374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548090-8F93-4626-A946-8AA95C20D1BA}">
      <dsp:nvSpPr>
        <dsp:cNvPr id="0" name=""/>
        <dsp:cNvSpPr/>
      </dsp:nvSpPr>
      <dsp:spPr>
        <a:xfrm>
          <a:off x="889864" y="3854036"/>
          <a:ext cx="5355400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Positional Advantage Heuristic Agent (PA) - </a:t>
          </a:r>
          <a:r>
            <a:rPr lang="en-US" sz="1800" kern="1200"/>
            <a:t>Count of the number of opportunities a player has.</a:t>
          </a:r>
        </a:p>
      </dsp:txBody>
      <dsp:txXfrm>
        <a:off x="889864" y="3854036"/>
        <a:ext cx="5355400" cy="770445"/>
      </dsp:txXfrm>
    </dsp:sp>
    <dsp:sp modelId="{2E444986-15C5-407E-8922-6585ABA1756E}">
      <dsp:nvSpPr>
        <dsp:cNvPr id="0" name=""/>
        <dsp:cNvSpPr/>
      </dsp:nvSpPr>
      <dsp:spPr>
        <a:xfrm>
          <a:off x="0" y="4817093"/>
          <a:ext cx="6245265" cy="77044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C910B1-8A38-4D37-827D-5ADF7C72EA20}">
      <dsp:nvSpPr>
        <dsp:cNvPr id="0" name=""/>
        <dsp:cNvSpPr/>
      </dsp:nvSpPr>
      <dsp:spPr>
        <a:xfrm>
          <a:off x="233059" y="4990443"/>
          <a:ext cx="423745" cy="42374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A455BD-A9B7-43AB-865B-C91B9B416D12}">
      <dsp:nvSpPr>
        <dsp:cNvPr id="0" name=""/>
        <dsp:cNvSpPr/>
      </dsp:nvSpPr>
      <dsp:spPr>
        <a:xfrm>
          <a:off x="889864" y="4817093"/>
          <a:ext cx="5355400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Free Goes Heuristic Agent (FG) -</a:t>
          </a:r>
          <a:r>
            <a:rPr lang="en-US" sz="1800" kern="1200"/>
            <a:t> Number of free goes offered to the opponent</a:t>
          </a:r>
        </a:p>
      </dsp:txBody>
      <dsp:txXfrm>
        <a:off x="889864" y="4817093"/>
        <a:ext cx="5355400" cy="7704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91DA06-D8E6-40FD-909C-63CC05F46FFB}">
      <dsp:nvSpPr>
        <dsp:cNvPr id="0" name=""/>
        <dsp:cNvSpPr/>
      </dsp:nvSpPr>
      <dsp:spPr>
        <a:xfrm>
          <a:off x="2173131" y="0"/>
          <a:ext cx="1510523" cy="14779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A1783-09C5-40C0-B414-2B4852F27AF5}">
      <dsp:nvSpPr>
        <dsp:cNvPr id="0" name=""/>
        <dsp:cNvSpPr/>
      </dsp:nvSpPr>
      <dsp:spPr>
        <a:xfrm>
          <a:off x="770502" y="1633225"/>
          <a:ext cx="4315781" cy="633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 dirty="0"/>
            <a:t>Superior performance of position heuristic</a:t>
          </a:r>
        </a:p>
      </dsp:txBody>
      <dsp:txXfrm>
        <a:off x="770502" y="1633225"/>
        <a:ext cx="4315781" cy="633427"/>
      </dsp:txXfrm>
    </dsp:sp>
    <dsp:sp modelId="{354911D2-C841-4F32-BF21-03CF704390BA}">
      <dsp:nvSpPr>
        <dsp:cNvPr id="0" name=""/>
        <dsp:cNvSpPr/>
      </dsp:nvSpPr>
      <dsp:spPr>
        <a:xfrm>
          <a:off x="770502" y="2338852"/>
          <a:ext cx="4315781" cy="1350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Position heuristic excels in AI decision-making.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Outperforms other heuristics in win rates.</a:t>
          </a:r>
        </a:p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Provides strategic advantage by </a:t>
          </a:r>
          <a:r>
            <a:rPr lang="en-US" sz="1700" kern="1200" dirty="0">
              <a:latin typeface="Aptos Display" panose="020F0302020204030204"/>
            </a:rPr>
            <a:t>blocking opponent</a:t>
          </a:r>
          <a:endParaRPr lang="en-US" sz="1700" kern="1200" dirty="0"/>
        </a:p>
      </dsp:txBody>
      <dsp:txXfrm>
        <a:off x="770502" y="2338852"/>
        <a:ext cx="4315781" cy="1350552"/>
      </dsp:txXfrm>
    </dsp:sp>
    <dsp:sp modelId="{70C0910B-420D-41AA-9F33-2A49FEC09EFD}">
      <dsp:nvSpPr>
        <dsp:cNvPr id="0" name=""/>
        <dsp:cNvSpPr/>
      </dsp:nvSpPr>
      <dsp:spPr>
        <a:xfrm>
          <a:off x="7244174" y="0"/>
          <a:ext cx="1510523" cy="14779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D7AA59-D03B-4E97-A385-244AFE6721DF}">
      <dsp:nvSpPr>
        <dsp:cNvPr id="0" name=""/>
        <dsp:cNvSpPr/>
      </dsp:nvSpPr>
      <dsp:spPr>
        <a:xfrm>
          <a:off x="5841545" y="1633225"/>
          <a:ext cx="4315781" cy="633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 dirty="0">
              <a:latin typeface="Aptos Display" panose="020F0302020204030204"/>
            </a:rPr>
            <a:t> Free Goes Heuristic Did Not Help</a:t>
          </a:r>
          <a:endParaRPr lang="en-US" sz="2200" kern="1200" dirty="0"/>
        </a:p>
      </dsp:txBody>
      <dsp:txXfrm>
        <a:off x="5841545" y="1633225"/>
        <a:ext cx="4315781" cy="633427"/>
      </dsp:txXfrm>
    </dsp:sp>
    <dsp:sp modelId="{8C165D6A-0A92-48C7-980F-23ABF53B6D41}">
      <dsp:nvSpPr>
        <dsp:cNvPr id="0" name=""/>
        <dsp:cNvSpPr/>
      </dsp:nvSpPr>
      <dsp:spPr>
        <a:xfrm>
          <a:off x="5841545" y="2338852"/>
          <a:ext cx="4315781" cy="1350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Aptos Display" panose="020F0302020204030204"/>
            </a:rPr>
            <a:t> Win rate decreased after including the free goes heuristic</a:t>
          </a:r>
          <a:endParaRPr lang="en-US" sz="1700" kern="1200" dirty="0"/>
        </a:p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Aptos Display" panose="020F0302020204030204"/>
            </a:rPr>
            <a:t>Could be due to fact that minimax algorithm already accounts for this concept.</a:t>
          </a:r>
          <a:endParaRPr lang="en-US" sz="1700" kern="1200" dirty="0"/>
        </a:p>
      </dsp:txBody>
      <dsp:txXfrm>
        <a:off x="5841545" y="2338852"/>
        <a:ext cx="4315781" cy="13505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9C9802-96D9-43AC-B84F-A60E30B1FFE8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5C4AC1-A670-4795-8420-DDBD39F5475B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Absence of established heuristic functions</a:t>
          </a:r>
        </a:p>
      </dsp:txBody>
      <dsp:txXfrm>
        <a:off x="696297" y="538547"/>
        <a:ext cx="4171627" cy="2590157"/>
      </dsp:txXfrm>
    </dsp:sp>
    <dsp:sp modelId="{47F72534-8105-46EC-8CD6-190D61814B91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2CBDED-CEEE-4F22-AFDC-C38007C27C31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Development challenges and iterative refinement</a:t>
          </a:r>
        </a:p>
      </dsp:txBody>
      <dsp:txXfrm>
        <a:off x="5991936" y="538547"/>
        <a:ext cx="4171627" cy="2590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8320351-9FA2-4A26-885B-BB8F3E490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CD2EFB-78C2-4C6E-A6B9-4ED12FAD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 descr="Metal tic-tac-toe game pieces">
            <a:extLst>
              <a:ext uri="{FF2B5EF4-FFF2-40B4-BE49-F238E27FC236}">
                <a16:creationId xmlns:a16="http://schemas.microsoft.com/office/drawing/2014/main" id="{B5F171CB-9B5E-21C8-D322-F77F63C098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9874" r="-2" b="5174"/>
          <a:stretch/>
        </p:blipFill>
        <p:spPr>
          <a:xfrm>
            <a:off x="-1" y="9246"/>
            <a:ext cx="12192001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248" y="1612458"/>
            <a:ext cx="9875520" cy="3299902"/>
          </a:xfrm>
        </p:spPr>
        <p:txBody>
          <a:bodyPr>
            <a:normAutofit/>
          </a:bodyPr>
          <a:lstStyle/>
          <a:p>
            <a:pPr algn="l"/>
            <a:r>
              <a:rPr lang="en-US" sz="7600" dirty="0">
                <a:solidFill>
                  <a:srgbClr val="FFFFFF"/>
                </a:solidFill>
                <a:ea typeface="+mj-lt"/>
                <a:cs typeface="+mj-lt"/>
              </a:rPr>
              <a:t>AI Agent for Playing the Game of Ultimate Tic Tac Toe</a:t>
            </a:r>
            <a:endParaRPr lang="en-US" sz="7600" dirty="0">
              <a:solidFill>
                <a:srgbClr val="FFFFFF"/>
              </a:solidFill>
            </a:endParaRPr>
          </a:p>
          <a:p>
            <a:pPr algn="l"/>
            <a:endParaRPr lang="en-US" sz="7600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9536" y="4072045"/>
            <a:ext cx="9875520" cy="141435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Names: Vraj Patel, Daishak Patel </a:t>
            </a:r>
          </a:p>
          <a:p>
            <a:pPr algn="l"/>
            <a:endParaRPr lang="en-US" dirty="0">
              <a:solidFill>
                <a:srgbClr val="FFFFFF"/>
              </a:solidFill>
            </a:endParaRPr>
          </a:p>
          <a:p>
            <a:pPr algn="l"/>
            <a:r>
              <a:rPr lang="en-US" dirty="0">
                <a:solidFill>
                  <a:srgbClr val="FFFFFF"/>
                </a:solidFill>
              </a:rPr>
              <a:t>University of South Florida </a:t>
            </a:r>
          </a:p>
          <a:p>
            <a:pPr algn="l"/>
            <a:r>
              <a:rPr lang="en-US" dirty="0">
                <a:solidFill>
                  <a:srgbClr val="FFFFFF"/>
                </a:solidFill>
              </a:rPr>
              <a:t>CAP4621 – Introduction to AI</a:t>
            </a:r>
          </a:p>
          <a:p>
            <a:pPr algn="l"/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April 9, 2024 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4C51B6-FC24-744C-2D4A-5087BCC88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Experimental Results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7D2C02C-86BC-6640-E702-277DAD6D71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8178225"/>
              </p:ext>
            </p:extLst>
          </p:nvPr>
        </p:nvGraphicFramePr>
        <p:xfrm>
          <a:off x="644056" y="2179827"/>
          <a:ext cx="10927830" cy="4058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0444">
                  <a:extLst>
                    <a:ext uri="{9D8B030D-6E8A-4147-A177-3AD203B41FA5}">
                      <a16:colId xmlns:a16="http://schemas.microsoft.com/office/drawing/2014/main" val="3449648832"/>
                    </a:ext>
                  </a:extLst>
                </a:gridCol>
                <a:gridCol w="1150456">
                  <a:extLst>
                    <a:ext uri="{9D8B030D-6E8A-4147-A177-3AD203B41FA5}">
                      <a16:colId xmlns:a16="http://schemas.microsoft.com/office/drawing/2014/main" val="2146969100"/>
                    </a:ext>
                  </a:extLst>
                </a:gridCol>
                <a:gridCol w="1607386">
                  <a:extLst>
                    <a:ext uri="{9D8B030D-6E8A-4147-A177-3AD203B41FA5}">
                      <a16:colId xmlns:a16="http://schemas.microsoft.com/office/drawing/2014/main" val="4247282293"/>
                    </a:ext>
                  </a:extLst>
                </a:gridCol>
                <a:gridCol w="1607386">
                  <a:extLst>
                    <a:ext uri="{9D8B030D-6E8A-4147-A177-3AD203B41FA5}">
                      <a16:colId xmlns:a16="http://schemas.microsoft.com/office/drawing/2014/main" val="1359315730"/>
                    </a:ext>
                  </a:extLst>
                </a:gridCol>
                <a:gridCol w="1607386">
                  <a:extLst>
                    <a:ext uri="{9D8B030D-6E8A-4147-A177-3AD203B41FA5}">
                      <a16:colId xmlns:a16="http://schemas.microsoft.com/office/drawing/2014/main" val="4144810900"/>
                    </a:ext>
                  </a:extLst>
                </a:gridCol>
                <a:gridCol w="1607386">
                  <a:extLst>
                    <a:ext uri="{9D8B030D-6E8A-4147-A177-3AD203B41FA5}">
                      <a16:colId xmlns:a16="http://schemas.microsoft.com/office/drawing/2014/main" val="3564751005"/>
                    </a:ext>
                  </a:extLst>
                </a:gridCol>
                <a:gridCol w="1607386">
                  <a:extLst>
                    <a:ext uri="{9D8B030D-6E8A-4147-A177-3AD203B41FA5}">
                      <a16:colId xmlns:a16="http://schemas.microsoft.com/office/drawing/2014/main" val="3948357593"/>
                    </a:ext>
                  </a:extLst>
                </a:gridCol>
              </a:tblGrid>
              <a:tr h="60542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i="0" u="none" strike="noStrike" noProof="0"/>
                        <a:t>AI Agent</a:t>
                      </a:r>
                      <a:endParaRPr lang="en-US" sz="1500" b="0" i="0" u="none" strike="noStrike" noProof="0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500" b="1" i="0" u="none" strike="noStrike" noProof="0">
                        <a:latin typeface="Aptos"/>
                      </a:endParaRPr>
                    </a:p>
                  </a:txBody>
                  <a:tcPr marL="99795" marR="99795" marT="49897" marB="49897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i="0" u="none" strike="noStrike" noProof="0"/>
                        <a:t>R</a:t>
                      </a:r>
                      <a:endParaRPr lang="en-US" sz="1500" b="0" i="0" u="none" strike="noStrike" noProof="0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500" b="1" i="0" u="none" strike="noStrike" noProof="0">
                        <a:latin typeface="Aptos"/>
                      </a:endParaRPr>
                    </a:p>
                  </a:txBody>
                  <a:tcPr marL="99795" marR="99795" marT="49897" marB="49897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i="0" u="none" strike="noStrike" noProof="0"/>
                        <a:t>M</a:t>
                      </a:r>
                      <a:endParaRPr lang="en-US" sz="1500" b="0" i="0" u="none" strike="noStrike" noProof="0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500" b="1" i="0" u="none" strike="noStrike" noProof="0">
                        <a:latin typeface="Aptos"/>
                      </a:endParaRPr>
                    </a:p>
                  </a:txBody>
                  <a:tcPr marL="99795" marR="99795" marT="49897" marB="49897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i="0" u="none" strike="noStrike" noProof="0"/>
                        <a:t>AB</a:t>
                      </a:r>
                      <a:endParaRPr lang="en-US" sz="1500" b="0" i="0" u="none" strike="noStrike" noProof="0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500" b="1" i="0" u="none" strike="noStrike" noProof="0">
                        <a:latin typeface="Aptos"/>
                      </a:endParaRPr>
                    </a:p>
                  </a:txBody>
                  <a:tcPr marL="99795" marR="99795" marT="49897" marB="49897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i="0" u="none" strike="noStrike" noProof="0"/>
                        <a:t>CR</a:t>
                      </a:r>
                      <a:endParaRPr lang="en-US" sz="1500" b="0" i="0" u="none" strike="noStrike" noProof="0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500" b="1" i="0" u="none" strike="noStrike" noProof="0">
                        <a:latin typeface="Aptos"/>
                      </a:endParaRPr>
                    </a:p>
                  </a:txBody>
                  <a:tcPr marL="99795" marR="99795" marT="49897" marB="49897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i="0" u="none" strike="noStrike" noProof="0"/>
                        <a:t>PA</a:t>
                      </a:r>
                      <a:endParaRPr lang="en-US" sz="1500" b="0" i="0" u="none" strike="noStrike" noProof="0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500" b="1" i="0" u="none" strike="noStrike" noProof="0">
                        <a:latin typeface="Aptos"/>
                      </a:endParaRPr>
                    </a:p>
                  </a:txBody>
                  <a:tcPr marL="99795" marR="99795" marT="49897" marB="49897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i="0" u="none" strike="noStrike" noProof="0"/>
                        <a:t>FG</a:t>
                      </a:r>
                      <a:endParaRPr lang="en-US" sz="1500" b="0" i="0" u="none" strike="noStrike" noProof="0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500" b="1" i="0" u="none" strike="noStrike" noProof="0">
                        <a:latin typeface="Aptos"/>
                      </a:endParaRPr>
                    </a:p>
                  </a:txBody>
                  <a:tcPr marL="99795" marR="99795" marT="49897" marB="49897" anchor="ctr"/>
                </a:tc>
                <a:extLst>
                  <a:ext uri="{0D108BD9-81ED-4DB2-BD59-A6C34878D82A}">
                    <a16:rowId xmlns:a16="http://schemas.microsoft.com/office/drawing/2014/main" val="3037406095"/>
                  </a:ext>
                </a:extLst>
              </a:tr>
              <a:tr h="70521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i="0" u="none" strike="noStrike" noProof="0">
                          <a:latin typeface="Aptos"/>
                        </a:rPr>
                        <a:t>Wins out of 50</a:t>
                      </a:r>
                      <a:endParaRPr lang="en-US" sz="1500" b="0" i="0" u="none" strike="noStrike" noProof="0">
                        <a:latin typeface="Aptos"/>
                      </a:endParaRPr>
                    </a:p>
                    <a:p>
                      <a:pPr lvl="0" algn="ctr">
                        <a:buNone/>
                      </a:pPr>
                      <a:endParaRPr lang="en-US" sz="2200"/>
                    </a:p>
                  </a:txBody>
                  <a:tcPr marL="99795" marR="99795" marT="49897" marB="49897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noProof="0">
                          <a:latin typeface="Aptos"/>
                        </a:rPr>
                        <a:t>2</a:t>
                      </a:r>
                    </a:p>
                    <a:p>
                      <a:pPr lvl="0" algn="ctr">
                        <a:buNone/>
                      </a:pPr>
                      <a:endParaRPr lang="en-US" sz="2200"/>
                    </a:p>
                  </a:txBody>
                  <a:tcPr marL="99795" marR="99795" marT="49897" marB="49897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noProof="0">
                          <a:latin typeface="Aptos"/>
                        </a:rPr>
                        <a:t>5</a:t>
                      </a:r>
                    </a:p>
                    <a:p>
                      <a:pPr lvl="0" algn="ctr">
                        <a:buNone/>
                      </a:pPr>
                      <a:endParaRPr lang="en-US" sz="2200"/>
                    </a:p>
                  </a:txBody>
                  <a:tcPr marL="99795" marR="99795" marT="49897" marB="49897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noProof="0">
                          <a:latin typeface="Aptos"/>
                        </a:rPr>
                        <a:t>7</a:t>
                      </a:r>
                    </a:p>
                    <a:p>
                      <a:pPr lvl="0" algn="ctr">
                        <a:buNone/>
                      </a:pPr>
                      <a:endParaRPr lang="en-US" sz="2200"/>
                    </a:p>
                  </a:txBody>
                  <a:tcPr marL="99795" marR="99795" marT="49897" marB="49897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noProof="0">
                          <a:latin typeface="Aptos"/>
                        </a:rPr>
                        <a:t>14</a:t>
                      </a:r>
                    </a:p>
                    <a:p>
                      <a:pPr lvl="0" algn="ctr">
                        <a:buNone/>
                      </a:pPr>
                      <a:endParaRPr lang="en-US" sz="2200"/>
                    </a:p>
                  </a:txBody>
                  <a:tcPr marL="99795" marR="99795" marT="49897" marB="49897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noProof="0">
                          <a:latin typeface="Aptos"/>
                        </a:rPr>
                        <a:t>41</a:t>
                      </a:r>
                    </a:p>
                    <a:p>
                      <a:pPr lvl="0" algn="ctr">
                        <a:buNone/>
                      </a:pPr>
                      <a:endParaRPr lang="en-US" sz="2200"/>
                    </a:p>
                  </a:txBody>
                  <a:tcPr marL="99795" marR="99795" marT="49897" marB="49897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noProof="0">
                          <a:latin typeface="Aptos"/>
                        </a:rPr>
                        <a:t>34</a:t>
                      </a:r>
                    </a:p>
                    <a:p>
                      <a:pPr lvl="0" algn="ctr">
                        <a:buNone/>
                      </a:pPr>
                      <a:endParaRPr lang="en-US" sz="2200"/>
                    </a:p>
                  </a:txBody>
                  <a:tcPr marL="99795" marR="99795" marT="49897" marB="49897" anchor="ctr"/>
                </a:tc>
                <a:extLst>
                  <a:ext uri="{0D108BD9-81ED-4DB2-BD59-A6C34878D82A}">
                    <a16:rowId xmlns:a16="http://schemas.microsoft.com/office/drawing/2014/main" val="3816823831"/>
                  </a:ext>
                </a:extLst>
              </a:tr>
              <a:tr h="60542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i="0" u="none" strike="noStrike" noProof="0"/>
                        <a:t>Win Ratio</a:t>
                      </a:r>
                      <a:endParaRPr lang="en-US" sz="1500" b="0" i="0" u="none" strike="noStrike" noProof="0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500" b="1" i="0" u="none" strike="noStrike" noProof="0">
                        <a:latin typeface="Aptos"/>
                      </a:endParaRPr>
                    </a:p>
                  </a:txBody>
                  <a:tcPr marL="99795" marR="99795" marT="49897" marB="49897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noProof="0"/>
                        <a:t>4%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500" b="0" i="0" u="none" strike="noStrike" noProof="0">
                        <a:latin typeface="Aptos"/>
                      </a:endParaRPr>
                    </a:p>
                  </a:txBody>
                  <a:tcPr marL="99795" marR="99795" marT="49897" marB="49897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noProof="0"/>
                        <a:t>10%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500" b="0" i="0" u="none" strike="noStrike" noProof="0">
                        <a:latin typeface="Aptos"/>
                      </a:endParaRPr>
                    </a:p>
                  </a:txBody>
                  <a:tcPr marL="99795" marR="99795" marT="49897" marB="49897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noProof="0"/>
                        <a:t>14%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500" b="0" i="0" u="none" strike="noStrike" noProof="0">
                        <a:latin typeface="Aptos"/>
                      </a:endParaRPr>
                    </a:p>
                  </a:txBody>
                  <a:tcPr marL="99795" marR="99795" marT="49897" marB="49897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noProof="0"/>
                        <a:t>28%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500" b="0" i="0" u="none" strike="noStrike" noProof="0">
                        <a:latin typeface="Aptos"/>
                      </a:endParaRPr>
                    </a:p>
                  </a:txBody>
                  <a:tcPr marL="99795" marR="99795" marT="49897" marB="49897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noProof="0"/>
                        <a:t>82%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500" b="0" i="0" u="none" strike="noStrike" noProof="0">
                        <a:latin typeface="Aptos"/>
                      </a:endParaRPr>
                    </a:p>
                  </a:txBody>
                  <a:tcPr marL="99795" marR="99795" marT="49897" marB="49897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noProof="0"/>
                        <a:t>68%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500" b="0" i="0" u="none" strike="noStrike" noProof="0">
                        <a:latin typeface="Aptos"/>
                      </a:endParaRPr>
                    </a:p>
                  </a:txBody>
                  <a:tcPr marL="99795" marR="99795" marT="49897" marB="49897" anchor="ctr"/>
                </a:tc>
                <a:extLst>
                  <a:ext uri="{0D108BD9-81ED-4DB2-BD59-A6C34878D82A}">
                    <a16:rowId xmlns:a16="http://schemas.microsoft.com/office/drawing/2014/main" val="4030448341"/>
                  </a:ext>
                </a:extLst>
              </a:tr>
              <a:tr h="1071128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i="0" u="none" strike="noStrike" noProof="0"/>
                        <a:t>Average Response Time (s)</a:t>
                      </a:r>
                      <a:endParaRPr lang="en-US" sz="1500" b="0" i="0" u="none" strike="noStrike" noProof="0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500" b="1" i="0" u="none" strike="noStrike" noProof="0">
                        <a:latin typeface="Aptos"/>
                      </a:endParaRPr>
                    </a:p>
                  </a:txBody>
                  <a:tcPr marL="99795" marR="99795" marT="49897" marB="49897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noProof="0"/>
                        <a:t>0.8 s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500" b="0" i="0" u="none" strike="noStrike" noProof="0">
                        <a:latin typeface="Aptos"/>
                      </a:endParaRPr>
                    </a:p>
                  </a:txBody>
                  <a:tcPr marL="99795" marR="99795" marT="49897" marB="49897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noProof="0"/>
                        <a:t>6.7 s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500" b="0" i="0" u="none" strike="noStrike" noProof="0">
                        <a:latin typeface="Aptos"/>
                      </a:endParaRPr>
                    </a:p>
                  </a:txBody>
                  <a:tcPr marL="99795" marR="99795" marT="49897" marB="49897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noProof="0"/>
                        <a:t>3.3 s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500" b="0" i="0" u="none" strike="noStrike" noProof="0">
                        <a:latin typeface="Aptos"/>
                      </a:endParaRPr>
                    </a:p>
                  </a:txBody>
                  <a:tcPr marL="99795" marR="99795" marT="49897" marB="49897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noProof="0"/>
                        <a:t>3.6 s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500" b="0" i="0" u="none" strike="noStrike" noProof="0">
                        <a:latin typeface="Aptos"/>
                      </a:endParaRPr>
                    </a:p>
                  </a:txBody>
                  <a:tcPr marL="99795" marR="99795" marT="49897" marB="49897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noProof="0"/>
                        <a:t>4.5 s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500" b="0" i="0" u="none" strike="noStrike" noProof="0">
                        <a:latin typeface="Aptos"/>
                      </a:endParaRPr>
                    </a:p>
                  </a:txBody>
                  <a:tcPr marL="99795" marR="99795" marT="49897" marB="49897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noProof="0"/>
                        <a:t>5.1 s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500" b="0" i="0" u="none" strike="noStrike" noProof="0">
                        <a:latin typeface="Aptos"/>
                      </a:endParaRPr>
                    </a:p>
                  </a:txBody>
                  <a:tcPr marL="99795" marR="99795" marT="49897" marB="49897" anchor="ctr"/>
                </a:tc>
                <a:extLst>
                  <a:ext uri="{0D108BD9-81ED-4DB2-BD59-A6C34878D82A}">
                    <a16:rowId xmlns:a16="http://schemas.microsoft.com/office/drawing/2014/main" val="1490394499"/>
                  </a:ext>
                </a:extLst>
              </a:tr>
              <a:tr h="1071128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i="0" u="none" strike="noStrike" noProof="0"/>
                        <a:t>Average number of nodes searched</a:t>
                      </a:r>
                      <a:endParaRPr lang="en-US" sz="1500" b="0" i="0" u="none" strike="noStrike" noProof="0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500" b="1" i="0" u="none" strike="noStrike" noProof="0">
                        <a:latin typeface="Aptos"/>
                      </a:endParaRPr>
                    </a:p>
                  </a:txBody>
                  <a:tcPr marL="99795" marR="99795" marT="49897" marB="49897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noProof="0"/>
                        <a:t>156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500" b="0" i="0" u="none" strike="noStrike" noProof="0">
                        <a:latin typeface="Aptos"/>
                      </a:endParaRPr>
                    </a:p>
                  </a:txBody>
                  <a:tcPr marL="99795" marR="99795" marT="49897" marB="49897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noProof="0"/>
                        <a:t>504,632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500" b="0" i="0" u="none" strike="noStrike" noProof="0">
                        <a:latin typeface="Aptos"/>
                      </a:endParaRPr>
                    </a:p>
                  </a:txBody>
                  <a:tcPr marL="99795" marR="99795" marT="49897" marB="49897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noProof="0"/>
                        <a:t>204,126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500" b="0" i="0" u="none" strike="noStrike" noProof="0">
                        <a:latin typeface="Aptos"/>
                      </a:endParaRPr>
                    </a:p>
                  </a:txBody>
                  <a:tcPr marL="99795" marR="99795" marT="49897" marB="49897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noProof="0"/>
                        <a:t>190,045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500" b="0" i="0" u="none" strike="noStrike" noProof="0">
                        <a:latin typeface="Aptos"/>
                      </a:endParaRPr>
                    </a:p>
                  </a:txBody>
                  <a:tcPr marL="99795" marR="99795" marT="49897" marB="49897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noProof="0"/>
                        <a:t>210,121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500" b="0" i="0" u="none" strike="noStrike" noProof="0">
                        <a:latin typeface="Aptos"/>
                      </a:endParaRPr>
                    </a:p>
                  </a:txBody>
                  <a:tcPr marL="99795" marR="99795" marT="49897" marB="49897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noProof="0"/>
                        <a:t>196,447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500" b="0" i="0" u="none" strike="noStrike" noProof="0">
                        <a:latin typeface="Aptos"/>
                      </a:endParaRPr>
                    </a:p>
                  </a:txBody>
                  <a:tcPr marL="99795" marR="99795" marT="49897" marB="49897" anchor="ctr"/>
                </a:tc>
                <a:extLst>
                  <a:ext uri="{0D108BD9-81ED-4DB2-BD59-A6C34878D82A}">
                    <a16:rowId xmlns:a16="http://schemas.microsoft.com/office/drawing/2014/main" val="33034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497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3A906-E65A-53C4-BEC4-2311795B4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>
                <a:ea typeface="+mj-lt"/>
                <a:cs typeface="+mj-lt"/>
              </a:rPr>
              <a:t>Main Conclusions</a:t>
            </a:r>
            <a:endParaRPr lang="en-US" sz="36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49DDA-932A-94D6-4ADF-5D8C43328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ea typeface="+mn-lt"/>
                <a:cs typeface="+mn-lt"/>
              </a:rPr>
              <a:t>Optimal performance achieved with position heuristic</a:t>
            </a:r>
            <a:endParaRPr lang="en-US" sz="16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dirty="0">
                <a:ea typeface="+mn-lt"/>
                <a:cs typeface="+mn-lt"/>
              </a:rPr>
              <a:t>Position heuristic yields highest win rates.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dirty="0">
                <a:ea typeface="+mn-lt"/>
                <a:cs typeface="+mn-lt"/>
              </a:rPr>
              <a:t>Position-based evaluation proves most effective.</a:t>
            </a:r>
            <a:endParaRPr lang="en-US" sz="16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dirty="0">
                <a:ea typeface="+mn-lt"/>
                <a:cs typeface="+mn-lt"/>
              </a:rPr>
              <a:t>Demonstrates superiority of position heuristic in AI gameplay.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Evaluation of heuristic evaluation function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dirty="0">
                <a:ea typeface="+mn-lt"/>
                <a:cs typeface="+mn-lt"/>
              </a:rPr>
              <a:t>Comparison of different heuristic evaluation methods.</a:t>
            </a:r>
            <a:endParaRPr lang="en-US" sz="1600" dirty="0"/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1600" dirty="0">
                <a:ea typeface="+mn-lt"/>
                <a:cs typeface="+mn-lt"/>
              </a:rPr>
              <a:t>Assessing performance based on win rates and efficiency.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with a line and a line&#10;&#10;Description automatically generated">
            <a:extLst>
              <a:ext uri="{FF2B5EF4-FFF2-40B4-BE49-F238E27FC236}">
                <a16:creationId xmlns:a16="http://schemas.microsoft.com/office/drawing/2014/main" id="{B87CD1E8-BE3F-0FD5-BF4D-35D633CD7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621166"/>
            <a:ext cx="5628018" cy="338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480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13BCA8-8CF1-93DB-B330-C1FBF18C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Discussion of Surprising Discoveries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92E766-B2AD-7788-2FDE-FA0C3D1FB2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5822729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2258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5315-D8DB-A7A7-07C7-FB2BC5D58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Challenges Encountered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917B83-DC4F-2B88-745F-559A46C9EF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4032414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283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E3D2B0-FA6F-5125-D72F-49C9FD7B8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Future Work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DC732-52D3-946C-F56E-1A460BF5D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800" dirty="0">
                <a:ea typeface="+mn-lt"/>
                <a:cs typeface="+mn-lt"/>
              </a:rPr>
              <a:t>Exploration of Monte Carlo Tree Search</a:t>
            </a:r>
            <a:endParaRPr lang="en-US" sz="18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dirty="0">
                <a:ea typeface="+mn-lt"/>
                <a:cs typeface="+mn-lt"/>
              </a:rPr>
              <a:t>Investigate Monte Carlo Tree Search (MCTS) for future AI development.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dirty="0">
                <a:ea typeface="+mn-lt"/>
                <a:cs typeface="+mn-lt"/>
              </a:rPr>
              <a:t>Seeks to leverage MCTS for improved performance in complex environments.</a:t>
            </a:r>
            <a:endParaRPr lang="en-US" sz="1800"/>
          </a:p>
          <a:p>
            <a:r>
              <a:rPr lang="en-US" sz="1800" dirty="0">
                <a:ea typeface="+mn-lt"/>
                <a:cs typeface="+mn-lt"/>
              </a:rPr>
              <a:t>Refinement of heuristic functions</a:t>
            </a:r>
            <a:endParaRPr lang="en-US" sz="18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dirty="0">
                <a:ea typeface="+mn-lt"/>
                <a:cs typeface="+mn-lt"/>
              </a:rPr>
              <a:t>Enhance existing heuristic functions to improve AI performance.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dirty="0">
                <a:ea typeface="+mn-lt"/>
                <a:cs typeface="+mn-lt"/>
              </a:rPr>
              <a:t>Strive to develop more accurate and efficient heuristic evaluation criteria.</a:t>
            </a:r>
            <a:endParaRPr lang="en-US" sz="1800"/>
          </a:p>
        </p:txBody>
      </p:sp>
      <p:pic>
        <p:nvPicPr>
          <p:cNvPr id="4" name="Picture 3" descr="montecarlo - How does Monte Carlo Search Tree work? - Stack Overflow">
            <a:extLst>
              <a:ext uri="{FF2B5EF4-FFF2-40B4-BE49-F238E27FC236}">
                <a16:creationId xmlns:a16="http://schemas.microsoft.com/office/drawing/2014/main" id="{468FDBB2-5E1C-602E-0D93-AADA6C7A0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195440"/>
            <a:ext cx="5150277" cy="229187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05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EAEE51-9CCA-0B58-1D33-BDDA9C2A1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References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E96F9-9C7C-14E6-3F11-BE9E52CFA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dirty="0">
                <a:ea typeface="+mn-lt"/>
                <a:cs typeface="+mn-lt"/>
              </a:rPr>
              <a:t>[1] “Ultimate tic-tac-toe,” The Game Gal, Sep. 2018.https://www.thegamegal.com/2018/09/01/ultimate-tic-tac-toe/ (accessed Apr. 7, 2024).</a:t>
            </a:r>
          </a:p>
          <a:p>
            <a:r>
              <a:rPr lang="en-US" sz="2400" dirty="0">
                <a:ea typeface="+mn-lt"/>
                <a:cs typeface="+mn-lt"/>
              </a:rPr>
              <a:t>[2] in, “The Minimax Algorithm 101,” Japlslounge.com, 2020.https://japlslounge.com/posts/articles/</a:t>
            </a:r>
            <a:r>
              <a:rPr lang="en-US" sz="2400" err="1">
                <a:ea typeface="+mn-lt"/>
                <a:cs typeface="+mn-lt"/>
              </a:rPr>
              <a:t>Minimax_Blog</a:t>
            </a:r>
            <a:r>
              <a:rPr lang="en-US" sz="2400" dirty="0">
                <a:ea typeface="+mn-lt"/>
                <a:cs typeface="+mn-lt"/>
              </a:rPr>
              <a:t>/1.htm (accessed Apr. 14, 2024).</a:t>
            </a:r>
            <a:endParaRPr lang="en-US" sz="2400"/>
          </a:p>
          <a:p>
            <a:r>
              <a:rPr lang="en-US" sz="2400" dirty="0">
                <a:ea typeface="+mn-lt"/>
                <a:cs typeface="+mn-lt"/>
              </a:rPr>
              <a:t>[3] Gila, O., “Ultimate tic-tac-toe,” Wikipedia, Oct. 18, 2023. https://en.wikipedia.org/wiki/Ultimate_tic-tac-toe (accessed Apr. 10, 2024).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1304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315C44-C826-739B-50E1-0FEC16DBC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32929131-E46F-2203-F26D-066B3C733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26725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E5A9F7-9821-12AC-FF82-E42CBDBDC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4200">
                <a:ea typeface="+mj-lt"/>
                <a:cs typeface="+mj-lt"/>
              </a:rPr>
              <a:t>Overview of Ultimate Tic Tac Toe</a:t>
            </a:r>
            <a:endParaRPr lang="en-US" sz="42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4F075-EAAC-B1E3-F6DF-EC3DCEB9B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Objective: Creating an AI agent using adversarial search techniques</a:t>
            </a:r>
            <a:endParaRPr lang="en-US" sz="2200"/>
          </a:p>
          <a:p>
            <a:r>
              <a:rPr lang="en-US" sz="2200">
                <a:ea typeface="+mn-lt"/>
                <a:cs typeface="+mn-lt"/>
              </a:rPr>
              <a:t>Techniques Used: Minimax, Alpha-Beta Pruning</a:t>
            </a:r>
            <a:endParaRPr lang="en-US" sz="2200"/>
          </a:p>
          <a:p>
            <a:r>
              <a:rPr lang="en-US" sz="2200">
                <a:ea typeface="+mn-lt"/>
                <a:cs typeface="+mn-lt"/>
              </a:rPr>
              <a:t>Evaluation: Heuristic Evaluation Functions</a:t>
            </a:r>
            <a:endParaRPr lang="en-US" sz="2200"/>
          </a:p>
        </p:txBody>
      </p:sp>
      <p:pic>
        <p:nvPicPr>
          <p:cNvPr id="5" name="Picture 4" descr="A cartoon of a game&#10;&#10;Description automatically generated">
            <a:extLst>
              <a:ext uri="{FF2B5EF4-FFF2-40B4-BE49-F238E27FC236}">
                <a16:creationId xmlns:a16="http://schemas.microsoft.com/office/drawing/2014/main" id="{284DD20F-28D1-0FB9-E20A-8AF84138E7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35" r="6531" b="16231"/>
          <a:stretch/>
        </p:blipFill>
        <p:spPr>
          <a:xfrm>
            <a:off x="6099048" y="1976300"/>
            <a:ext cx="5458968" cy="29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74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D69A6D-17A9-1060-23C8-924D92C67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Ultimate tic-tac-toe - The Game Gal">
            <a:extLst>
              <a:ext uri="{FF2B5EF4-FFF2-40B4-BE49-F238E27FC236}">
                <a16:creationId xmlns:a16="http://schemas.microsoft.com/office/drawing/2014/main" id="{9F0BF419-ACAB-DE32-B15B-06BE17DBE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92E99-B767-7F70-D116-1D941ED01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Introduction to Ultimate Tic Tac Toe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Ultimate Tic Tac Toe is a strategic variation of the classic game Tic Tac Toe.</a:t>
            </a:r>
          </a:p>
          <a:p>
            <a:pPr lvl="1"/>
            <a:r>
              <a:rPr lang="en-US" dirty="0">
                <a:ea typeface="+mn-lt"/>
                <a:cs typeface="+mn-lt"/>
              </a:rPr>
              <a:t>It features a multi-grid structure, comprising nine smaller Tic Tac Toe grids arranged in a 3x3 layout within a larger 3x3 grid.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471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D7A2D7-01E3-BF58-B373-2560B098D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Introduction (Continued)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E7296-7534-72D0-DE1C-D1FF6E35D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latin typeface="Arial"/>
                <a:cs typeface="Arial"/>
              </a:rPr>
              <a:t>Description of the game setup and gameplay</a:t>
            </a:r>
          </a:p>
          <a:p>
            <a:pPr lvl="1"/>
            <a:r>
              <a:rPr lang="en-US">
                <a:latin typeface="Arial"/>
                <a:cs typeface="Arial"/>
              </a:rPr>
              <a:t>Each small grid functions like standard Tic Tac Toe.</a:t>
            </a:r>
          </a:p>
          <a:p>
            <a:pPr lvl="1"/>
            <a:r>
              <a:rPr lang="en-US">
                <a:latin typeface="Arial"/>
                <a:cs typeface="Arial"/>
              </a:rPr>
              <a:t>Victory entails dominating the larger 3x3 grid.</a:t>
            </a:r>
          </a:p>
          <a:p>
            <a:pPr lvl="1"/>
            <a:r>
              <a:rPr lang="en-US">
                <a:latin typeface="Arial"/>
                <a:cs typeface="Arial"/>
              </a:rPr>
              <a:t>Players take turns placing marks in the large grid.</a:t>
            </a:r>
          </a:p>
          <a:p>
            <a:pPr lvl="1"/>
            <a:r>
              <a:rPr lang="en-US">
                <a:latin typeface="Arial"/>
                <a:cs typeface="Arial"/>
              </a:rPr>
              <a:t>Placement dictates the next small grid for the opponent.</a:t>
            </a:r>
          </a:p>
          <a:p>
            <a:pPr lvl="1"/>
            <a:r>
              <a:rPr lang="en-US">
                <a:latin typeface="Arial"/>
                <a:cs typeface="Arial"/>
              </a:rPr>
              <a:t>Capturing a small grid marks the corresponding large grid cell.</a:t>
            </a:r>
          </a:p>
          <a:p>
            <a:pPr lvl="1"/>
            <a:r>
              <a:rPr lang="en-US">
                <a:latin typeface="Arial"/>
                <a:cs typeface="Arial"/>
              </a:rPr>
              <a:t>Occupied or won small grids grant "free go" opportunities.</a:t>
            </a:r>
          </a:p>
          <a:p>
            <a:pPr lvl="1"/>
            <a:r>
              <a:rPr lang="en-US">
                <a:latin typeface="Arial"/>
                <a:cs typeface="Arial"/>
              </a:rPr>
              <a:t>Game ends with a player winning three small grids or full capacity of the large grid.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058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B14702-7F7C-ADB1-7B37-37B8606DD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</p:spPr>
        <p:txBody>
          <a:bodyPr>
            <a:normAutofit/>
          </a:bodyPr>
          <a:lstStyle/>
          <a:p>
            <a:r>
              <a:rPr lang="en-US" dirty="0"/>
              <a:t>Game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1BDFD-8639-A015-F008-9DB630031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87502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3x3 grid comprising nine smaller grids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Victory conditions: Three small grids in a row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Victory is achieved by securing three small grids in a row, either horizontally, vertically, or diagonally, within the larger 3x3 grid.</a:t>
            </a:r>
            <a:endParaRPr lang="en-US" dirty="0"/>
          </a:p>
        </p:txBody>
      </p:sp>
      <p:pic>
        <p:nvPicPr>
          <p:cNvPr id="4" name="Picture 3" descr="GitHub - Tang1705/Ultimate-Tic-Tac-Toe: Implementation o Ultimate tic-tac- toe, e.g. 9 * 9 tic tac toe（9*9 井字棋）, which is also known as strategic tic- tac-toe is a board game composed of nine tic-tac-toe boards arranged">
            <a:extLst>
              <a:ext uri="{FF2B5EF4-FFF2-40B4-BE49-F238E27FC236}">
                <a16:creationId xmlns:a16="http://schemas.microsoft.com/office/drawing/2014/main" id="{20E27C6E-F719-CA6C-C3CC-A6875B6C5B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" r="2" b="2"/>
          <a:stretch/>
        </p:blipFill>
        <p:spPr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11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5450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641473-8931-02BB-AB26-1A990C55F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Game Play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7C42B-A1A2-27AF-F930-6743E8F7D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Players alternate placing marks</a:t>
            </a:r>
            <a:endParaRPr lang="en-US" sz="20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ea typeface="+mn-lt"/>
                <a:cs typeface="+mn-lt"/>
              </a:rPr>
              <a:t>Each player takes turns placing their respective marks (X or O) on the grid.</a:t>
            </a:r>
            <a:endParaRPr lang="en-US" sz="20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ea typeface="+mn-lt"/>
                <a:cs typeface="+mn-lt"/>
              </a:rPr>
              <a:t>Turns switch between players after each move is made.</a:t>
            </a:r>
            <a:endParaRPr lang="en-US" sz="2000"/>
          </a:p>
          <a:p>
            <a:r>
              <a:rPr lang="en-US" sz="2000" dirty="0">
                <a:ea typeface="+mn-lt"/>
                <a:cs typeface="+mn-lt"/>
              </a:rPr>
              <a:t>Choice of square dictates opponent's next move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ea typeface="+mn-lt"/>
                <a:cs typeface="+mn-lt"/>
              </a:rPr>
              <a:t>The square in which a player places their mark determines the next small grid where their opponent must play.</a:t>
            </a:r>
            <a:endParaRPr lang="en-US" sz="20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ea typeface="+mn-lt"/>
                <a:cs typeface="+mn-lt"/>
              </a:rPr>
              <a:t>This strategic choice influences the flow of the game and can impact the opponent's options.</a:t>
            </a:r>
            <a:endParaRPr lang="en-US" sz="2000"/>
          </a:p>
        </p:txBody>
      </p:sp>
      <p:pic>
        <p:nvPicPr>
          <p:cNvPr id="4" name="Picture 3" descr="Ultimate Tic Tac Toe Winning Strategy - YouTube">
            <a:extLst>
              <a:ext uri="{FF2B5EF4-FFF2-40B4-BE49-F238E27FC236}">
                <a16:creationId xmlns:a16="http://schemas.microsoft.com/office/drawing/2014/main" id="{2D82341B-9945-8870-B906-B47122D5F2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5" r="43127" b="2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1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8724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97244-864F-F2B8-1E24-8C3724C52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544762" cy="1401183"/>
          </a:xfrm>
        </p:spPr>
        <p:txBody>
          <a:bodyPr anchor="t">
            <a:normAutofit/>
          </a:bodyPr>
          <a:lstStyle/>
          <a:p>
            <a:r>
              <a:rPr lang="en-US" sz="3200">
                <a:ea typeface="+mj-lt"/>
                <a:cs typeface="+mj-lt"/>
              </a:rPr>
              <a:t>Objective of the AI System</a:t>
            </a:r>
            <a:endParaRPr lang="en-US" sz="320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46606-22D2-A2D8-E1BE-5D1FBC328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40" y="2551176"/>
            <a:ext cx="4544762" cy="360293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>
                <a:ea typeface="+mn-lt"/>
                <a:cs typeface="+mn-lt"/>
              </a:rPr>
              <a:t>Developing an AI system for Ultimate Tic Tac Toe</a:t>
            </a:r>
            <a:endParaRPr lang="en-US" sz="17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700">
                <a:ea typeface="+mn-lt"/>
                <a:cs typeface="+mn-lt"/>
              </a:rPr>
              <a:t>Create an opponent capable of engaging human players.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700">
                <a:ea typeface="+mn-lt"/>
                <a:cs typeface="+mn-lt"/>
              </a:rPr>
              <a:t>Enhance gameplay experience through strategic decision-making. </a:t>
            </a:r>
            <a:endParaRPr lang="en-US" sz="1700"/>
          </a:p>
          <a:p>
            <a:r>
              <a:rPr lang="en-US" sz="1700">
                <a:ea typeface="+mn-lt"/>
                <a:cs typeface="+mn-lt"/>
              </a:rPr>
              <a:t>Leveraging adversarial search algorithms</a:t>
            </a:r>
            <a:endParaRPr lang="en-US" sz="17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700">
                <a:ea typeface="+mn-lt"/>
                <a:cs typeface="+mn-lt"/>
              </a:rPr>
              <a:t>Utilize adversarial search algorithms like minimax.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700">
                <a:ea typeface="+mn-lt"/>
                <a:cs typeface="+mn-lt"/>
              </a:rPr>
              <a:t>Integrate optimization techniques such as alpha-beta pruning.</a:t>
            </a:r>
            <a:endParaRPr lang="en-US" sz="17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700">
                <a:ea typeface="+mn-lt"/>
                <a:cs typeface="+mn-lt"/>
              </a:rPr>
              <a:t>Incorporate heuristic evaluation functions for efficient move selection.</a:t>
            </a:r>
            <a:endParaRPr lang="en-US" sz="1700"/>
          </a:p>
        </p:txBody>
      </p:sp>
      <p:pic>
        <p:nvPicPr>
          <p:cNvPr id="4" name="Picture 3" descr="Artificial Intelligence | Adversarial Search - Javatpoint">
            <a:extLst>
              <a:ext uri="{FF2B5EF4-FFF2-40B4-BE49-F238E27FC236}">
                <a16:creationId xmlns:a16="http://schemas.microsoft.com/office/drawing/2014/main" id="{9070F0EF-BE3D-FA45-2578-CDB4E82E0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748" y="1296137"/>
            <a:ext cx="5334160" cy="426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199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A06E694-770E-4B8D-6AA1-5B4C8E061C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8138" r="9085" b="66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38553D-E1B8-DF69-2AF6-078E4DDFE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Description of AI System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DE88B6-A318-3768-08C1-FA1528AD56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227227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52484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B216-AB42-D454-4EA3-D98DE6C33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5000"/>
              <a:t>AI Agents Implemented and Tested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549B1105-FCA9-2639-0F22-BE93B1C880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3757522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0637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887</Words>
  <Application>Microsoft Office PowerPoint</Application>
  <PresentationFormat>Widescreen</PresentationFormat>
  <Paragraphs>125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Courier New</vt:lpstr>
      <vt:lpstr>Courier New,monospace</vt:lpstr>
      <vt:lpstr>office theme</vt:lpstr>
      <vt:lpstr>AI Agent for Playing the Game of Ultimate Tic Tac Toe </vt:lpstr>
      <vt:lpstr>Overview of Ultimate Tic Tac Toe</vt:lpstr>
      <vt:lpstr>Introduction</vt:lpstr>
      <vt:lpstr>Introduction (Continued)</vt:lpstr>
      <vt:lpstr>Game Setup</vt:lpstr>
      <vt:lpstr>Game Play </vt:lpstr>
      <vt:lpstr>Objective of the AI System</vt:lpstr>
      <vt:lpstr>Description of AI System</vt:lpstr>
      <vt:lpstr>AI Agents Implemented and Tested</vt:lpstr>
      <vt:lpstr>Experimental Results</vt:lpstr>
      <vt:lpstr>Main Conclusions</vt:lpstr>
      <vt:lpstr>Discussion of Surprising Discoveries</vt:lpstr>
      <vt:lpstr>Challenges Encountered</vt:lpstr>
      <vt:lpstr>Future Work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ManishKumar Patel</cp:lastModifiedBy>
  <cp:revision>315</cp:revision>
  <dcterms:created xsi:type="dcterms:W3CDTF">2024-04-16T16:55:36Z</dcterms:created>
  <dcterms:modified xsi:type="dcterms:W3CDTF">2024-04-17T03:42:12Z</dcterms:modified>
</cp:coreProperties>
</file>