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パソコン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2 名称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 歴史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3.1 1970年代 8ビット時代 パーソナルコンピュータの出現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3.2 1980年代 16ビット時代 オフィスへの普及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3.3 1990年代 32ビット時代 パソコンのネット端末化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3.4 2000年代 32～64ビット時代 デジタルライフスタイルの中心に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3.5 2010年代 タブレット端末への移行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 種類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4.1 デスクトップ型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4.2 タワー型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4.3 ラップトップ型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4.4 ノートブック型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「パソコン」はこの項目へ転送されています。その他の用法については「パソコン (曖昧さ回避)」をご覧ください。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この記事は検証可能な参考文献や出典が全く示されていないか、不十分です。出典を追加して記事の信頼性向上にご協力ください。（2016年1月）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 近代的なデスクトップパソコン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パーソナルコンピュータ（英: personal computer）とは、個人によって占有されて使用されるコンピュータのことである。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略称はパソコン[注 1]またはPC（ピーシー）[注 2]。　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目次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 b="0"/>
            </a:pPr>
            <a:r>
              <a:t>1 概要</a:t>
            </a:r>
          </a:p>
        </p:txBody>
      </p:sp>
      <p:pic>
        <p:nvPicPr>
          <p:cNvPr id="3" name="Picture 2" descr="samp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