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2 本の歴史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2.1 起源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2.2 中国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2.3 メソポタミアの粘土板文書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2.4 古代エジプトのパピルス書物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2.5 羊皮紙本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2.6 冊子本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2.7 紙本の登場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2.8 和書の歴史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3 分類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3.1 書字方式による分類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3.2 形態による分類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「図書」はこの項目へ転送されています。その他の用法については「図書 (曖昧さ回避)」をご覧ください。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 現代的な本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 本（部分）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本（ほん）は、書籍（しょせき）または書物（しょもつ）とも呼ばれ、木、竹、絹布、紙等の軟質な素材に、文字、記号、図画等を筆写、印刷し、糸、糊等で装丁・製本したもの(銭存訓(1990)[書誌 1])。狭義では、複数枚の紙が一方の端を綴じられた状態になっているもの。このままの状態で紙の片面をページという。本を読む場合はページをめくる事によって次々と情報を得る事が出来る。つまり、狭義の本には巻物は含まれない。端から順を追ってしかみられない巻物を伸ばして蛇腹に折り、任意のページを開ける体裁としたものを折り本といい、折本の背面（文字の書かれていない側）で綴じたものが狭義の「本」といえる。本文が縦書きなら右綴じ、本文が横書きなら左綴じにする。また、1964年のユネスコ総会で採択された基準は、「本とは、表紙はページ数に入れず、本文が少なくとも49ページ以上から成る、印刷された非定期刊行物」と、定義している。5ページ以上49ページ未満は小冊子として分類している[1]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内容（コンテンツ）的にはほぼ従来の書籍のようなものでも、紙などに文字を書いたり印刷するのではなく、電磁的または光学的に記録・再生されるものやネットワークで流通させるものは、電子書籍という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目次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 呼称の由来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