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洗剤</a:t>
            </a:r>
          </a:p>
        </p:txBody>
      </p:sp>
      <p:sp>
        <p:nvSpPr>
          <p:cNvPr id="3" name="Subtitle 2"/>
          <p:cNvSpPr>
            <a:spLocks noGrp="1"/>
          </p:cNvSpPr>
          <p:nvPr>
            <p:ph type="subTitle" idx="1"/>
          </p:nvPr>
        </p:nvSpPr>
        <p:spPr/>
        <p:txBody>
          <a:bodyPr/>
          <a:lstStyle/>
          <a:p>
            <a:r>
              <a:t>python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6 代替品</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7 脚注</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8 関連項目</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9 外部リンク</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成分[編集]</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親水基と疎水基（親油基）をもち、水に溶けにくい汚れをつつみこんで水などの溶媒中に分散させる効果などがある界面活性剤と、水の状態を界面活性剤が働くのに適した状態にする補助的な成分などからなる。補助的な成分は洗剤の用途にもよるが、カルシウムイオンやマグネシウムイオンなどの金属イオンを除去するEDTAなどのキレート剤（金属封鎖剤）やpH調整剤、塩分、土類などがある（=&gt;ビルダー）。</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このほかにタンパク質や脂質、糖質を分解する目的で、衣料用洗剤（独: Waschmittel、英: Laundry detergent）や食器用洗剤（独: Geschirrspülmittel、英: Dishwashing liquid）には用途に応じた酵素（プロテアーゼ、リパーゼ、アミラーゼ、セルラーゼなど）が含まれていることがある。また、用途により香料が含まれているものもある。</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種類[編集]</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洗剤は、その洗浄作用に寄与する界面活性剤の種類に応じて、法的に区分されている。家庭用品品質表示法による雑貨工業品品質表示規程により、次のように定義されている。</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合成洗剤[1]</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洗剤（せんざい、独: Reinigungsmittel、英: Detergent）は、衣類や食器、人体や機械などの洗浄を目的とした、界面活性剤を主成分とする製品である。</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「対象となるものは、主な洗浄作用が純石けん分以外の界面活性剤の働きによるもので、研磨材を含むもの及び化粧品は除きます。」</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「洗濯用又は台所用の石けん[2]</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#用途にてシャンプー、ハンドソープなど各種の個別の洗剤について一覧がある。</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目次</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1 成分</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2 種類</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3 ヒトに対する影響</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4 排水問題</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p>
            <a:pPr>
              <a:defRPr sz="1000" b="0"/>
            </a:pPr>
            <a:r>
              <a:t>5 対象用途</a:t>
            </a:r>
          </a:p>
        </p:txBody>
      </p:sp>
      <p:pic>
        <p:nvPicPr>
          <p:cNvPr id="3" name="Picture 2" descr="sample01.jpg"/>
          <p:cNvPicPr>
            <a:picLocks noChangeAspect="1"/>
          </p:cNvPicPr>
          <p:nvPr/>
        </p:nvPicPr>
        <p:blipFill>
          <a:blip r:embed="rId2"/>
          <a:stretch>
            <a:fillRect/>
          </a:stretch>
        </p:blipFill>
        <p:spPr>
          <a:xfrm>
            <a:off x="1828800" y="1828800"/>
            <a:ext cx="5486400" cy="3657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