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ウィキペディア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ウィキペディア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ウィキペディアのロゴマークURL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全体のトップページhttps://wikipedia.org/日本語版のトップページhttps://ja.wikipedia.org/タイプ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オンライン参加型百科事典分野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限定なし使用言語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303言語[1]項目数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全言語総計 (2016年2月11日現在)[1]38,645,599記事日本語版   1,194,724記事閲覧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無料登録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任意ライセンス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GFDLおよびCC-BY-SA運営元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ウィキメディア財団資金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人々からの寄付[2]営利性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本項目は、百科事典の記事としてウィキペディアを説明したものです。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ウィキペディアからの簡単な自己紹介は「Wikipedia:ウィキペディアについて」をご覧ください。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新規参加者への総合案内は「Wikipedia:ウィキペディアへようこそ」をご覧ください。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この項目では、インターネット百科事典について説明しています。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小惑星については「ウィキペディア (小惑星)」をご覧ください。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日本語で記述されているウィキペディアについては「ウィキペディア日本語版」をご覧ください。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その他については「ウィキペディア (曖昧さ回避)」をご覧ください。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