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マスク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1.1 用途による分類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1.1.1 防塵規格マスク（産業用防塵マスク）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1.1.2 医療用マスク（サージカルマスク）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1.1.3 家庭用マスク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1.2 材質による分類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1.2.1 ガーゼタイプ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1.2.2 不織布タイプ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1.3 形状による分類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1.3.1 平型マスク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1.3.2 プリーツ型マスク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1.3.3 立体型マスク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1.4 家庭用マスクの利用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この項目では、主に実務的な用途のマスクについて説明しています。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儀式・演劇・仮装等に使われるマスクについては「仮面」をご覧ください。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ビット単位の操作を行う処理については「マスク (情報工学)」をご覧ください。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その他については「マスク (曖昧さ回避)」をご覧ください。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マスク（英: mask）とは、人体のうち顔の一部または全体に被るもの、または覆うものを指す。頭部まで覆うものを含めることもある[1]。広義では体の他の部分を覆うものもそのように称することがある。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目次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1 衛生マスク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