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会社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1.5 廃止された会社形態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1.6 会社類似の社団法人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1.7 社団法人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 アメリカ合衆国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 イギリス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 ドイツ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5 フランス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6 ルクセンブルク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7 欧州経済領域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8 各国の会社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会社（かいしゃ）とは、日本法上、株式会社、合名会社、合資会社及び合同会社をいう。また、外国法における類似の概念（イギリスにおけるcompany、アメリカにおけるcorporationなど）の訳語としても用いられる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9 脚注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9.1 注釈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本稿では、日本法上の会社に加え、それに類似する各国の会社形態についても記述する。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目次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 日本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1.1 会社の定義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1.2 会社の通有的性質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1.3 「会社」の沿革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1.4 会社の数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