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日本語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日本列島民族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日本人（大和民族）話者数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約1億2500万人[4]約1億2700万人（琉球諸語を方言とみなし含む場合。国勢調査を基にした場合の概数）話者数の順位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9言語系統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日本語族（孤立した言語であり、論争あり。詳細は「日本語の起源」を参照）表記体系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漢字（日本漢字）仮名（平仮名・片仮名）公的地位公用語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 日本（事実上。詳細は「分布」を参照）   パラオ アンガウル州[5]統制機関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 日本：文化庁文化審議会国語分科会（事実上） パラオ：なし言語コードISO 639-1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jaISO 639-2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jpnISO 639-3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jpnSIL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JPNテンプレートを表示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ウィクショナリーに関連の辞書項目があります。日本語 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日本語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にほんご、にっぽんご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縦書きの日本語で「日本語」と書かれた 日本語の表記体系発音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IPA: [nʲihõŋŋo][1] [nʲip̚põŋŋo]（まれ）[2]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[nʲihõŋgo][3][nʲip̚põŋgo][3][リンク切れ]話される国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 日本など（詳細は「分布」を参照）地域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