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鞄</a:t>
            </a:r>
          </a:p>
        </p:txBody>
      </p:sp>
      <p:sp>
        <p:nvSpPr>
          <p:cNvPr id="3" name="Subtitle 2"/>
          <p:cNvSpPr>
            <a:spLocks noGrp="1"/>
          </p:cNvSpPr>
          <p:nvPr>
            <p:ph type="subTitle" idx="1"/>
          </p:nvPr>
        </p:nvSpPr>
        <p:spPr/>
        <p:txBody>
          <a:bodyPr/>
          <a:lstStyle/>
          <a:p>
            <a:r>
              <a:t>python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2 鞄の種類</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2.1 形状による分類</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2.1.1 手に持つもの</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2.1.2 肩にかけるもの</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2.1.3 腰につけるもの</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2.1.4 首にかけるもの</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2.2 使用目的による分類</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3 脚注</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4 関連項目</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5 外部リンク</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概要[編集]</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 着色された紙製手提げ鞄</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「かばん」はこの項目へ転送されています。aikoの曲については「かばん (aikoの曲)」を、短歌雑誌については「かばん (短歌誌)」をご覧ください。</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「バッグ」はこの項目へ転送されています。数学用語については「多重集合」をご覧ください。</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この項目に含まれる文字「鞄」は、オペレーティングシステムやブラウザなどの環境により表示が異なります。</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 イタリアのミペル・ザ・バッグショーで高い評価を得た京和鹿の皮と西陣織を使った日本製のバッグ。</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鞄（かばん）は、荷物の運搬を目的とした取っ手がついた主として革や布でできた袋状の服飾雑貨のこと。バッグ（bag）とも言う。服飾雑貨として認知されない袋状のものは取っ手がついていても単に「袋」と呼ばれ、主に収納目的のものは「ケース」と呼ばれることが多い。</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目次</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1 概要</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