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9" r:id="rId4"/>
    <p:sldId id="258" r:id="rId5"/>
    <p:sldId id="280" r:id="rId6"/>
    <p:sldId id="281" r:id="rId7"/>
    <p:sldId id="283" r:id="rId8"/>
    <p:sldId id="286" r:id="rId9"/>
    <p:sldId id="285" r:id="rId10"/>
    <p:sldId id="288" r:id="rId1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2" autoAdjust="0"/>
    <p:restoredTop sz="90929"/>
  </p:normalViewPr>
  <p:slideViewPr>
    <p:cSldViewPr>
      <p:cViewPr varScale="1">
        <p:scale>
          <a:sx n="76" d="100"/>
          <a:sy n="76" d="100"/>
        </p:scale>
        <p:origin x="138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>
            <a:extLst>
              <a:ext uri="{FF2B5EF4-FFF2-40B4-BE49-F238E27FC236}">
                <a16:creationId xmlns:a16="http://schemas.microsoft.com/office/drawing/2014/main" id="{98BD3F16-7BD9-42C5-BD9B-6512B3962B8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3315" name="Rectangle 1027">
            <a:extLst>
              <a:ext uri="{FF2B5EF4-FFF2-40B4-BE49-F238E27FC236}">
                <a16:creationId xmlns:a16="http://schemas.microsoft.com/office/drawing/2014/main" id="{6807BBCA-779F-4960-A069-09A6A25530C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052" name="Rectangle 1028">
            <a:extLst>
              <a:ext uri="{FF2B5EF4-FFF2-40B4-BE49-F238E27FC236}">
                <a16:creationId xmlns:a16="http://schemas.microsoft.com/office/drawing/2014/main" id="{ECCD04D3-D956-4C5B-AC75-B2158843D00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7" name="Rectangle 1029">
            <a:extLst>
              <a:ext uri="{FF2B5EF4-FFF2-40B4-BE49-F238E27FC236}">
                <a16:creationId xmlns:a16="http://schemas.microsoft.com/office/drawing/2014/main" id="{F1165644-5589-4B45-9BEE-EC7D6633C12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318" name="Rectangle 1030">
            <a:extLst>
              <a:ext uri="{FF2B5EF4-FFF2-40B4-BE49-F238E27FC236}">
                <a16:creationId xmlns:a16="http://schemas.microsoft.com/office/drawing/2014/main" id="{383EB44F-70DC-45C1-BFA8-86CADEA28F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3319" name="Rectangle 1031">
            <a:extLst>
              <a:ext uri="{FF2B5EF4-FFF2-40B4-BE49-F238E27FC236}">
                <a16:creationId xmlns:a16="http://schemas.microsoft.com/office/drawing/2014/main" id="{04C53151-EC01-4197-9B23-8A78C23C06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AC1F6C03-9861-411D-8652-99019897861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98B9F-19D5-417B-9BE2-C95491B38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410812-82FD-4471-84A7-1CE366C96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6396275-524E-4D69-A8BB-13917C4A72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8A8FC0E-7F3E-4EE0-9A6E-6B08E52773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126BFD3-07D1-46A7-9A60-703F998611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03228-06CB-4703-B3ED-FD6D374D88A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995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CEA05-FACC-443E-B00D-D3C0793CA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D7FDDC-B88A-4FD7-B5B2-3B7FAACD5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2AD4FAD-7E10-434D-B3F1-2D3AEDBF9F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7755911-2A70-46AE-A135-11AE18AFD6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3948912-0E22-4751-A9C9-964746E1AF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F911CE-61A1-42A5-8780-5C3944B931B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103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F436A2-0163-4D4B-B408-7F56ACD80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3DB80E-3A8F-497F-8FA1-BD1C17B30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1BC7A98-252A-4DD1-A4FC-0EF4F52B77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3B250C8-4032-4A9D-B668-097654D315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2B5BEF9-5E8D-44A9-949A-54A40AD30C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5C6EB-CB89-442F-BBDF-99F9F30643C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20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2BB68-A752-43CC-A853-F5F02A3AC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B234BA-07B3-483C-902E-230FF6A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7A2530-9F21-448E-AB9F-FF5D6138ED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7A35EE1-7509-4447-A03D-DC269C6AD7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49B2278-4DF3-4942-8EDB-9AF2062EA8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911CE-825E-440C-8409-A83682127A5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092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6C620-70E3-4353-AAA8-DC608E2A6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E1E988-C2AF-4CB8-B58B-5ED0DBD73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3282B1C-CD67-4702-8514-4EBA7CEA13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84C770E-2067-4D41-8E0D-7458CB673E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88DB603-253B-4E99-8139-89646957C0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C671B5-D6E5-4DAC-BBBB-0906A50B6CC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106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2E457-64FF-4B55-BDAC-A51F0D4A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A4574D-1490-4E05-80F5-9D450D806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F64B04-08CF-4083-86D2-2D21CB649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1B671E-EF0D-4BD2-9254-FE04F0543D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7E4E1D-4E1B-4862-ABEE-3BA19BAAF9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05AB61-9D9C-4BE6-B1AE-0EE0C3EA82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2CF9E-529C-4BC7-A3CC-0BA5A3156AB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5126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C422B-C195-491C-BB5B-F91BE4B07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CFB177-F41B-47A6-95D3-F10B4738A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3E96A9-9666-4BBF-A21D-61D370727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301200-F1B4-4575-AF77-2787CDE8C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1A14A4-EEDB-40A0-9F43-C58133424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7D6512F-C26C-4C2A-AE96-D34FA492C9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E794F05-E90C-4969-B937-88A6B66031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B9BEFB6-91B2-4CDC-BF90-003AF80CB3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F3749E-F1B6-47F4-A856-58A97982D01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4998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C5A21-2D49-47A3-B92C-9DE23B9CF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0AE3FE7-0ED2-4F34-92C4-36505A6F89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88ADF2B-4C0C-4E4C-9A8F-902B3587FA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DCA5501-2302-4507-8BE2-1ACACB0FA5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6F178-5F09-409D-BE96-FF4DDC149F2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7343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5863C6C-F617-4190-9AD5-8A2290C2AE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1C23554-C2AB-4BDB-AFA8-66104E7AA5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F6F45D5-8159-47EC-8BE8-F9D035C769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F952C-A747-42C5-A2C2-779FFD7FC24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424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A03F5-12B8-4800-A930-072202134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FE2AFD-1025-48B9-A5C7-A2B1F15B1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C7B58B-2489-4CB0-ACF5-DA7624174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F32069-AAE4-4DBE-89B2-9B58D5CD9D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184D5F-11A6-451E-8694-A493C29C1F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FBF00E-EA4E-4991-B4F2-D64B2BA05A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516575-D9E5-4EAA-BE3D-5A5FA926141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205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253B7-BA03-4E33-B090-3A2C24837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62C617-B42C-4FBC-931D-FF777E971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65D4E3-4113-4E79-B6A6-E355C4AF5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4B86D5-ACA5-47B9-893C-06D27788F3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A05F0E-6984-4E17-8672-2E4D5FF9D3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F84103-42C0-4AAE-8866-2461E56621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757B8-38A2-4E53-970A-DEBD196B967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0868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305160F-B00B-42C7-BEC4-5512E6C516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4BEC21F-C7EF-4A5E-8973-C18CC1417F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E54DB59-5C85-42D1-942B-881907B5AAC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24C864D-795A-48A8-9DE0-14665DB27D9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2B3A113-0F22-4EB2-9980-022CA9DDB64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ea typeface="+mn-ea"/>
              </a:defRPr>
            </a:lvl1pPr>
          </a:lstStyle>
          <a:p>
            <a:pPr>
              <a:defRPr/>
            </a:pPr>
            <a:fld id="{34956247-D615-4312-AE75-FEA79F378AC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CDB70858-8803-48FD-A1F2-BE89063F5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69CBB-06DB-4586-9163-27DAAA212D20}" type="slidenum">
              <a:rPr lang="en-US" altLang="zh-CN"/>
              <a:pPr>
                <a:defRPr/>
              </a:pPr>
              <a:t>1</a:t>
            </a:fld>
            <a:endParaRPr lang="en-US" altLang="zh-CN" dirty="0"/>
          </a:p>
        </p:txBody>
      </p:sp>
      <p:sp>
        <p:nvSpPr>
          <p:cNvPr id="3075" name="Text Box 2">
            <a:extLst>
              <a:ext uri="{FF2B5EF4-FFF2-40B4-BE49-F238E27FC236}">
                <a16:creationId xmlns:a16="http://schemas.microsoft.com/office/drawing/2014/main" id="{65244F88-1A14-485B-A1BF-9A2928BA8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143000"/>
            <a:ext cx="57912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 dirty="0"/>
              <a:t>Bash Shell Scripting</a:t>
            </a:r>
            <a:endParaRPr lang="zh-CN" altLang="en-US" b="1" dirty="0"/>
          </a:p>
          <a:p>
            <a:pPr eaLnBrk="1" hangingPunct="1">
              <a:spcBef>
                <a:spcPct val="50000"/>
              </a:spcBef>
            </a:pPr>
            <a:endParaRPr lang="zh-CN" altLang="en-US" b="1" dirty="0"/>
          </a:p>
          <a:p>
            <a:pPr eaLnBrk="1" hangingPunct="1">
              <a:spcBef>
                <a:spcPct val="50000"/>
              </a:spcBef>
            </a:pPr>
            <a:endParaRPr lang="zh-CN" altLang="en-US" b="1" dirty="0"/>
          </a:p>
          <a:p>
            <a:pPr eaLnBrk="1" hangingPunct="1">
              <a:spcBef>
                <a:spcPct val="50000"/>
              </a:spcBef>
            </a:pPr>
            <a:endParaRPr lang="zh-CN" altLang="en-US" b="1" dirty="0"/>
          </a:p>
          <a:p>
            <a:pPr eaLnBrk="1" hangingPunct="1">
              <a:spcBef>
                <a:spcPct val="50000"/>
              </a:spcBef>
            </a:pPr>
            <a:endParaRPr lang="zh-CN" altLang="en-US" b="1" dirty="0"/>
          </a:p>
          <a:p>
            <a:pPr eaLnBrk="1" hangingPunct="1">
              <a:spcBef>
                <a:spcPct val="50000"/>
              </a:spcBef>
            </a:pPr>
            <a:endParaRPr lang="zh-CN" altLang="en-US" b="1" dirty="0"/>
          </a:p>
          <a:p>
            <a:pPr algn="ctr" eaLnBrk="1" hangingPunct="1">
              <a:spcBef>
                <a:spcPct val="50000"/>
              </a:spcBef>
            </a:pPr>
            <a:r>
              <a:rPr lang="en-US" altLang="zh-CN" b="1" dirty="0" err="1"/>
              <a:t>fndsoft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0DD69A01-8CF4-44ED-B04A-6B5ABB67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93AE19-392E-4CF7-ABDC-3E6FE3000D2B}" type="slidenum">
              <a:rPr lang="en-US" altLang="zh-CN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C0268D34-52FD-4608-94C6-65DD12E57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1000"/>
            <a:ext cx="739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获取帮助</a:t>
            </a: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16623509-FB9A-4455-8996-011C8BE55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676400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20809601-273F-4BA9-AEEB-045179468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680" y="1533488"/>
            <a:ext cx="8280920" cy="3577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1: User commands; 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2: System calls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3: Library functions 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4: Devices 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7: Overviews, conventions, and miscellaneous.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8: Superuser and system administration commands; </a:t>
            </a:r>
          </a:p>
        </p:txBody>
      </p:sp>
    </p:spTree>
    <p:extLst>
      <p:ext uri="{BB962C8B-B14F-4D97-AF65-F5344CB8AC3E}">
        <p14:creationId xmlns:p14="http://schemas.microsoft.com/office/powerpoint/2010/main" val="2722018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>
            <a:extLst>
              <a:ext uri="{FF2B5EF4-FFF2-40B4-BE49-F238E27FC236}">
                <a16:creationId xmlns:a16="http://schemas.microsoft.com/office/drawing/2014/main" id="{C9606856-CB3E-4FE9-A3FB-0C318D8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B3B4F1-8047-4C32-B49E-3C25B8F46260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F8F64B0F-AC06-41C2-B0EE-818CFEE99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4800"/>
            <a:ext cx="7543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计划和步骤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030932AF-2D6E-4FDB-92EF-F360B0DED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2438400"/>
            <a:ext cx="8208912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latin typeface="楷体_GB2312" pitchFamily="49" charset="-122"/>
                <a:sym typeface="Monotype Sorts" pitchFamily="2" charset="2"/>
              </a:rPr>
              <a:t>  </a:t>
            </a:r>
            <a:r>
              <a:rPr lang="zh-CN" altLang="en-US" sz="3200" b="1" dirty="0">
                <a:latin typeface="楷体_GB2312" pitchFamily="49" charset="-122"/>
                <a:sym typeface="Monotype Sorts" pitchFamily="2" charset="2"/>
              </a:rPr>
              <a:t>基础的结构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(Shell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脚本的执行环境和语法规则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)</a:t>
            </a:r>
            <a:endParaRPr lang="zh-CN" altLang="en-US" sz="2000" dirty="0">
              <a:latin typeface="楷体_GB2312" pitchFamily="49" charset="-122"/>
              <a:sym typeface="Monotype Sorts" pitchFamily="2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楷体_GB2312" pitchFamily="49" charset="-122"/>
                <a:sym typeface="Monotype Sorts" pitchFamily="2" charset="2"/>
              </a:rPr>
              <a:t>  环境支撑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(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开发、调试等工作环境支撑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)</a:t>
            </a:r>
            <a:endParaRPr lang="zh-CN" altLang="en-US" sz="2000" dirty="0">
              <a:latin typeface="楷体_GB2312" pitchFamily="49" charset="-122"/>
              <a:sym typeface="Monotype Sorts" pitchFamily="2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楷体_GB2312" pitchFamily="49" charset="-122"/>
                <a:sym typeface="Monotype Sorts" pitchFamily="2" charset="2"/>
              </a:rPr>
              <a:t>  数据处理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（日常数据处理）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E57056C2-1A78-412D-B7A9-F9E849437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6787C-8931-4ED1-904A-95EB8532E63A}" type="slidenum">
              <a:rPr lang="en-US" altLang="zh-CN"/>
              <a:pPr>
                <a:defRPr/>
              </a:pPr>
              <a:t>3</a:t>
            </a:fld>
            <a:endParaRPr lang="en-US" altLang="zh-CN" dirty="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5864E548-388C-45F9-B403-1D313F50965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DA1D87E3-3818-4980-889B-3336EEE83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981200"/>
            <a:ext cx="828092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buFontTx/>
              <a:buChar char="•"/>
            </a:pPr>
            <a:r>
              <a:rPr kumimoji="0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工作环境</a:t>
            </a:r>
            <a:r>
              <a:rPr kumimoji="0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不同的客户端</a:t>
            </a:r>
            <a:r>
              <a:rPr kumimoji="0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不同的服务端</a:t>
            </a:r>
            <a:r>
              <a:rPr kumimoji="0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Tx/>
              <a:buChar char="•"/>
            </a:pPr>
            <a:r>
              <a:rPr kumimoji="0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推荐客户端重点说明，相关的特性</a:t>
            </a:r>
          </a:p>
          <a:p>
            <a:pPr>
              <a:buFontTx/>
              <a:buChar char="•"/>
            </a:pPr>
            <a:r>
              <a:rPr kumimoji="0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编辑器的选择，</a:t>
            </a:r>
            <a:r>
              <a:rPr kumimoji="0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vim</a:t>
            </a:r>
            <a:endParaRPr kumimoji="0"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Tx/>
              <a:buChar char="•"/>
            </a:pPr>
            <a:r>
              <a:rPr kumimoji="0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Bash</a:t>
            </a:r>
            <a:r>
              <a:rPr kumimoji="0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是什么，哪些替代品</a:t>
            </a:r>
          </a:p>
          <a:p>
            <a:pPr>
              <a:buFontTx/>
              <a:buChar char="•"/>
            </a:pPr>
            <a:r>
              <a:rPr kumimoji="0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在系统中的地位是啥，</a:t>
            </a:r>
            <a:r>
              <a:rPr kumimoji="0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kumimoji="0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系统是怎么引导起来的。</a:t>
            </a:r>
          </a:p>
          <a:p>
            <a:pPr>
              <a:buFontTx/>
              <a:buChar char="•"/>
            </a:pPr>
            <a:r>
              <a:rPr kumimoji="0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涉及到的配置文件有哪些</a:t>
            </a:r>
          </a:p>
          <a:p>
            <a:pPr>
              <a:buFontTx/>
              <a:buChar char="•"/>
            </a:pPr>
            <a:r>
              <a:rPr kumimoji="0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Man</a:t>
            </a:r>
            <a:r>
              <a:rPr kumimoji="0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的格式是啥，怎么取命令手册</a:t>
            </a:r>
          </a:p>
          <a:p>
            <a:pPr>
              <a:buFontTx/>
              <a:buChar char="•"/>
            </a:pPr>
            <a:r>
              <a:rPr kumimoji="0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正式的内容</a:t>
            </a:r>
            <a:endParaRPr kumimoji="0"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0DD69A01-8CF4-44ED-B04A-6B5ABB67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93AE19-392E-4CF7-ABDC-3E6FE3000D2B}" type="slidenum">
              <a:rPr lang="en-US" altLang="zh-CN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C0268D34-52FD-4608-94C6-65DD12E57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1000"/>
            <a:ext cx="739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工作环境</a:t>
            </a: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16623509-FB9A-4455-8996-011C8BE55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676400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20809601-273F-4BA9-AEEB-045179468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905000"/>
            <a:ext cx="8280920" cy="3698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3200" dirty="0">
                <a:latin typeface="楷体_GB2312" pitchFamily="49" charset="-122"/>
                <a:sym typeface="Monotype Sorts" pitchFamily="2" charset="2"/>
              </a:rPr>
              <a:t></a:t>
            </a:r>
            <a:r>
              <a:rPr lang="zh-CN" altLang="en-US" sz="3200" dirty="0">
                <a:latin typeface="楷体_GB2312" pitchFamily="49" charset="-122"/>
                <a:sym typeface="Monotype Sorts" pitchFamily="2" charset="2"/>
              </a:rPr>
              <a:t>本地</a:t>
            </a:r>
            <a:r>
              <a:rPr lang="en-US" altLang="zh-CN" sz="3200" dirty="0">
                <a:latin typeface="楷体_GB2312" pitchFamily="49" charset="-122"/>
                <a:sym typeface="Monotype Sorts" pitchFamily="2" charset="2"/>
              </a:rPr>
              <a:t>Linux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3200" dirty="0">
                <a:latin typeface="楷体_GB2312" pitchFamily="49" charset="-122"/>
                <a:sym typeface="Monotype Sorts" pitchFamily="2" charset="2"/>
              </a:rPr>
              <a:t>虚拟机</a:t>
            </a:r>
          </a:p>
          <a:p>
            <a:pPr marL="457200" indent="-457200" eaLnBrk="1" hangingPunct="1">
              <a:lnSpc>
                <a:spcPct val="150000"/>
              </a:lnSpc>
              <a:spcBef>
                <a:spcPct val="50000"/>
              </a:spcBef>
              <a:buFont typeface="Monotype Sorts"/>
              <a:buChar char="l"/>
            </a:pPr>
            <a:r>
              <a:rPr lang="zh-CN" altLang="en-US" sz="3200" dirty="0">
                <a:latin typeface="楷体_GB2312" pitchFamily="49" charset="-122"/>
                <a:sym typeface="Monotype Sorts" pitchFamily="2" charset="2"/>
              </a:rPr>
              <a:t>物理服务器</a:t>
            </a:r>
          </a:p>
          <a:p>
            <a:pPr marL="457200" indent="-457200" eaLnBrk="1" hangingPunct="1">
              <a:lnSpc>
                <a:spcPct val="150000"/>
              </a:lnSpc>
              <a:spcBef>
                <a:spcPct val="50000"/>
              </a:spcBef>
              <a:buFont typeface="Monotype Sorts"/>
              <a:buChar char="l"/>
            </a:pPr>
            <a:r>
              <a:rPr lang="en-US" altLang="zh-CN" sz="3200" dirty="0">
                <a:latin typeface="楷体_GB2312" pitchFamily="49" charset="-122"/>
                <a:sym typeface="Monotype Sorts" pitchFamily="2" charset="2"/>
              </a:rPr>
              <a:t>Windows 10 </a:t>
            </a:r>
            <a:r>
              <a:rPr lang="zh-CN" altLang="en-US" sz="3200" dirty="0">
                <a:latin typeface="楷体_GB2312" pitchFamily="49" charset="-122"/>
                <a:sym typeface="Monotype Sorts" pitchFamily="2" charset="2"/>
              </a:rPr>
              <a:t>子系统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0DD69A01-8CF4-44ED-B04A-6B5ABB67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93AE19-392E-4CF7-ABDC-3E6FE3000D2B}" type="slidenum">
              <a:rPr lang="en-US" altLang="zh-CN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C0268D34-52FD-4608-94C6-65DD12E57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1000"/>
            <a:ext cx="739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/>
              <a:t>SSH</a:t>
            </a:r>
            <a:r>
              <a:rPr lang="zh-CN" altLang="en-US" sz="3200" b="1" dirty="0"/>
              <a:t>客户端</a:t>
            </a: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16623509-FB9A-4455-8996-011C8BE55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676400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20809601-273F-4BA9-AEEB-045179468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905000"/>
            <a:ext cx="8280920" cy="3698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3200" dirty="0">
                <a:latin typeface="楷体_GB2312" pitchFamily="49" charset="-122"/>
                <a:sym typeface="Monotype Sorts" pitchFamily="2" charset="2"/>
              </a:rPr>
              <a:t></a:t>
            </a:r>
            <a:r>
              <a:rPr lang="en-US" altLang="zh-CN" sz="3200" dirty="0" err="1">
                <a:latin typeface="楷体_GB2312" pitchFamily="49" charset="-122"/>
                <a:sym typeface="Monotype Sorts" pitchFamily="2" charset="2"/>
              </a:rPr>
              <a:t>xshell</a:t>
            </a:r>
            <a:endParaRPr lang="en-US" altLang="zh-CN" sz="3200" dirty="0">
              <a:latin typeface="楷体_GB2312" pitchFamily="49" charset="-122"/>
              <a:sym typeface="Monotype Sorts" pitchFamily="2" charset="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3200" dirty="0">
                <a:latin typeface="楷体_GB2312" pitchFamily="49" charset="-122"/>
                <a:sym typeface="Monotype Sorts" pitchFamily="2" charset="2"/>
              </a:rPr>
              <a:t></a:t>
            </a:r>
            <a:r>
              <a:rPr lang="en-US" altLang="zh-CN" sz="3200" dirty="0">
                <a:latin typeface="楷体_GB2312" pitchFamily="49" charset="-122"/>
                <a:sym typeface="Monotype Sorts" pitchFamily="2" charset="2"/>
              </a:rPr>
              <a:t>putty</a:t>
            </a:r>
            <a:endParaRPr lang="zh-CN" altLang="en-US" sz="3200" dirty="0">
              <a:latin typeface="楷体_GB2312" pitchFamily="49" charset="-122"/>
              <a:sym typeface="Monotype Sorts" pitchFamily="2" charset="2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ct val="50000"/>
              </a:spcBef>
              <a:buFont typeface="Monotype Sorts"/>
              <a:buChar char="l"/>
            </a:pPr>
            <a:r>
              <a:rPr lang="en-US" altLang="zh-CN" sz="3200" dirty="0" err="1">
                <a:latin typeface="楷体_GB2312" pitchFamily="49" charset="-122"/>
                <a:sym typeface="Monotype Sorts" pitchFamily="2" charset="2"/>
              </a:rPr>
              <a:t>SecureCRT</a:t>
            </a:r>
            <a:endParaRPr lang="en-US" altLang="zh-CN" sz="3200" dirty="0">
              <a:latin typeface="楷体_GB2312" pitchFamily="49" charset="-122"/>
              <a:sym typeface="Monotype Sorts" pitchFamily="2" charset="2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ct val="50000"/>
              </a:spcBef>
              <a:buFont typeface="Monotype Sorts"/>
              <a:buChar char="l"/>
            </a:pPr>
            <a:r>
              <a:rPr lang="en-US" altLang="zh-CN" sz="3200" dirty="0" err="1">
                <a:latin typeface="楷体_GB2312" pitchFamily="49" charset="-122"/>
                <a:sym typeface="Monotype Sorts" pitchFamily="2" charset="2"/>
              </a:rPr>
              <a:t>connetbot</a:t>
            </a:r>
            <a:endParaRPr lang="zh-CN" altLang="en-US" sz="3200" dirty="0">
              <a:latin typeface="楷体_GB2312" pitchFamily="49" charset="-122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62439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0DD69A01-8CF4-44ED-B04A-6B5ABB67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93AE19-392E-4CF7-ABDC-3E6FE3000D2B}" type="slidenum">
              <a:rPr lang="en-US" altLang="zh-CN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C0268D34-52FD-4608-94C6-65DD12E57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1000"/>
            <a:ext cx="739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文本编辑器（</a:t>
            </a:r>
            <a:r>
              <a:rPr lang="en-US" altLang="zh-CN" sz="3200" b="1" dirty="0"/>
              <a:t>Vim</a:t>
            </a:r>
            <a:r>
              <a:rPr lang="zh-CN" altLang="en-US" sz="3200" b="1" dirty="0"/>
              <a:t>）</a:t>
            </a: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16623509-FB9A-4455-8996-011C8BE55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676400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20809601-273F-4BA9-AEEB-045179468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905000"/>
            <a:ext cx="8280920" cy="4683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3200" dirty="0">
                <a:latin typeface="楷体_GB2312" pitchFamily="49" charset="-122"/>
                <a:sym typeface="Monotype Sorts" pitchFamily="2" charset="2"/>
              </a:rPr>
              <a:t>Open/Exit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3200" dirty="0">
                <a:latin typeface="楷体_GB2312" pitchFamily="49" charset="-122"/>
                <a:sym typeface="Monotype Sorts" pitchFamily="2" charset="2"/>
              </a:rPr>
              <a:t></a:t>
            </a:r>
            <a:r>
              <a:rPr lang="en-US" altLang="zh-CN" sz="3200" dirty="0">
                <a:latin typeface="楷体_GB2312" pitchFamily="49" charset="-122"/>
                <a:sym typeface="Monotype Sorts" pitchFamily="2" charset="2"/>
              </a:rPr>
              <a:t>Search/Replace</a:t>
            </a:r>
            <a:endParaRPr lang="zh-CN" altLang="en-US" sz="3200" dirty="0">
              <a:latin typeface="楷体_GB2312" pitchFamily="49" charset="-122"/>
              <a:sym typeface="Monotype Sorts" pitchFamily="2" charset="2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ct val="50000"/>
              </a:spcBef>
              <a:buFont typeface="Monotype Sorts"/>
              <a:buChar char="l"/>
            </a:pPr>
            <a:r>
              <a:rPr lang="en-US" altLang="zh-CN" sz="3200" dirty="0">
                <a:latin typeface="楷体_GB2312" pitchFamily="49" charset="-122"/>
                <a:sym typeface="Monotype Sorts" pitchFamily="2" charset="2"/>
              </a:rPr>
              <a:t>Navigating</a:t>
            </a:r>
          </a:p>
          <a:p>
            <a:pPr marL="457200" indent="-457200" eaLnBrk="1" hangingPunct="1">
              <a:lnSpc>
                <a:spcPct val="150000"/>
              </a:lnSpc>
              <a:spcBef>
                <a:spcPct val="50000"/>
              </a:spcBef>
              <a:buFont typeface="Monotype Sorts"/>
              <a:buChar char="l"/>
            </a:pPr>
            <a:r>
              <a:rPr lang="en-US" altLang="zh-CN" sz="3200" dirty="0">
                <a:latin typeface="楷体_GB2312" pitchFamily="49" charset="-122"/>
                <a:sym typeface="Monotype Sorts" pitchFamily="2" charset="2"/>
              </a:rPr>
              <a:t>Copy/Paste</a:t>
            </a:r>
          </a:p>
          <a:p>
            <a:pPr marL="457200" indent="-457200" eaLnBrk="1" hangingPunct="1">
              <a:lnSpc>
                <a:spcPct val="150000"/>
              </a:lnSpc>
              <a:spcBef>
                <a:spcPct val="50000"/>
              </a:spcBef>
              <a:buFont typeface="Monotype Sorts"/>
              <a:buChar char="l"/>
            </a:pPr>
            <a:r>
              <a:rPr lang="en-US" altLang="zh-CN" sz="3200" dirty="0">
                <a:latin typeface="楷体_GB2312" pitchFamily="49" charset="-122"/>
                <a:sym typeface="Monotype Sorts" pitchFamily="2" charset="2"/>
              </a:rPr>
              <a:t>Multi window</a:t>
            </a:r>
          </a:p>
        </p:txBody>
      </p:sp>
    </p:spTree>
    <p:extLst>
      <p:ext uri="{BB962C8B-B14F-4D97-AF65-F5344CB8AC3E}">
        <p14:creationId xmlns:p14="http://schemas.microsoft.com/office/powerpoint/2010/main" val="148556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0DD69A01-8CF4-44ED-B04A-6B5ABB67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93AE19-392E-4CF7-ABDC-3E6FE3000D2B}" type="slidenum">
              <a:rPr lang="en-US" altLang="zh-CN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C0268D34-52FD-4608-94C6-65DD12E57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1000"/>
            <a:ext cx="739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/>
              <a:t>Bash</a:t>
            </a:r>
            <a:r>
              <a:rPr lang="zh-CN" altLang="en-US" sz="3200" b="1" dirty="0"/>
              <a:t>和替代品</a:t>
            </a: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16623509-FB9A-4455-8996-011C8BE55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676400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20809601-273F-4BA9-AEEB-045179468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540" y="1905000"/>
            <a:ext cx="8280920" cy="2713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3200" dirty="0">
                <a:latin typeface="楷体_GB2312" pitchFamily="49" charset="-122"/>
                <a:sym typeface="Monotype Sorts" pitchFamily="2" charset="2"/>
              </a:rPr>
              <a:t></a:t>
            </a:r>
            <a:r>
              <a:rPr lang="en-US" altLang="zh-CN" sz="3200" dirty="0" err="1">
                <a:latin typeface="楷体_GB2312" pitchFamily="49" charset="-122"/>
                <a:sym typeface="Monotype Sorts" pitchFamily="2" charset="2"/>
              </a:rPr>
              <a:t>sh</a:t>
            </a:r>
            <a:r>
              <a:rPr lang="en-US" altLang="zh-CN" sz="3200" dirty="0">
                <a:latin typeface="楷体_GB2312" pitchFamily="49" charset="-122"/>
                <a:sym typeface="Monotype Sorts" pitchFamily="2" charset="2"/>
              </a:rPr>
              <a:t>/dash 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(Bourne Shell,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可编程性，交互性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)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3200" dirty="0">
                <a:latin typeface="楷体_GB2312" pitchFamily="49" charset="-122"/>
                <a:sym typeface="Monotype Sorts" pitchFamily="2" charset="2"/>
              </a:rPr>
              <a:t></a:t>
            </a:r>
            <a:r>
              <a:rPr lang="en-US" altLang="zh-CN" sz="3200" dirty="0" err="1">
                <a:latin typeface="楷体_GB2312" pitchFamily="49" charset="-122"/>
                <a:sym typeface="Monotype Sorts" pitchFamily="2" charset="2"/>
              </a:rPr>
              <a:t>csh</a:t>
            </a:r>
            <a:r>
              <a:rPr lang="en-US" altLang="zh-CN" sz="3200" dirty="0">
                <a:latin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(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类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C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语法风格</a:t>
            </a:r>
            <a:r>
              <a:rPr lang="en-US" altLang="zh-CN" sz="2000" dirty="0">
                <a:latin typeface="楷体_GB2312" pitchFamily="49" charset="-122"/>
                <a:sym typeface="Monotype Sorts" pitchFamily="2" charset="2"/>
              </a:rPr>
              <a:t>)</a:t>
            </a:r>
            <a:endParaRPr lang="zh-CN" altLang="en-US" sz="2000" dirty="0">
              <a:latin typeface="楷体_GB2312" pitchFamily="49" charset="-122"/>
              <a:sym typeface="Monotype Sorts" pitchFamily="2" charset="2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ct val="50000"/>
              </a:spcBef>
              <a:buFont typeface="Monotype Sorts"/>
              <a:buChar char="l"/>
            </a:pPr>
            <a:r>
              <a:rPr lang="en-US" altLang="zh-CN" sz="3200" dirty="0" err="1">
                <a:latin typeface="楷体_GB2312" pitchFamily="49" charset="-122"/>
                <a:sym typeface="Monotype Sorts" pitchFamily="2" charset="2"/>
              </a:rPr>
              <a:t>Ksh</a:t>
            </a:r>
            <a:r>
              <a:rPr lang="zh-CN" altLang="en-US" sz="2000" dirty="0">
                <a:latin typeface="楷体_GB2312" pitchFamily="49" charset="-122"/>
                <a:sym typeface="Monotype Sorts" pitchFamily="2" charset="2"/>
              </a:rPr>
              <a:t>（二者集合）</a:t>
            </a:r>
            <a:endParaRPr lang="en-US" altLang="zh-CN" sz="2000" dirty="0">
              <a:latin typeface="楷体_GB2312" pitchFamily="49" charset="-122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82180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0DD69A01-8CF4-44ED-B04A-6B5ABB67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93AE19-392E-4CF7-ABDC-3E6FE3000D2B}" type="slidenum">
              <a:rPr lang="en-US" altLang="zh-CN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C0268D34-52FD-4608-94C6-65DD12E57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1000"/>
            <a:ext cx="739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/>
              <a:t>Bash</a:t>
            </a:r>
            <a:r>
              <a:rPr lang="zh-CN" altLang="en-US" sz="3200" b="1" dirty="0"/>
              <a:t>作为一个编程环境</a:t>
            </a: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16623509-FB9A-4455-8996-011C8BE55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676400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20809601-273F-4BA9-AEEB-045179468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540" y="1552422"/>
            <a:ext cx="8280920" cy="4683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楷体_GB2312" pitchFamily="49" charset="-122"/>
                <a:sym typeface="Monotype Sorts" pitchFamily="2" charset="2"/>
              </a:rPr>
              <a:t>BIOS/EPROM</a:t>
            </a:r>
          </a:p>
          <a:p>
            <a:pPr marL="457200" indent="-457200" eaLnBrk="1" hangingPunct="1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楷体_GB2312" pitchFamily="49" charset="-122"/>
                <a:sym typeface="Monotype Sorts" pitchFamily="2" charset="2"/>
              </a:rPr>
              <a:t>BOOT LOADER</a:t>
            </a:r>
          </a:p>
          <a:p>
            <a:pPr marL="457200" indent="-457200" eaLnBrk="1" hangingPunct="1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楷体_GB2312" pitchFamily="49" charset="-122"/>
                <a:sym typeface="Monotype Sorts" pitchFamily="2" charset="2"/>
              </a:rPr>
              <a:t>SUBSYSTEM INIT</a:t>
            </a:r>
          </a:p>
          <a:p>
            <a:pPr marL="457200" indent="-457200" eaLnBrk="1" hangingPunct="1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楷体_GB2312" pitchFamily="49" charset="-122"/>
                <a:sym typeface="Monotype Sorts" pitchFamily="2" charset="2"/>
              </a:rPr>
              <a:t>INIT(r0,r1…r5)</a:t>
            </a:r>
            <a:endParaRPr lang="zh-CN" altLang="en-US" sz="3200" dirty="0">
              <a:latin typeface="楷体_GB2312" pitchFamily="49" charset="-122"/>
              <a:sym typeface="Monotype Sorts" pitchFamily="2" charset="2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ct val="50000"/>
              </a:spcBef>
              <a:buFont typeface="Monotype Sorts"/>
              <a:buChar char="l"/>
            </a:pPr>
            <a:endParaRPr lang="en-US" altLang="zh-CN" sz="3200" dirty="0">
              <a:latin typeface="楷体_GB2312" pitchFamily="49" charset="-122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00973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0DD69A01-8CF4-44ED-B04A-6B5ABB67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93AE19-392E-4CF7-ABDC-3E6FE3000D2B}" type="slidenum">
              <a:rPr lang="en-US" altLang="zh-CN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C0268D34-52FD-4608-94C6-65DD12E57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1000"/>
            <a:ext cx="739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/>
              <a:t>Bash</a:t>
            </a:r>
            <a:r>
              <a:rPr lang="zh-CN" altLang="en-US" sz="3200" b="1" dirty="0"/>
              <a:t>加载过程</a:t>
            </a: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16623509-FB9A-4455-8996-011C8BE55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676400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>
              <a:ea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D83BDAC-89A3-49DB-978A-8998955A5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966912"/>
            <a:ext cx="56864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1239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242</Words>
  <Application>Microsoft Office PowerPoint</Application>
  <PresentationFormat>全屏显示(4:3)</PresentationFormat>
  <Paragraphs>63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Monotype Sorts</vt:lpstr>
      <vt:lpstr>楷体</vt:lpstr>
      <vt:lpstr>楷体_GB2312</vt:lpstr>
      <vt:lpstr>宋体</vt:lpstr>
      <vt:lpstr>Arial</vt:lpstr>
      <vt:lpstr>Times New Roman</vt:lpstr>
      <vt:lpstr>默认设计模板</vt:lpstr>
      <vt:lpstr>PowerPoint 演示文稿</vt:lpstr>
      <vt:lpstr>PowerPoint 演示文稿</vt:lpstr>
      <vt:lpstr> 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jyq</dc:creator>
  <cp:lastModifiedBy>wangzh</cp:lastModifiedBy>
  <cp:revision>73</cp:revision>
  <cp:lastPrinted>1998-03-19T09:31:18Z</cp:lastPrinted>
  <dcterms:created xsi:type="dcterms:W3CDTF">1998-03-19T01:44:54Z</dcterms:created>
  <dcterms:modified xsi:type="dcterms:W3CDTF">2019-01-03T07:47:39Z</dcterms:modified>
</cp:coreProperties>
</file>