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 varScale="1">
        <p:scale>
          <a:sx n="64" d="100"/>
          <a:sy n="64" d="100"/>
        </p:scale>
        <p:origin x="-2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3848" y="548680"/>
            <a:ext cx="194421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符号表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SymbolTable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227821" y="2060848"/>
            <a:ext cx="1944216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符号表项</a:t>
            </a:r>
            <a:endParaRPr lang="en-US" altLang="zh-CN" dirty="0" smtClean="0"/>
          </a:p>
          <a:p>
            <a:pPr algn="ctr"/>
            <a:r>
              <a:rPr lang="en-US" altLang="zh-CN" dirty="0"/>
              <a:t>Item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kind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1840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99992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9316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247468" y="3429000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offest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31840" y="4653136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intV</a:t>
            </a:r>
            <a:r>
              <a:rPr lang="en-US" altLang="zh-CN" dirty="0" err="1" smtClean="0"/>
              <a:t>alue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23258" y="4653136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charValue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20117" y="4653136"/>
            <a:ext cx="136815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realValue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3" idx="2"/>
            <a:endCxn id="4" idx="0"/>
          </p:cNvCxnSpPr>
          <p:nvPr/>
        </p:nvCxnSpPr>
        <p:spPr>
          <a:xfrm>
            <a:off x="4175956" y="1412776"/>
            <a:ext cx="2397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2"/>
          </p:cNvCxnSpPr>
          <p:nvPr/>
        </p:nvCxnSpPr>
        <p:spPr>
          <a:xfrm>
            <a:off x="4199929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4" idx="0"/>
          </p:cNvCxnSpPr>
          <p:nvPr/>
        </p:nvCxnSpPr>
        <p:spPr>
          <a:xfrm>
            <a:off x="5184068" y="4077072"/>
            <a:ext cx="2326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1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3768" y="359898"/>
            <a:ext cx="1728192" cy="725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主函数</a:t>
            </a:r>
            <a:endParaRPr lang="en-US" altLang="zh-CN" dirty="0" smtClean="0"/>
          </a:p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1340767"/>
            <a:ext cx="1728192" cy="725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Lexer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420887"/>
            <a:ext cx="1728192" cy="725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语法语义分析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Parser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492" y="3501008"/>
            <a:ext cx="1728192" cy="725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符号表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SymbolTable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3501007"/>
            <a:ext cx="1728192" cy="7259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P-code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SymbolTable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3347864" y="1085815"/>
            <a:ext cx="0" cy="25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3347864" y="2066684"/>
            <a:ext cx="0" cy="354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3347588" y="3146804"/>
            <a:ext cx="276" cy="35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4211684" y="3863966"/>
            <a:ext cx="9363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</cp:revision>
  <dcterms:created xsi:type="dcterms:W3CDTF">2013-11-21T14:57:53Z</dcterms:created>
  <dcterms:modified xsi:type="dcterms:W3CDTF">2013-11-21T17:33:34Z</dcterms:modified>
</cp:coreProperties>
</file>