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常用的标签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2819400"/>
            <a:ext cx="8442314" cy="1752600"/>
          </a:xfrm>
        </p:spPr>
        <p:txBody>
          <a:bodyPr/>
          <a:lstStyle/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75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块级元素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属性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display:block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块级元素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总是在新行上开始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高度，行高以及外边距和内边距都可</a:t>
            </a:r>
            <a:r>
              <a:rPr lang="zh-CN" altLang="en-US" dirty="0" smtClean="0"/>
              <a:t>控制；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宽度缺省是它的容器的</a:t>
            </a:r>
            <a:r>
              <a:rPr lang="en-US" altLang="zh-CN" dirty="0"/>
              <a:t>100%</a:t>
            </a:r>
            <a:r>
              <a:rPr lang="zh-CN" altLang="en-US" dirty="0"/>
              <a:t>，除非设定一个宽度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它可以容纳内联元素和其他块元素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9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常用的块级元素标签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100" dirty="0"/>
              <a:t>&lt;</a:t>
            </a:r>
            <a:r>
              <a:rPr lang="en-US" altLang="zh-CN" sz="3100" dirty="0" err="1"/>
              <a:t>dd</a:t>
            </a:r>
            <a:r>
              <a:rPr lang="en-US" altLang="zh-CN" sz="3100" dirty="0" smtClean="0"/>
              <a:t>&gt;     </a:t>
            </a:r>
            <a:r>
              <a:rPr lang="zh-CN" altLang="en-US" sz="3100" dirty="0"/>
              <a:t> </a:t>
            </a:r>
            <a:r>
              <a:rPr lang="zh-CN" altLang="en-US" sz="3100" dirty="0" smtClean="0"/>
              <a:t>    </a:t>
            </a:r>
            <a:r>
              <a:rPr lang="en-US" altLang="zh-CN" sz="3100" dirty="0" smtClean="0"/>
              <a:t>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列表中项目的描述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&lt;div</a:t>
            </a:r>
            <a:r>
              <a:rPr lang="en-US" altLang="zh-CN" sz="3100" dirty="0" smtClean="0"/>
              <a:t>&gt;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文档中的节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&lt;dl</a:t>
            </a:r>
            <a:r>
              <a:rPr lang="en-US" altLang="zh-CN" sz="3100" dirty="0" smtClean="0"/>
              <a:t>&gt;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定义列表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</a:t>
            </a:r>
            <a:r>
              <a:rPr lang="en-US" altLang="zh-CN" sz="3100" dirty="0" err="1"/>
              <a:t>dt</a:t>
            </a:r>
            <a:r>
              <a:rPr lang="en-US" altLang="zh-CN" sz="3100" dirty="0" smtClean="0"/>
              <a:t>&gt;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定义列表中的项目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&lt;h1&gt; to &lt;h6</a:t>
            </a:r>
            <a:r>
              <a:rPr lang="en-US" altLang="zh-CN" sz="3100" dirty="0" smtClean="0"/>
              <a:t>&gt;	</a:t>
            </a:r>
            <a:r>
              <a:rPr lang="zh-CN" altLang="en-US" sz="3100" dirty="0" smtClean="0"/>
              <a:t>定义 </a:t>
            </a:r>
            <a:r>
              <a:rPr lang="en-US" altLang="zh-CN" sz="3100" dirty="0"/>
              <a:t>HTML </a:t>
            </a:r>
            <a:r>
              <a:rPr lang="zh-CN" altLang="en-US" sz="3100" dirty="0"/>
              <a:t>标题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</a:t>
            </a:r>
            <a:r>
              <a:rPr lang="en-US" altLang="zh-CN" sz="3100" dirty="0" err="1"/>
              <a:t>hr</a:t>
            </a:r>
            <a:r>
              <a:rPr lang="en-US" altLang="zh-CN" sz="3100" dirty="0" smtClean="0"/>
              <a:t>&gt;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水平线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&lt;li</a:t>
            </a:r>
            <a:r>
              <a:rPr lang="en-US" altLang="zh-CN" sz="3100" dirty="0" smtClean="0"/>
              <a:t>&gt;	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列表的</a:t>
            </a:r>
            <a:r>
              <a:rPr lang="zh-CN" altLang="en-US" sz="3100" dirty="0" smtClean="0"/>
              <a:t>项目</a:t>
            </a:r>
            <a:r>
              <a:rPr lang="zh-CN" altLang="en-US" sz="3100" dirty="0"/>
              <a:t>。</a:t>
            </a:r>
            <a:endParaRPr lang="en-US" altLang="zh-CN" sz="3100" dirty="0"/>
          </a:p>
          <a:p>
            <a:r>
              <a:rPr lang="en-US" altLang="zh-CN" sz="3100" dirty="0"/>
              <a:t>&lt;</a:t>
            </a:r>
            <a:r>
              <a:rPr lang="en-US" altLang="zh-CN" sz="3100" dirty="0" err="1"/>
              <a:t>ol</a:t>
            </a:r>
            <a:r>
              <a:rPr lang="en-US" altLang="zh-CN" sz="3100" dirty="0" smtClean="0"/>
              <a:t>&gt;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有序列表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&lt;p</a:t>
            </a:r>
            <a:r>
              <a:rPr lang="en-US" altLang="zh-CN" sz="3100" dirty="0" smtClean="0"/>
              <a:t>&gt;	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段落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&lt;table</a:t>
            </a:r>
            <a:r>
              <a:rPr lang="en-US" altLang="zh-CN" sz="3100" dirty="0" smtClean="0"/>
              <a:t>&gt;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表格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</a:t>
            </a:r>
            <a:r>
              <a:rPr lang="en-US" altLang="zh-CN" sz="3100" dirty="0" err="1"/>
              <a:t>tbody</a:t>
            </a:r>
            <a:r>
              <a:rPr lang="en-US" altLang="zh-CN" sz="3100" dirty="0" smtClean="0"/>
              <a:t>&gt;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表格中的主体内容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&lt;td</a:t>
            </a:r>
            <a:r>
              <a:rPr lang="en-US" altLang="zh-CN" sz="3100" dirty="0" smtClean="0"/>
              <a:t>&gt;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表格中的单元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</a:t>
            </a:r>
            <a:r>
              <a:rPr lang="en-US" altLang="zh-CN" sz="3100" dirty="0" err="1"/>
              <a:t>th</a:t>
            </a:r>
            <a:r>
              <a:rPr lang="en-US" altLang="zh-CN" sz="3100" dirty="0" smtClean="0"/>
              <a:t>&gt;		</a:t>
            </a:r>
            <a:r>
              <a:rPr lang="zh-CN" altLang="en-US" sz="3100" dirty="0" smtClean="0"/>
              <a:t>定义</a:t>
            </a:r>
            <a:r>
              <a:rPr lang="zh-CN" altLang="en-US" sz="3100" dirty="0"/>
              <a:t>表格中的表头单元格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</a:t>
            </a:r>
            <a:r>
              <a:rPr lang="en-US" altLang="zh-CN" sz="3100" dirty="0" err="1"/>
              <a:t>tr</a:t>
            </a:r>
            <a:r>
              <a:rPr lang="en-US" altLang="zh-CN" sz="3100" dirty="0" smtClean="0"/>
              <a:t>&gt;		</a:t>
            </a:r>
            <a:r>
              <a:rPr lang="zh-CN" altLang="en-US" sz="3100" dirty="0"/>
              <a:t>定义表格中的行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r>
              <a:rPr lang="en-US" altLang="zh-CN" sz="3100" dirty="0"/>
              <a:t>&lt;</a:t>
            </a:r>
            <a:r>
              <a:rPr lang="en-US" altLang="zh-CN" sz="3100" dirty="0" err="1"/>
              <a:t>ul</a:t>
            </a:r>
            <a:r>
              <a:rPr lang="en-US" altLang="zh-CN" sz="3100" dirty="0" smtClean="0"/>
              <a:t>&gt;		</a:t>
            </a:r>
            <a:r>
              <a:rPr lang="zh-CN" altLang="en-US" sz="3100" dirty="0"/>
              <a:t>定义无序列表。</a:t>
            </a:r>
            <a:endParaRPr lang="en-US" altLang="zh-CN" sz="31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92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行内元素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属性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display:</a:t>
            </a:r>
            <a:r>
              <a:rPr lang="en-US" altLang="zh-CN" b="1" dirty="0" err="1">
                <a:effectLst/>
              </a:rPr>
              <a:t>inline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和其他元素都在一行上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高，行高及外边距和内边距不可改变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宽度就是它的文字或图片的宽度，不可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内联元素只能容纳文本或者其他内联元素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8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常用的行内元素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&lt;a</a:t>
            </a:r>
            <a:r>
              <a:rPr lang="en-US" altLang="zh-CN" dirty="0" smtClean="0"/>
              <a:t>&gt;		</a:t>
            </a:r>
            <a:r>
              <a:rPr lang="zh-CN" altLang="en-US" dirty="0" smtClean="0"/>
              <a:t>定义</a:t>
            </a:r>
            <a:r>
              <a:rPr lang="zh-CN" altLang="en-US" dirty="0"/>
              <a:t>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label</a:t>
            </a:r>
            <a:r>
              <a:rPr lang="en-US" altLang="zh-CN" dirty="0" smtClean="0"/>
              <a:t>&gt;		</a:t>
            </a:r>
            <a:r>
              <a:rPr lang="zh-CN" altLang="en-US" dirty="0"/>
              <a:t>定义 </a:t>
            </a:r>
            <a:r>
              <a:rPr lang="en-US" altLang="zh-CN" dirty="0"/>
              <a:t>input </a:t>
            </a:r>
            <a:r>
              <a:rPr lang="zh-CN" altLang="en-US" dirty="0"/>
              <a:t>元素的标注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&lt;span</a:t>
            </a:r>
            <a:r>
              <a:rPr lang="en-US" altLang="zh-CN" dirty="0" smtClean="0"/>
              <a:t>&gt;		</a:t>
            </a:r>
            <a:r>
              <a:rPr lang="zh-CN" altLang="en-US" dirty="0"/>
              <a:t>定义文档中的节。</a:t>
            </a:r>
            <a:endParaRPr lang="en-US" altLang="zh-CN" dirty="0" smtClean="0"/>
          </a:p>
          <a:p>
            <a:r>
              <a:rPr lang="en-US" altLang="zh-CN" dirty="0"/>
              <a:t>&lt;b</a:t>
            </a:r>
            <a:r>
              <a:rPr lang="en-US" altLang="zh-CN" dirty="0" smtClean="0"/>
              <a:t>&gt;		</a:t>
            </a:r>
            <a:r>
              <a:rPr lang="zh-CN" altLang="en-US" dirty="0" smtClean="0"/>
              <a:t>定义粗体字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 smtClean="0"/>
              <a:t>&gt;		</a:t>
            </a:r>
            <a:r>
              <a:rPr lang="zh-CN" altLang="en-US" dirty="0"/>
              <a:t>定义简单的折行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&lt;button</a:t>
            </a:r>
            <a:r>
              <a:rPr lang="en-US" altLang="zh-CN" dirty="0" smtClean="0"/>
              <a:t>&gt;	</a:t>
            </a:r>
            <a:r>
              <a:rPr lang="zh-CN" altLang="en-US" dirty="0"/>
              <a:t>定义按钮 </a:t>
            </a:r>
            <a:r>
              <a:rPr lang="en-US" altLang="zh-CN" dirty="0"/>
              <a:t>(push button)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&lt;del</a:t>
            </a:r>
            <a:r>
              <a:rPr lang="en-US" altLang="zh-CN" dirty="0" smtClean="0"/>
              <a:t>&gt;		</a:t>
            </a:r>
            <a:r>
              <a:rPr lang="zh-CN" altLang="en-US" dirty="0"/>
              <a:t>定义被删除文本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 smtClean="0"/>
              <a:t>&gt;		</a:t>
            </a:r>
            <a:r>
              <a:rPr lang="zh-CN" altLang="en-US" dirty="0"/>
              <a:t>定义强调文本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&lt;i</a:t>
            </a:r>
            <a:r>
              <a:rPr lang="en-US" altLang="zh-CN" dirty="0" smtClean="0"/>
              <a:t>&gt;			</a:t>
            </a:r>
            <a:r>
              <a:rPr lang="zh-CN" altLang="en-US" dirty="0" smtClean="0"/>
              <a:t>定义</a:t>
            </a:r>
            <a:r>
              <a:rPr lang="zh-CN" altLang="en-US" dirty="0"/>
              <a:t>斜体字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small</a:t>
            </a:r>
            <a:r>
              <a:rPr lang="en-US" altLang="zh-CN" dirty="0" smtClean="0"/>
              <a:t>&gt;		</a:t>
            </a:r>
            <a:r>
              <a:rPr lang="zh-CN" altLang="en-US" dirty="0"/>
              <a:t>定义小号文本。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1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effectLst/>
              </a:rPr>
              <a:t>对行内元素，需要注意如下：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设置宽度</a:t>
            </a:r>
            <a:r>
              <a:rPr lang="en-US" altLang="zh-CN" sz="2800" dirty="0"/>
              <a:t>width </a:t>
            </a:r>
            <a:r>
              <a:rPr lang="zh-CN" altLang="en-US" sz="2800" dirty="0"/>
              <a:t>无效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设置高度</a:t>
            </a:r>
            <a:r>
              <a:rPr lang="en-US" altLang="zh-CN" sz="2800" dirty="0"/>
              <a:t>height </a:t>
            </a:r>
            <a:r>
              <a:rPr lang="zh-CN" altLang="en-US" sz="2800" dirty="0"/>
              <a:t>无效，可以通过</a:t>
            </a:r>
            <a:r>
              <a:rPr lang="en-US" altLang="zh-CN" sz="2800" dirty="0"/>
              <a:t>line-height</a:t>
            </a:r>
            <a:r>
              <a:rPr lang="zh-CN" altLang="en-US" sz="2800" dirty="0"/>
              <a:t>来设置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设置</a:t>
            </a:r>
            <a:r>
              <a:rPr lang="en-US" altLang="zh-CN" sz="2800" dirty="0"/>
              <a:t>margin </a:t>
            </a:r>
            <a:r>
              <a:rPr lang="zh-CN" altLang="en-US" sz="2800" dirty="0"/>
              <a:t>只有左右</a:t>
            </a:r>
            <a:r>
              <a:rPr lang="en-US" altLang="zh-CN" sz="2800" dirty="0"/>
              <a:t>margin</a:t>
            </a:r>
            <a:r>
              <a:rPr lang="zh-CN" altLang="en-US" sz="2800" dirty="0"/>
              <a:t>有效，上下无效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设置</a:t>
            </a:r>
            <a:r>
              <a:rPr lang="en-US" altLang="zh-CN" sz="2800" dirty="0"/>
              <a:t>padding </a:t>
            </a:r>
            <a:r>
              <a:rPr lang="zh-CN" altLang="en-US" sz="2800" dirty="0"/>
              <a:t>只有左右</a:t>
            </a:r>
            <a:r>
              <a:rPr lang="en-US" altLang="zh-CN" sz="2800" dirty="0"/>
              <a:t>padding</a:t>
            </a:r>
            <a:r>
              <a:rPr lang="zh-CN" altLang="en-US" sz="2800" dirty="0"/>
              <a:t>有效，上下则无效。注意元素范围是增大了，但是对元素周围的内容是没影响的。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5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行块级元素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属性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display:</a:t>
            </a:r>
            <a:r>
              <a:rPr lang="en-US" altLang="zh-CN" b="1" dirty="0" err="1" smtClean="0">
                <a:effectLst/>
              </a:rPr>
              <a:t>inline-block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		</a:t>
            </a:r>
            <a:r>
              <a:rPr lang="zh-CN" altLang="en-US" dirty="0"/>
              <a:t>定义</a:t>
            </a:r>
            <a:r>
              <a:rPr lang="zh-CN" altLang="en-US" dirty="0" smtClean="0"/>
              <a:t>图像。</a:t>
            </a:r>
            <a:endParaRPr lang="en-US" altLang="zh-CN" dirty="0" smtClean="0"/>
          </a:p>
          <a:p>
            <a:r>
              <a:rPr lang="en-US" altLang="zh-CN" dirty="0"/>
              <a:t>&lt;input&gt;		</a:t>
            </a:r>
            <a:r>
              <a:rPr lang="zh-CN" altLang="en-US" dirty="0"/>
              <a:t>定义输入控件。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元素排列在</a:t>
            </a:r>
            <a:r>
              <a:rPr lang="zh-CN" altLang="en-US" dirty="0" smtClean="0"/>
              <a:t>一行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宽度默认由内容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元素间默认有</a:t>
            </a:r>
            <a:r>
              <a:rPr lang="zh-CN" altLang="en-US" dirty="0" smtClean="0"/>
              <a:t>间距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支持宽高、外边距、内边距的所有样式的设置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6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75</TotalTime>
  <Words>195</Words>
  <Application>Microsoft Office PowerPoint</Application>
  <PresentationFormat>全屏显示(4:3)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沉稳</vt:lpstr>
      <vt:lpstr>Html常用的标签</vt:lpstr>
      <vt:lpstr>块级元素 属性:display:block</vt:lpstr>
      <vt:lpstr>常用的块级元素标签</vt:lpstr>
      <vt:lpstr>行内元素 属性:display:inline</vt:lpstr>
      <vt:lpstr>常用的行内元素</vt:lpstr>
      <vt:lpstr>对行内元素，需要注意如下：</vt:lpstr>
      <vt:lpstr>行块级元素 属性:display:inline-block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标签</dc:title>
  <cp:lastModifiedBy>MACHENIKE</cp:lastModifiedBy>
  <cp:revision>22</cp:revision>
  <dcterms:modified xsi:type="dcterms:W3CDTF">2019-06-09T13:53:12Z</dcterms:modified>
</cp:coreProperties>
</file>