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0" r:id="rId6"/>
    <p:sldId id="261" r:id="rId7"/>
    <p:sldId id="262" r:id="rId8"/>
    <p:sldId id="263" r:id="rId9"/>
    <p:sldId id="264" r:id="rId10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2448" y="48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203B2F-5A27-4141-B1A2-5678518F9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ECD20-FFA4-4C50-9186-DD05875BE6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6E232-9BDC-4A79-B81F-BAB3391B8B7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54117-916A-4282-9E3A-3A3AAAE4C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BCEAB-86E4-4283-9753-38AD389D6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2381C-D87F-4729-B1FE-A83A08CE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8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D4FF8-0A90-40B3-A36D-3F528EDB7B0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30119-FB6D-4A2D-A653-ADDA69858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D2D3-A4AF-49BD-A976-26AE5DDE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035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20DBE3-3853-4927-9DEF-6DD6D80B684D}"/>
              </a:ext>
            </a:extLst>
          </p:cNvPr>
          <p:cNvSpPr/>
          <p:nvPr userDrawn="1"/>
        </p:nvSpPr>
        <p:spPr>
          <a:xfrm>
            <a:off x="432593" y="566637"/>
            <a:ext cx="11326814" cy="142566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title="Gameboard Tile">
            <a:extLst>
              <a:ext uri="{FF2B5EF4-FFF2-40B4-BE49-F238E27FC236}">
                <a16:creationId xmlns:a16="http://schemas.microsoft.com/office/drawing/2014/main" id="{B3B05A16-EB6E-425D-BC9D-EEABFCDEAADA}"/>
              </a:ext>
            </a:extLst>
          </p:cNvPr>
          <p:cNvSpPr/>
          <p:nvPr/>
        </p:nvSpPr>
        <p:spPr>
          <a:xfrm>
            <a:off x="4530817" y="120699"/>
            <a:ext cx="1475309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+mj-lt"/>
              </a:rPr>
              <a:t>20yy</a:t>
            </a:r>
            <a:endParaRPr lang="en-US" sz="3000" b="1" dirty="0">
              <a:latin typeface="+mj-lt"/>
            </a:endParaRPr>
          </a:p>
        </p:txBody>
      </p:sp>
      <p:sp>
        <p:nvSpPr>
          <p:cNvPr id="34" name="Arrow: Right 33" title="Gameboard Tile">
            <a:extLst>
              <a:ext uri="{FF2B5EF4-FFF2-40B4-BE49-F238E27FC236}">
                <a16:creationId xmlns:a16="http://schemas.microsoft.com/office/drawing/2014/main" id="{4AA64DE2-7091-4C78-AAF2-6194CE4E9B67}"/>
              </a:ext>
            </a:extLst>
          </p:cNvPr>
          <p:cNvSpPr/>
          <p:nvPr/>
        </p:nvSpPr>
        <p:spPr>
          <a:xfrm>
            <a:off x="9520775" y="12597539"/>
            <a:ext cx="2160000" cy="1080000"/>
          </a:xfrm>
          <a:prstGeom prst="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atin typeface="+mj-lt"/>
              </a:rPr>
              <a:t>20yy</a:t>
            </a:r>
            <a:endParaRPr lang="en-US" sz="3000" dirty="0">
              <a:latin typeface="+mj-lt"/>
            </a:endParaRPr>
          </a:p>
        </p:txBody>
      </p:sp>
      <p:sp>
        <p:nvSpPr>
          <p:cNvPr id="62" name="Rectangle 61" title="Gameboard Tile">
            <a:extLst>
              <a:ext uri="{FF2B5EF4-FFF2-40B4-BE49-F238E27FC236}">
                <a16:creationId xmlns:a16="http://schemas.microsoft.com/office/drawing/2014/main" id="{3CD35D86-220F-4EE6-AF1D-12E02B661F9D}"/>
              </a:ext>
            </a:extLst>
          </p:cNvPr>
          <p:cNvSpPr/>
          <p:nvPr/>
        </p:nvSpPr>
        <p:spPr>
          <a:xfrm>
            <a:off x="7938875" y="13515497"/>
            <a:ext cx="216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9" name="Arrow: Circular 48" title="Gameboard Tile">
            <a:extLst>
              <a:ext uri="{FF2B5EF4-FFF2-40B4-BE49-F238E27FC236}">
                <a16:creationId xmlns:a16="http://schemas.microsoft.com/office/drawing/2014/main" id="{8B763E3D-AB5A-41DF-868F-79E077E5ABD3}"/>
              </a:ext>
            </a:extLst>
          </p:cNvPr>
          <p:cNvSpPr/>
          <p:nvPr/>
        </p:nvSpPr>
        <p:spPr>
          <a:xfrm flipH="1">
            <a:off x="6302465" y="7141232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14" name="Arrow: Circular 13" title="Gameboard Tile">
            <a:extLst>
              <a:ext uri="{FF2B5EF4-FFF2-40B4-BE49-F238E27FC236}">
                <a16:creationId xmlns:a16="http://schemas.microsoft.com/office/drawing/2014/main" id="{4E47FFED-81D3-4F9C-BFFD-F5A5D09B9E8C}"/>
              </a:ext>
            </a:extLst>
          </p:cNvPr>
          <p:cNvSpPr/>
          <p:nvPr/>
        </p:nvSpPr>
        <p:spPr>
          <a:xfrm flipH="1">
            <a:off x="2729882" y="190724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25" name="Rectangle 24" title="Gameboard Tile">
            <a:extLst>
              <a:ext uri="{FF2B5EF4-FFF2-40B4-BE49-F238E27FC236}">
                <a16:creationId xmlns:a16="http://schemas.microsoft.com/office/drawing/2014/main" id="{C63BE9B7-71BE-45D6-9D1F-8B9FB9D6FE0E}"/>
              </a:ext>
            </a:extLst>
          </p:cNvPr>
          <p:cNvSpPr/>
          <p:nvPr/>
        </p:nvSpPr>
        <p:spPr>
          <a:xfrm>
            <a:off x="5792171" y="2638282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>
                <a:latin typeface="+mj-lt"/>
                <a:cs typeface="Arial" panose="020B0604020202020204" pitchFamily="34" charset="0"/>
              </a:rPr>
              <a:t>15</a:t>
            </a:r>
            <a:endParaRPr lang="en-US" sz="5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Arrow: Circular 31" title="Gameboard Tile">
            <a:extLst>
              <a:ext uri="{FF2B5EF4-FFF2-40B4-BE49-F238E27FC236}">
                <a16:creationId xmlns:a16="http://schemas.microsoft.com/office/drawing/2014/main" id="{E36F8FAA-BC21-4BB1-95AE-53BCD8661B3B}"/>
              </a:ext>
            </a:extLst>
          </p:cNvPr>
          <p:cNvSpPr/>
          <p:nvPr/>
        </p:nvSpPr>
        <p:spPr>
          <a:xfrm flipH="1" flipV="1">
            <a:off x="4700691" y="1422637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30" name="Arrow: Circular 29" title="Gameboard Tile">
            <a:extLst>
              <a:ext uri="{FF2B5EF4-FFF2-40B4-BE49-F238E27FC236}">
                <a16:creationId xmlns:a16="http://schemas.microsoft.com/office/drawing/2014/main" id="{10D6022A-C5D9-42ED-9216-14BFA3BE3C7E}"/>
              </a:ext>
            </a:extLst>
          </p:cNvPr>
          <p:cNvSpPr/>
          <p:nvPr/>
        </p:nvSpPr>
        <p:spPr>
          <a:xfrm flipH="1">
            <a:off x="1854509" y="306581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24" name="Rectangle 23" title="Gameboard Tile">
            <a:extLst>
              <a:ext uri="{FF2B5EF4-FFF2-40B4-BE49-F238E27FC236}">
                <a16:creationId xmlns:a16="http://schemas.microsoft.com/office/drawing/2014/main" id="{A24D9CD1-E8BF-4C46-8B53-C721B94CEC4D}"/>
              </a:ext>
            </a:extLst>
          </p:cNvPr>
          <p:cNvSpPr/>
          <p:nvPr/>
        </p:nvSpPr>
        <p:spPr>
          <a:xfrm>
            <a:off x="6078627" y="2850127"/>
            <a:ext cx="1080000" cy="432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33" name="Arrow: Circular 32" title="Gameboard Tile">
            <a:extLst>
              <a:ext uri="{FF2B5EF4-FFF2-40B4-BE49-F238E27FC236}">
                <a16:creationId xmlns:a16="http://schemas.microsoft.com/office/drawing/2014/main" id="{A9D4B598-FEBC-45EB-9332-BDF799F83A70}"/>
              </a:ext>
            </a:extLst>
          </p:cNvPr>
          <p:cNvSpPr/>
          <p:nvPr/>
        </p:nvSpPr>
        <p:spPr>
          <a:xfrm flipH="1" flipV="1">
            <a:off x="6114062" y="391820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22" name="Rectangle 21" title="Gameboard Tile">
            <a:extLst>
              <a:ext uri="{FF2B5EF4-FFF2-40B4-BE49-F238E27FC236}">
                <a16:creationId xmlns:a16="http://schemas.microsoft.com/office/drawing/2014/main" id="{FE41BA63-6D33-4F72-8D85-55406846A851}"/>
              </a:ext>
            </a:extLst>
          </p:cNvPr>
          <p:cNvSpPr/>
          <p:nvPr/>
        </p:nvSpPr>
        <p:spPr>
          <a:xfrm>
            <a:off x="1662739" y="4007287"/>
            <a:ext cx="2160000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+mj-lt"/>
              </a:rPr>
              <a:t>Lorum Ipsum</a:t>
            </a:r>
            <a:endParaRPr lang="en-US" sz="3000" dirty="0">
              <a:latin typeface="+mj-lt"/>
            </a:endParaRPr>
          </a:p>
        </p:txBody>
      </p:sp>
      <p:sp>
        <p:nvSpPr>
          <p:cNvPr id="23" name="Arrow: Circular 22" title="Gameboard Tile">
            <a:extLst>
              <a:ext uri="{FF2B5EF4-FFF2-40B4-BE49-F238E27FC236}">
                <a16:creationId xmlns:a16="http://schemas.microsoft.com/office/drawing/2014/main" id="{85D6BDBD-CB4F-48BA-B0E8-11B5A2455FB6}"/>
              </a:ext>
            </a:extLst>
          </p:cNvPr>
          <p:cNvSpPr/>
          <p:nvPr/>
        </p:nvSpPr>
        <p:spPr>
          <a:xfrm>
            <a:off x="761012" y="4624591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29" name="Rectangle 28" title="Gameboard Tile">
            <a:extLst>
              <a:ext uri="{FF2B5EF4-FFF2-40B4-BE49-F238E27FC236}">
                <a16:creationId xmlns:a16="http://schemas.microsoft.com/office/drawing/2014/main" id="{250BCDA4-6580-4888-8188-2DAF8FDAF47C}"/>
              </a:ext>
            </a:extLst>
          </p:cNvPr>
          <p:cNvSpPr/>
          <p:nvPr/>
        </p:nvSpPr>
        <p:spPr>
          <a:xfrm>
            <a:off x="1821758" y="5569232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19" name="Rectangle 18" title="Gameboard Tile">
            <a:extLst>
              <a:ext uri="{FF2B5EF4-FFF2-40B4-BE49-F238E27FC236}">
                <a16:creationId xmlns:a16="http://schemas.microsoft.com/office/drawing/2014/main" id="{84346879-49E0-45FC-8A5F-C9B8F837D047}"/>
              </a:ext>
            </a:extLst>
          </p:cNvPr>
          <p:cNvSpPr/>
          <p:nvPr/>
        </p:nvSpPr>
        <p:spPr>
          <a:xfrm>
            <a:off x="2444340" y="957446"/>
            <a:ext cx="2677686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27" name="Arrow: Circular 26" title="Gameboard Tile">
            <a:extLst>
              <a:ext uri="{FF2B5EF4-FFF2-40B4-BE49-F238E27FC236}">
                <a16:creationId xmlns:a16="http://schemas.microsoft.com/office/drawing/2014/main" id="{8C133975-78BB-4D95-8899-7510C760CD0D}"/>
              </a:ext>
            </a:extLst>
          </p:cNvPr>
          <p:cNvSpPr/>
          <p:nvPr/>
        </p:nvSpPr>
        <p:spPr>
          <a:xfrm>
            <a:off x="1620000" y="1674468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31" name="Arrow: Circular 30" title="Gameboard Tile">
            <a:extLst>
              <a:ext uri="{FF2B5EF4-FFF2-40B4-BE49-F238E27FC236}">
                <a16:creationId xmlns:a16="http://schemas.microsoft.com/office/drawing/2014/main" id="{77E9B244-F56B-4FC5-8E79-7B46A13A0FE1}"/>
              </a:ext>
            </a:extLst>
          </p:cNvPr>
          <p:cNvSpPr/>
          <p:nvPr/>
        </p:nvSpPr>
        <p:spPr>
          <a:xfrm flipV="1">
            <a:off x="2804345" y="74469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18" name="Rectangle 17" title="Gameboard Tile">
            <a:extLst>
              <a:ext uri="{FF2B5EF4-FFF2-40B4-BE49-F238E27FC236}">
                <a16:creationId xmlns:a16="http://schemas.microsoft.com/office/drawing/2014/main" id="{49C68A95-D930-4FBF-93A8-772A3096B477}"/>
              </a:ext>
            </a:extLst>
          </p:cNvPr>
          <p:cNvSpPr/>
          <p:nvPr/>
        </p:nvSpPr>
        <p:spPr>
          <a:xfrm>
            <a:off x="5800816" y="3993258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27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+mj-lt"/>
              </a:rPr>
              <a:t>QA</a:t>
            </a:r>
            <a:endParaRPr lang="en-US" sz="3000" b="1" dirty="0">
              <a:latin typeface="+mj-lt"/>
            </a:endParaRPr>
          </a:p>
        </p:txBody>
      </p:sp>
      <p:sp>
        <p:nvSpPr>
          <p:cNvPr id="15" name="Rectangle 14" title="Gameboard Tile">
            <a:extLst>
              <a:ext uri="{FF2B5EF4-FFF2-40B4-BE49-F238E27FC236}">
                <a16:creationId xmlns:a16="http://schemas.microsoft.com/office/drawing/2014/main" id="{4BAF877A-044B-4322-B868-21ED4C5CBC9B}"/>
              </a:ext>
            </a:extLst>
          </p:cNvPr>
          <p:cNvSpPr/>
          <p:nvPr/>
        </p:nvSpPr>
        <p:spPr>
          <a:xfrm>
            <a:off x="5004180" y="4889068"/>
            <a:ext cx="1080000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508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16" name="Rectangle 15" title="Gameboard Tile">
            <a:extLst>
              <a:ext uri="{FF2B5EF4-FFF2-40B4-BE49-F238E27FC236}">
                <a16:creationId xmlns:a16="http://schemas.microsoft.com/office/drawing/2014/main" id="{054E8C1B-EBA9-44D5-BB4E-F900959B3DFD}"/>
              </a:ext>
            </a:extLst>
          </p:cNvPr>
          <p:cNvSpPr/>
          <p:nvPr/>
        </p:nvSpPr>
        <p:spPr>
          <a:xfrm>
            <a:off x="4203052" y="5564470"/>
            <a:ext cx="1080000" cy="108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20" name="Arrow: Circular 19" title="Gameboard Tile">
            <a:extLst>
              <a:ext uri="{FF2B5EF4-FFF2-40B4-BE49-F238E27FC236}">
                <a16:creationId xmlns:a16="http://schemas.microsoft.com/office/drawing/2014/main" id="{B3C41BE1-D1F0-452D-A545-7CBFA0711666}"/>
              </a:ext>
            </a:extLst>
          </p:cNvPr>
          <p:cNvSpPr/>
          <p:nvPr/>
        </p:nvSpPr>
        <p:spPr>
          <a:xfrm flipV="1">
            <a:off x="2729882" y="4136987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48" name="Arrow: Circular 47" title="Gameboard Tile">
            <a:extLst>
              <a:ext uri="{FF2B5EF4-FFF2-40B4-BE49-F238E27FC236}">
                <a16:creationId xmlns:a16="http://schemas.microsoft.com/office/drawing/2014/main" id="{9D998092-39BA-4EA9-8EDF-6B8DA11FAAC2}"/>
              </a:ext>
            </a:extLst>
          </p:cNvPr>
          <p:cNvSpPr/>
          <p:nvPr/>
        </p:nvSpPr>
        <p:spPr>
          <a:xfrm flipH="1" flipV="1">
            <a:off x="7468020" y="618908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7" name="Arrow: Circular 46" title="Gameboard Tile">
            <a:extLst>
              <a:ext uri="{FF2B5EF4-FFF2-40B4-BE49-F238E27FC236}">
                <a16:creationId xmlns:a16="http://schemas.microsoft.com/office/drawing/2014/main" id="{CA122CB0-B79C-425E-9F09-2083749AFD4B}"/>
              </a:ext>
            </a:extLst>
          </p:cNvPr>
          <p:cNvSpPr/>
          <p:nvPr/>
        </p:nvSpPr>
        <p:spPr>
          <a:xfrm>
            <a:off x="8294646" y="8712871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</a:rPr>
              <a:t> </a:t>
            </a:r>
            <a:endParaRPr lang="en-US" sz="3000" b="1" dirty="0">
              <a:latin typeface="+mj-lt"/>
            </a:endParaRPr>
          </a:p>
        </p:txBody>
      </p:sp>
      <p:sp>
        <p:nvSpPr>
          <p:cNvPr id="46" name="Arrow: Circular 45" title="Gameboard Tile">
            <a:extLst>
              <a:ext uri="{FF2B5EF4-FFF2-40B4-BE49-F238E27FC236}">
                <a16:creationId xmlns:a16="http://schemas.microsoft.com/office/drawing/2014/main" id="{8553AB3A-C2E3-464B-8636-6E7BF42B14E2}"/>
              </a:ext>
            </a:extLst>
          </p:cNvPr>
          <p:cNvSpPr/>
          <p:nvPr/>
        </p:nvSpPr>
        <p:spPr>
          <a:xfrm flipH="1" flipV="1">
            <a:off x="7478120" y="7971531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5" name="Rectangle 44" title="Gameboard Tile">
            <a:extLst>
              <a:ext uri="{FF2B5EF4-FFF2-40B4-BE49-F238E27FC236}">
                <a16:creationId xmlns:a16="http://schemas.microsoft.com/office/drawing/2014/main" id="{9B84AA5C-93C4-4011-92E8-B4595B703935}"/>
              </a:ext>
            </a:extLst>
          </p:cNvPr>
          <p:cNvSpPr/>
          <p:nvPr/>
        </p:nvSpPr>
        <p:spPr>
          <a:xfrm>
            <a:off x="7637990" y="10761523"/>
            <a:ext cx="2160000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28" name="Rectangle 27" title="Gameboard Tile">
            <a:extLst>
              <a:ext uri="{FF2B5EF4-FFF2-40B4-BE49-F238E27FC236}">
                <a16:creationId xmlns:a16="http://schemas.microsoft.com/office/drawing/2014/main" id="{3AAABEDC-A54D-4FD7-94FE-E52000E52973}"/>
              </a:ext>
            </a:extLst>
          </p:cNvPr>
          <p:cNvSpPr/>
          <p:nvPr/>
        </p:nvSpPr>
        <p:spPr>
          <a:xfrm>
            <a:off x="7194062" y="6508260"/>
            <a:ext cx="1080000" cy="108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35" name="Rectangle 34" title="Gameboard Tile">
            <a:extLst>
              <a:ext uri="{FF2B5EF4-FFF2-40B4-BE49-F238E27FC236}">
                <a16:creationId xmlns:a16="http://schemas.microsoft.com/office/drawing/2014/main" id="{1FFBCBF8-ABBF-49CD-BE6B-DEE9B43D9E6B}"/>
              </a:ext>
            </a:extLst>
          </p:cNvPr>
          <p:cNvSpPr/>
          <p:nvPr/>
        </p:nvSpPr>
        <p:spPr>
          <a:xfrm>
            <a:off x="6398408" y="6647175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635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36" name="Rectangle 35" title="Gameboard Tile">
            <a:extLst>
              <a:ext uri="{FF2B5EF4-FFF2-40B4-BE49-F238E27FC236}">
                <a16:creationId xmlns:a16="http://schemas.microsoft.com/office/drawing/2014/main" id="{71CBC2F9-7DCE-49F6-AFEA-B67C7D8774D2}"/>
              </a:ext>
            </a:extLst>
          </p:cNvPr>
          <p:cNvSpPr/>
          <p:nvPr/>
        </p:nvSpPr>
        <p:spPr>
          <a:xfrm>
            <a:off x="5584450" y="7423658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  <a:cs typeface="Arial" panose="020B0604020202020204" pitchFamily="34" charset="0"/>
              </a:rPr>
              <a:t>20bn</a:t>
            </a:r>
            <a:endParaRPr lang="en-US" sz="3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ectangle 16" title="Gameboard Tile">
            <a:extLst>
              <a:ext uri="{FF2B5EF4-FFF2-40B4-BE49-F238E27FC236}">
                <a16:creationId xmlns:a16="http://schemas.microsoft.com/office/drawing/2014/main" id="{E41C882B-30F0-444D-8354-2BDAFE5C6D88}"/>
              </a:ext>
            </a:extLst>
          </p:cNvPr>
          <p:cNvSpPr/>
          <p:nvPr/>
        </p:nvSpPr>
        <p:spPr>
          <a:xfrm>
            <a:off x="3866800" y="8101975"/>
            <a:ext cx="2160000" cy="1080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0" b="1">
                <a:latin typeface="+mj-lt"/>
                <a:cs typeface="Arial" panose="020B0604020202020204" pitchFamily="34" charset="0"/>
              </a:rPr>
              <a:t>23bn</a:t>
            </a:r>
            <a:endParaRPr lang="en-US" sz="5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Rectangle 36" title="Gameboard Tile">
            <a:extLst>
              <a:ext uri="{FF2B5EF4-FFF2-40B4-BE49-F238E27FC236}">
                <a16:creationId xmlns:a16="http://schemas.microsoft.com/office/drawing/2014/main" id="{AD7E887B-0362-486F-B20C-A712A1452280}"/>
              </a:ext>
            </a:extLst>
          </p:cNvPr>
          <p:cNvSpPr/>
          <p:nvPr/>
        </p:nvSpPr>
        <p:spPr>
          <a:xfrm>
            <a:off x="3235564" y="8776474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  <a:cs typeface="Arial" panose="020B0604020202020204" pitchFamily="34" charset="0"/>
              </a:rPr>
              <a:t>5bn</a:t>
            </a:r>
            <a:endParaRPr lang="en-US" sz="3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Arrow: Circular 37" title="Gameboard Tile">
            <a:extLst>
              <a:ext uri="{FF2B5EF4-FFF2-40B4-BE49-F238E27FC236}">
                <a16:creationId xmlns:a16="http://schemas.microsoft.com/office/drawing/2014/main" id="{F1B94F2D-C229-4D64-A1B4-CF53B6F79FCB}"/>
              </a:ext>
            </a:extLst>
          </p:cNvPr>
          <p:cNvSpPr/>
          <p:nvPr/>
        </p:nvSpPr>
        <p:spPr>
          <a:xfrm>
            <a:off x="2170304" y="9173758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Arrow: Circular 38" title="Gameboard Tile">
            <a:extLst>
              <a:ext uri="{FF2B5EF4-FFF2-40B4-BE49-F238E27FC236}">
                <a16:creationId xmlns:a16="http://schemas.microsoft.com/office/drawing/2014/main" id="{66A6A227-A39F-47A8-998B-886F8518C5C5}"/>
              </a:ext>
            </a:extLst>
          </p:cNvPr>
          <p:cNvSpPr/>
          <p:nvPr/>
        </p:nvSpPr>
        <p:spPr>
          <a:xfrm flipH="1" flipV="1">
            <a:off x="1304593" y="844372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2" name="Arrow: Circular 41" title="Gameboard Tile">
            <a:extLst>
              <a:ext uri="{FF2B5EF4-FFF2-40B4-BE49-F238E27FC236}">
                <a16:creationId xmlns:a16="http://schemas.microsoft.com/office/drawing/2014/main" id="{0372942F-9024-41FF-AC36-C9B32CF17A4A}"/>
              </a:ext>
            </a:extLst>
          </p:cNvPr>
          <p:cNvSpPr/>
          <p:nvPr/>
        </p:nvSpPr>
        <p:spPr>
          <a:xfrm flipH="1">
            <a:off x="96193" y="8945695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1" name="Arrow: Circular 40" title="Gameboard Tile">
            <a:extLst>
              <a:ext uri="{FF2B5EF4-FFF2-40B4-BE49-F238E27FC236}">
                <a16:creationId xmlns:a16="http://schemas.microsoft.com/office/drawing/2014/main" id="{3585CE68-8CF2-437D-8DD0-0ACEA2ACB8F9}"/>
              </a:ext>
            </a:extLst>
          </p:cNvPr>
          <p:cNvSpPr/>
          <p:nvPr/>
        </p:nvSpPr>
        <p:spPr>
          <a:xfrm>
            <a:off x="575307" y="961633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762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</a:rPr>
              <a:t> </a:t>
            </a:r>
            <a:endParaRPr lang="en-US" sz="3000" b="1" dirty="0">
              <a:latin typeface="+mj-lt"/>
            </a:endParaRPr>
          </a:p>
        </p:txBody>
      </p:sp>
      <p:sp>
        <p:nvSpPr>
          <p:cNvPr id="40" name="Arrow: Circular 39" title="Gameboard Tile">
            <a:extLst>
              <a:ext uri="{FF2B5EF4-FFF2-40B4-BE49-F238E27FC236}">
                <a16:creationId xmlns:a16="http://schemas.microsoft.com/office/drawing/2014/main" id="{237615C1-F0B6-4C07-A14E-96F246BECBD9}"/>
              </a:ext>
            </a:extLst>
          </p:cNvPr>
          <p:cNvSpPr/>
          <p:nvPr/>
        </p:nvSpPr>
        <p:spPr>
          <a:xfrm flipV="1">
            <a:off x="1764651" y="8903817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508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52" name="Rectangle 51" title="Gameboard Tile">
            <a:extLst>
              <a:ext uri="{FF2B5EF4-FFF2-40B4-BE49-F238E27FC236}">
                <a16:creationId xmlns:a16="http://schemas.microsoft.com/office/drawing/2014/main" id="{A00CD170-2EB7-4DE3-9DFE-33B9A7F832C9}"/>
              </a:ext>
            </a:extLst>
          </p:cNvPr>
          <p:cNvSpPr/>
          <p:nvPr/>
        </p:nvSpPr>
        <p:spPr>
          <a:xfrm>
            <a:off x="6114062" y="8071260"/>
            <a:ext cx="216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54" name="Arrow: Circular 53" title="Gameboard Tile">
            <a:extLst>
              <a:ext uri="{FF2B5EF4-FFF2-40B4-BE49-F238E27FC236}">
                <a16:creationId xmlns:a16="http://schemas.microsoft.com/office/drawing/2014/main" id="{B2D9071B-79DF-4E7E-A074-7BB938729C40}"/>
              </a:ext>
            </a:extLst>
          </p:cNvPr>
          <p:cNvSpPr/>
          <p:nvPr/>
        </p:nvSpPr>
        <p:spPr>
          <a:xfrm>
            <a:off x="5204747" y="8705534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</a:rPr>
              <a:t> </a:t>
            </a:r>
            <a:endParaRPr lang="en-US" sz="3000" b="1" dirty="0">
              <a:latin typeface="+mj-lt"/>
            </a:endParaRPr>
          </a:p>
        </p:txBody>
      </p:sp>
      <p:sp>
        <p:nvSpPr>
          <p:cNvPr id="55" name="Arrow: Circular 54" title="Gameboard Tile">
            <a:extLst>
              <a:ext uri="{FF2B5EF4-FFF2-40B4-BE49-F238E27FC236}">
                <a16:creationId xmlns:a16="http://schemas.microsoft.com/office/drawing/2014/main" id="{BDC00F84-8C61-4F98-816A-9E743AB09F46}"/>
              </a:ext>
            </a:extLst>
          </p:cNvPr>
          <p:cNvSpPr/>
          <p:nvPr/>
        </p:nvSpPr>
        <p:spPr>
          <a:xfrm flipH="1" flipV="1">
            <a:off x="4388221" y="799633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56" name="Rectangle 55" title="Gameboard Tile">
            <a:extLst>
              <a:ext uri="{FF2B5EF4-FFF2-40B4-BE49-F238E27FC236}">
                <a16:creationId xmlns:a16="http://schemas.microsoft.com/office/drawing/2014/main" id="{D8D4E6C9-675C-4FE9-B8A9-958B69CFF3D5}"/>
              </a:ext>
            </a:extLst>
          </p:cNvPr>
          <p:cNvSpPr/>
          <p:nvPr/>
        </p:nvSpPr>
        <p:spPr>
          <a:xfrm>
            <a:off x="3638961" y="11007413"/>
            <a:ext cx="324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4" name="Rectangle 43" title="Gameboard Tile">
            <a:extLst>
              <a:ext uri="{FF2B5EF4-FFF2-40B4-BE49-F238E27FC236}">
                <a16:creationId xmlns:a16="http://schemas.microsoft.com/office/drawing/2014/main" id="{B070AFAE-0110-483A-88B9-FF5ABEF28FD8}"/>
              </a:ext>
            </a:extLst>
          </p:cNvPr>
          <p:cNvSpPr/>
          <p:nvPr/>
        </p:nvSpPr>
        <p:spPr>
          <a:xfrm>
            <a:off x="4289500" y="8716050"/>
            <a:ext cx="1080000" cy="432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3" name="Arrow: Circular 42" title="Gameboard Tile">
            <a:extLst>
              <a:ext uri="{FF2B5EF4-FFF2-40B4-BE49-F238E27FC236}">
                <a16:creationId xmlns:a16="http://schemas.microsoft.com/office/drawing/2014/main" id="{3453F6EB-43EA-4481-BFC3-D3B15D0976BC}"/>
              </a:ext>
            </a:extLst>
          </p:cNvPr>
          <p:cNvSpPr/>
          <p:nvPr/>
        </p:nvSpPr>
        <p:spPr>
          <a:xfrm flipV="1">
            <a:off x="6335903" y="9554342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57" name="Arrow: Circular 56" title="Gameboard Tile">
            <a:extLst>
              <a:ext uri="{FF2B5EF4-FFF2-40B4-BE49-F238E27FC236}">
                <a16:creationId xmlns:a16="http://schemas.microsoft.com/office/drawing/2014/main" id="{87441262-97A4-4BB3-A419-C5940AE76ABE}"/>
              </a:ext>
            </a:extLst>
          </p:cNvPr>
          <p:cNvSpPr/>
          <p:nvPr/>
        </p:nvSpPr>
        <p:spPr>
          <a:xfrm>
            <a:off x="2936164" y="1183558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</a:rPr>
              <a:t> </a:t>
            </a:r>
            <a:endParaRPr lang="en-US" sz="3000" b="1" dirty="0">
              <a:latin typeface="+mj-lt"/>
            </a:endParaRPr>
          </a:p>
        </p:txBody>
      </p:sp>
      <p:sp>
        <p:nvSpPr>
          <p:cNvPr id="59" name="Rectangle 58" title="Gameboard Tile">
            <a:extLst>
              <a:ext uri="{FF2B5EF4-FFF2-40B4-BE49-F238E27FC236}">
                <a16:creationId xmlns:a16="http://schemas.microsoft.com/office/drawing/2014/main" id="{905A932D-C9D1-4B26-A1BF-7F0E341A2CD7}"/>
              </a:ext>
            </a:extLst>
          </p:cNvPr>
          <p:cNvSpPr/>
          <p:nvPr/>
        </p:nvSpPr>
        <p:spPr>
          <a:xfrm>
            <a:off x="4005757" y="12174587"/>
            <a:ext cx="1080000" cy="1080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+mj-lt"/>
              </a:rPr>
              <a:t>40%</a:t>
            </a:r>
          </a:p>
        </p:txBody>
      </p:sp>
      <p:sp>
        <p:nvSpPr>
          <p:cNvPr id="60" name="Rectangle 59" title="Gameboard Tile">
            <a:extLst>
              <a:ext uri="{FF2B5EF4-FFF2-40B4-BE49-F238E27FC236}">
                <a16:creationId xmlns:a16="http://schemas.microsoft.com/office/drawing/2014/main" id="{4DF0E281-D569-4FE8-B32F-64FDD2247035}"/>
              </a:ext>
            </a:extLst>
          </p:cNvPr>
          <p:cNvSpPr/>
          <p:nvPr/>
        </p:nvSpPr>
        <p:spPr>
          <a:xfrm>
            <a:off x="4834110" y="12231421"/>
            <a:ext cx="1080000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52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+mj-lt"/>
              </a:rPr>
              <a:t>60%</a:t>
            </a:r>
          </a:p>
        </p:txBody>
      </p:sp>
      <p:sp>
        <p:nvSpPr>
          <p:cNvPr id="61" name="Rectangle 60" title="Gameboard Tile">
            <a:extLst>
              <a:ext uri="{FF2B5EF4-FFF2-40B4-BE49-F238E27FC236}">
                <a16:creationId xmlns:a16="http://schemas.microsoft.com/office/drawing/2014/main" id="{61CDCB2B-CFE2-4BFC-9CE1-3E441073E8C1}"/>
              </a:ext>
            </a:extLst>
          </p:cNvPr>
          <p:cNvSpPr/>
          <p:nvPr/>
        </p:nvSpPr>
        <p:spPr>
          <a:xfrm>
            <a:off x="5681768" y="13544543"/>
            <a:ext cx="1080000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508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+mj-lt"/>
              </a:rPr>
              <a:t>20%</a:t>
            </a:r>
            <a:endParaRPr lang="en-US" sz="3000" b="1" dirty="0">
              <a:latin typeface="+mj-lt"/>
            </a:endParaRPr>
          </a:p>
        </p:txBody>
      </p:sp>
      <p:sp>
        <p:nvSpPr>
          <p:cNvPr id="58" name="Arrow: Circular 57" title="Gameboard Tile">
            <a:extLst>
              <a:ext uri="{FF2B5EF4-FFF2-40B4-BE49-F238E27FC236}">
                <a16:creationId xmlns:a16="http://schemas.microsoft.com/office/drawing/2014/main" id="{1983B69F-E1F0-4F9D-BC06-EDB7D89BEBED}"/>
              </a:ext>
            </a:extLst>
          </p:cNvPr>
          <p:cNvSpPr/>
          <p:nvPr/>
        </p:nvSpPr>
        <p:spPr>
          <a:xfrm flipV="1">
            <a:off x="6613912" y="1232356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grpSp>
        <p:nvGrpSpPr>
          <p:cNvPr id="11" name="Group 10" title="Speechbubble graphic">
            <a:extLst>
              <a:ext uri="{FF2B5EF4-FFF2-40B4-BE49-F238E27FC236}">
                <a16:creationId xmlns:a16="http://schemas.microsoft.com/office/drawing/2014/main" id="{F37AA5FA-CB29-4E1C-9201-8072B4603B79}"/>
              </a:ext>
            </a:extLst>
          </p:cNvPr>
          <p:cNvGrpSpPr/>
          <p:nvPr/>
        </p:nvGrpSpPr>
        <p:grpSpPr>
          <a:xfrm>
            <a:off x="8025383" y="4327449"/>
            <a:ext cx="2877568" cy="1372541"/>
            <a:chOff x="8025383" y="4817044"/>
            <a:chExt cx="2877568" cy="1372541"/>
          </a:xfrm>
        </p:grpSpPr>
        <p:sp>
          <p:nvSpPr>
            <p:cNvPr id="9" name="Isosceles Triangle 8" title="Speechbubble_callout_graphic">
              <a:extLst>
                <a:ext uri="{FF2B5EF4-FFF2-40B4-BE49-F238E27FC236}">
                  <a16:creationId xmlns:a16="http://schemas.microsoft.com/office/drawing/2014/main" id="{1A407030-ABD3-4E4F-A909-472AEBB4B282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 title="Speechbubble_border_graphic">
              <a:extLst>
                <a:ext uri="{FF2B5EF4-FFF2-40B4-BE49-F238E27FC236}">
                  <a16:creationId xmlns:a16="http://schemas.microsoft.com/office/drawing/2014/main" id="{4EC1AD2E-F60E-4A79-84A8-BDAA457DB765}"/>
                </a:ext>
              </a:extLst>
            </p:cNvPr>
            <p:cNvSpPr/>
            <p:nvPr/>
          </p:nvSpPr>
          <p:spPr>
            <a:xfrm>
              <a:off x="8111667" y="4817044"/>
              <a:ext cx="2791284" cy="916363"/>
            </a:xfrm>
            <a:prstGeom prst="roundRect">
              <a:avLst>
                <a:gd name="adj" fmla="val 1099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6ABC47-1860-49DC-BE9A-820D3F8DAF0B}"/>
                </a:ext>
              </a:extLst>
            </p:cNvPr>
            <p:cNvSpPr/>
            <p:nvPr/>
          </p:nvSpPr>
          <p:spPr>
            <a:xfrm>
              <a:off x="8325757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grpSp>
        <p:nvGrpSpPr>
          <p:cNvPr id="69" name="Group 68" title="Speechbubble graphic">
            <a:extLst>
              <a:ext uri="{FF2B5EF4-FFF2-40B4-BE49-F238E27FC236}">
                <a16:creationId xmlns:a16="http://schemas.microsoft.com/office/drawing/2014/main" id="{BC3301E5-D009-4A67-AC59-DD3E44718A91}"/>
              </a:ext>
            </a:extLst>
          </p:cNvPr>
          <p:cNvGrpSpPr/>
          <p:nvPr/>
        </p:nvGrpSpPr>
        <p:grpSpPr>
          <a:xfrm flipH="1">
            <a:off x="644868" y="1447521"/>
            <a:ext cx="2147318" cy="1372541"/>
            <a:chOff x="8025383" y="4817044"/>
            <a:chExt cx="2147318" cy="1372541"/>
          </a:xfrm>
        </p:grpSpPr>
        <p:sp>
          <p:nvSpPr>
            <p:cNvPr id="70" name="Isosceles Triangle 69" title="Speechbubble_callout_graphic">
              <a:extLst>
                <a:ext uri="{FF2B5EF4-FFF2-40B4-BE49-F238E27FC236}">
                  <a16:creationId xmlns:a16="http://schemas.microsoft.com/office/drawing/2014/main" id="{CA688265-CBAE-4460-AC96-1534946AA77A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1" name="Rectangle: Rounded Corners 70" title="Speechbubble_border_graphic">
              <a:extLst>
                <a:ext uri="{FF2B5EF4-FFF2-40B4-BE49-F238E27FC236}">
                  <a16:creationId xmlns:a16="http://schemas.microsoft.com/office/drawing/2014/main" id="{C2C0CBF4-C88A-43FC-8F14-5AED1E75A67D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6CD06EF-E1AE-49C1-A656-28A171E9F41E}"/>
                </a:ext>
              </a:extLst>
            </p:cNvPr>
            <p:cNvSpPr/>
            <p:nvPr/>
          </p:nvSpPr>
          <p:spPr>
            <a:xfrm>
              <a:off x="8325757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grpSp>
        <p:nvGrpSpPr>
          <p:cNvPr id="73" name="Group 72" title="Speechbubble graphic">
            <a:extLst>
              <a:ext uri="{FF2B5EF4-FFF2-40B4-BE49-F238E27FC236}">
                <a16:creationId xmlns:a16="http://schemas.microsoft.com/office/drawing/2014/main" id="{5BF5755D-C890-43A1-B484-6EC759C1021B}"/>
              </a:ext>
            </a:extLst>
          </p:cNvPr>
          <p:cNvGrpSpPr/>
          <p:nvPr/>
        </p:nvGrpSpPr>
        <p:grpSpPr>
          <a:xfrm flipH="1" flipV="1">
            <a:off x="1256468" y="6684567"/>
            <a:ext cx="2147318" cy="1372541"/>
            <a:chOff x="8025383" y="4817044"/>
            <a:chExt cx="2147318" cy="1372541"/>
          </a:xfrm>
        </p:grpSpPr>
        <p:sp>
          <p:nvSpPr>
            <p:cNvPr id="74" name="Isosceles Triangle 73" title="Speechbubble_callout_graphic">
              <a:extLst>
                <a:ext uri="{FF2B5EF4-FFF2-40B4-BE49-F238E27FC236}">
                  <a16:creationId xmlns:a16="http://schemas.microsoft.com/office/drawing/2014/main" id="{56A72E3B-9CCF-4029-ACBA-00DB00BF0200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5" name="Rectangle: Rounded Corners 74" title="Speechbubble_border_graphic">
              <a:extLst>
                <a:ext uri="{FF2B5EF4-FFF2-40B4-BE49-F238E27FC236}">
                  <a16:creationId xmlns:a16="http://schemas.microsoft.com/office/drawing/2014/main" id="{4A8F44B2-D886-4F5A-B373-1B1E67D6E2DD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EE29627-256F-401D-BB43-BDEE416DFABE}"/>
                </a:ext>
              </a:extLst>
            </p:cNvPr>
            <p:cNvSpPr/>
            <p:nvPr/>
          </p:nvSpPr>
          <p:spPr>
            <a:xfrm flipV="1">
              <a:off x="8325757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grpSp>
        <p:nvGrpSpPr>
          <p:cNvPr id="77" name="Group 76" title="Speechbubble graphic">
            <a:extLst>
              <a:ext uri="{FF2B5EF4-FFF2-40B4-BE49-F238E27FC236}">
                <a16:creationId xmlns:a16="http://schemas.microsoft.com/office/drawing/2014/main" id="{52268F45-8E3D-4867-9031-FF9395645865}"/>
              </a:ext>
            </a:extLst>
          </p:cNvPr>
          <p:cNvGrpSpPr/>
          <p:nvPr/>
        </p:nvGrpSpPr>
        <p:grpSpPr>
          <a:xfrm flipV="1">
            <a:off x="8657209" y="8703629"/>
            <a:ext cx="2147318" cy="1372541"/>
            <a:chOff x="8025383" y="4817044"/>
            <a:chExt cx="2147318" cy="1372541"/>
          </a:xfrm>
        </p:grpSpPr>
        <p:sp>
          <p:nvSpPr>
            <p:cNvPr id="78" name="Isosceles Triangle 77" title="Speechbubble_callout_graphic">
              <a:extLst>
                <a:ext uri="{FF2B5EF4-FFF2-40B4-BE49-F238E27FC236}">
                  <a16:creationId xmlns:a16="http://schemas.microsoft.com/office/drawing/2014/main" id="{A68C7709-C28E-4C75-8727-9A892CB3576E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: Rounded Corners 78" title="Speechbubble_border_graphic">
              <a:extLst>
                <a:ext uri="{FF2B5EF4-FFF2-40B4-BE49-F238E27FC236}">
                  <a16:creationId xmlns:a16="http://schemas.microsoft.com/office/drawing/2014/main" id="{9B13D20E-5C58-4155-BD42-5F40AFB18CBB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365F473-588E-4F80-8CA2-0222DD2C2389}"/>
                </a:ext>
              </a:extLst>
            </p:cNvPr>
            <p:cNvSpPr/>
            <p:nvPr/>
          </p:nvSpPr>
          <p:spPr>
            <a:xfrm flipV="1">
              <a:off x="8325757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grpSp>
        <p:nvGrpSpPr>
          <p:cNvPr id="86" name="Group 85" title="Speechbubble graphic">
            <a:extLst>
              <a:ext uri="{FF2B5EF4-FFF2-40B4-BE49-F238E27FC236}">
                <a16:creationId xmlns:a16="http://schemas.microsoft.com/office/drawing/2014/main" id="{47F17A4E-B565-4DEF-BD5B-002E63E6F190}"/>
              </a:ext>
            </a:extLst>
          </p:cNvPr>
          <p:cNvGrpSpPr/>
          <p:nvPr/>
        </p:nvGrpSpPr>
        <p:grpSpPr>
          <a:xfrm flipH="1">
            <a:off x="5494259" y="1569748"/>
            <a:ext cx="2061034" cy="1374071"/>
            <a:chOff x="8111667" y="4817044"/>
            <a:chExt cx="2061034" cy="1374071"/>
          </a:xfrm>
        </p:grpSpPr>
        <p:sp>
          <p:nvSpPr>
            <p:cNvPr id="87" name="Isosceles Triangle 86" title="Speechbubble_callout_graphic">
              <a:extLst>
                <a:ext uri="{FF2B5EF4-FFF2-40B4-BE49-F238E27FC236}">
                  <a16:creationId xmlns:a16="http://schemas.microsoft.com/office/drawing/2014/main" id="{E9211B2D-3F9B-433A-A5C8-0C5269AFD923}"/>
                </a:ext>
              </a:extLst>
            </p:cNvPr>
            <p:cNvSpPr/>
            <p:nvPr/>
          </p:nvSpPr>
          <p:spPr>
            <a:xfrm rot="10800000">
              <a:off x="8818066" y="5286097"/>
              <a:ext cx="648235" cy="905018"/>
            </a:xfrm>
            <a:prstGeom prst="triangle">
              <a:avLst>
                <a:gd name="adj" fmla="val 494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8" name="Rectangle: Rounded Corners 87" title="Speechbubble_border_graphic">
              <a:extLst>
                <a:ext uri="{FF2B5EF4-FFF2-40B4-BE49-F238E27FC236}">
                  <a16:creationId xmlns:a16="http://schemas.microsoft.com/office/drawing/2014/main" id="{2C99845C-EC69-4035-B8D5-269E843DA4E1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853726D-9035-42A6-8576-7ABED9876CA0}"/>
                </a:ext>
              </a:extLst>
            </p:cNvPr>
            <p:cNvSpPr/>
            <p:nvPr/>
          </p:nvSpPr>
          <p:spPr>
            <a:xfrm>
              <a:off x="8263562" y="4881312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ct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grpSp>
        <p:nvGrpSpPr>
          <p:cNvPr id="90" name="Group 89" title="Speechbubble graphic">
            <a:extLst>
              <a:ext uri="{FF2B5EF4-FFF2-40B4-BE49-F238E27FC236}">
                <a16:creationId xmlns:a16="http://schemas.microsoft.com/office/drawing/2014/main" id="{AAB81220-5C43-41DA-A048-89FC6903491B}"/>
              </a:ext>
            </a:extLst>
          </p:cNvPr>
          <p:cNvGrpSpPr/>
          <p:nvPr/>
        </p:nvGrpSpPr>
        <p:grpSpPr>
          <a:xfrm flipH="1" flipV="1">
            <a:off x="2990719" y="13515497"/>
            <a:ext cx="2061034" cy="1374071"/>
            <a:chOff x="8111667" y="4817044"/>
            <a:chExt cx="2061034" cy="1374071"/>
          </a:xfrm>
        </p:grpSpPr>
        <p:sp>
          <p:nvSpPr>
            <p:cNvPr id="91" name="Isosceles Triangle 90" title="Speechbubble_callout_graphic">
              <a:extLst>
                <a:ext uri="{FF2B5EF4-FFF2-40B4-BE49-F238E27FC236}">
                  <a16:creationId xmlns:a16="http://schemas.microsoft.com/office/drawing/2014/main" id="{6CC95B3D-A072-4BE0-A691-ABA50B68879D}"/>
                </a:ext>
              </a:extLst>
            </p:cNvPr>
            <p:cNvSpPr/>
            <p:nvPr/>
          </p:nvSpPr>
          <p:spPr>
            <a:xfrm rot="10800000">
              <a:off x="8818066" y="5286097"/>
              <a:ext cx="648235" cy="905018"/>
            </a:xfrm>
            <a:prstGeom prst="triangle">
              <a:avLst>
                <a:gd name="adj" fmla="val 4941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92" name="Rectangle: Rounded Corners 91" title="Speechbubble_border_graphic">
              <a:extLst>
                <a:ext uri="{FF2B5EF4-FFF2-40B4-BE49-F238E27FC236}">
                  <a16:creationId xmlns:a16="http://schemas.microsoft.com/office/drawing/2014/main" id="{F167A3FC-BF0E-4632-9702-070011061CC4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5244DDD-1314-4413-9AF3-15932320C2F7}"/>
                </a:ext>
              </a:extLst>
            </p:cNvPr>
            <p:cNvSpPr/>
            <p:nvPr/>
          </p:nvSpPr>
          <p:spPr>
            <a:xfrm flipV="1">
              <a:off x="8263562" y="4967067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ct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sp>
        <p:nvSpPr>
          <p:cNvPr id="12" name="Rectangle: Top Corners Rounded 11" descr="Tunnel Graphic">
            <a:extLst>
              <a:ext uri="{FF2B5EF4-FFF2-40B4-BE49-F238E27FC236}">
                <a16:creationId xmlns:a16="http://schemas.microsoft.com/office/drawing/2014/main" id="{1728BED6-75FC-4BB6-970C-F696DD5F36FE}"/>
              </a:ext>
            </a:extLst>
          </p:cNvPr>
          <p:cNvSpPr/>
          <p:nvPr/>
        </p:nvSpPr>
        <p:spPr>
          <a:xfrm>
            <a:off x="8605282" y="12272392"/>
            <a:ext cx="360000" cy="360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Top Corners Rounded 93" descr="Tunnel Graphic">
            <a:extLst>
              <a:ext uri="{FF2B5EF4-FFF2-40B4-BE49-F238E27FC236}">
                <a16:creationId xmlns:a16="http://schemas.microsoft.com/office/drawing/2014/main" id="{D285772D-0330-46B1-801E-4A17E80FB8E0}"/>
              </a:ext>
            </a:extLst>
          </p:cNvPr>
          <p:cNvSpPr/>
          <p:nvPr/>
        </p:nvSpPr>
        <p:spPr>
          <a:xfrm>
            <a:off x="9013496" y="12038154"/>
            <a:ext cx="360000" cy="360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Top Corners Rounded 94" descr="Tunnel Graphic">
            <a:extLst>
              <a:ext uri="{FF2B5EF4-FFF2-40B4-BE49-F238E27FC236}">
                <a16:creationId xmlns:a16="http://schemas.microsoft.com/office/drawing/2014/main" id="{3557A057-5C20-4020-BCFC-ECEBD3E29A2B}"/>
              </a:ext>
            </a:extLst>
          </p:cNvPr>
          <p:cNvSpPr/>
          <p:nvPr/>
        </p:nvSpPr>
        <p:spPr>
          <a:xfrm>
            <a:off x="9421709" y="11803915"/>
            <a:ext cx="360000" cy="360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 title="3D Icons">
            <a:extLst>
              <a:ext uri="{FF2B5EF4-FFF2-40B4-BE49-F238E27FC236}">
                <a16:creationId xmlns:a16="http://schemas.microsoft.com/office/drawing/2014/main" id="{576AD287-65FE-48A1-98C3-5BABE9B397C8}"/>
              </a:ext>
            </a:extLst>
          </p:cNvPr>
          <p:cNvGrpSpPr/>
          <p:nvPr/>
        </p:nvGrpSpPr>
        <p:grpSpPr>
          <a:xfrm>
            <a:off x="719623" y="8610042"/>
            <a:ext cx="2288030" cy="1453669"/>
            <a:chOff x="3339804" y="7534022"/>
            <a:chExt cx="2288030" cy="1453669"/>
          </a:xfrm>
        </p:grpSpPr>
        <p:sp>
          <p:nvSpPr>
            <p:cNvPr id="120" name="Graphic 115">
              <a:extLst>
                <a:ext uri="{FF2B5EF4-FFF2-40B4-BE49-F238E27FC236}">
                  <a16:creationId xmlns:a16="http://schemas.microsoft.com/office/drawing/2014/main" id="{3CAC520D-3100-47A1-AA98-02CC7A56A385}"/>
                </a:ext>
              </a:extLst>
            </p:cNvPr>
            <p:cNvSpPr/>
            <p:nvPr/>
          </p:nvSpPr>
          <p:spPr>
            <a:xfrm>
              <a:off x="4448800" y="7534022"/>
              <a:ext cx="1179034" cy="304267"/>
            </a:xfrm>
            <a:custGeom>
              <a:avLst/>
              <a:gdLst>
                <a:gd name="connsiteX0" fmla="*/ 815248 w 885825"/>
                <a:gd name="connsiteY0" fmla="*/ 225967 h 228600"/>
                <a:gd name="connsiteX1" fmla="*/ 73759 w 885825"/>
                <a:gd name="connsiteY1" fmla="*/ 225967 h 228600"/>
                <a:gd name="connsiteX2" fmla="*/ 7144 w 885825"/>
                <a:gd name="connsiteY2" fmla="*/ 159358 h 228600"/>
                <a:gd name="connsiteX3" fmla="*/ 73759 w 885825"/>
                <a:gd name="connsiteY3" fmla="*/ 92743 h 228600"/>
                <a:gd name="connsiteX4" fmla="*/ 148465 w 885825"/>
                <a:gd name="connsiteY4" fmla="*/ 92743 h 228600"/>
                <a:gd name="connsiteX5" fmla="*/ 255268 w 885825"/>
                <a:gd name="connsiteY5" fmla="*/ 7144 h 228600"/>
                <a:gd name="connsiteX6" fmla="*/ 441507 w 885825"/>
                <a:gd name="connsiteY6" fmla="*/ 7144 h 228600"/>
                <a:gd name="connsiteX7" fmla="*/ 518299 w 885825"/>
                <a:gd name="connsiteY7" fmla="*/ 38621 h 228600"/>
                <a:gd name="connsiteX8" fmla="*/ 601828 w 885825"/>
                <a:gd name="connsiteY8" fmla="*/ 38621 h 228600"/>
                <a:gd name="connsiteX9" fmla="*/ 686791 w 885825"/>
                <a:gd name="connsiteY9" fmla="*/ 92743 h 228600"/>
                <a:gd name="connsiteX10" fmla="*/ 815248 w 885825"/>
                <a:gd name="connsiteY10" fmla="*/ 92743 h 228600"/>
                <a:gd name="connsiteX11" fmla="*/ 881863 w 885825"/>
                <a:gd name="connsiteY11" fmla="*/ 159358 h 228600"/>
                <a:gd name="connsiteX12" fmla="*/ 815248 w 885825"/>
                <a:gd name="connsiteY12" fmla="*/ 2259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5825" h="228600">
                  <a:moveTo>
                    <a:pt x="815248" y="225967"/>
                  </a:moveTo>
                  <a:lnTo>
                    <a:pt x="73759" y="225967"/>
                  </a:lnTo>
                  <a:cubicBezTo>
                    <a:pt x="37026" y="225967"/>
                    <a:pt x="7144" y="196085"/>
                    <a:pt x="7144" y="159358"/>
                  </a:cubicBezTo>
                  <a:cubicBezTo>
                    <a:pt x="7144" y="122625"/>
                    <a:pt x="37026" y="92743"/>
                    <a:pt x="73759" y="92743"/>
                  </a:cubicBezTo>
                  <a:lnTo>
                    <a:pt x="148465" y="92743"/>
                  </a:lnTo>
                  <a:cubicBezTo>
                    <a:pt x="159363" y="43825"/>
                    <a:pt x="203113" y="7144"/>
                    <a:pt x="255268" y="7144"/>
                  </a:cubicBezTo>
                  <a:lnTo>
                    <a:pt x="441507" y="7144"/>
                  </a:lnTo>
                  <a:cubicBezTo>
                    <a:pt x="470511" y="7144"/>
                    <a:pt x="497904" y="18487"/>
                    <a:pt x="518299" y="38621"/>
                  </a:cubicBezTo>
                  <a:lnTo>
                    <a:pt x="601828" y="38621"/>
                  </a:lnTo>
                  <a:cubicBezTo>
                    <a:pt x="639072" y="38621"/>
                    <a:pt x="671735" y="60117"/>
                    <a:pt x="686791" y="92743"/>
                  </a:cubicBezTo>
                  <a:lnTo>
                    <a:pt x="815248" y="92743"/>
                  </a:lnTo>
                  <a:cubicBezTo>
                    <a:pt x="851981" y="92743"/>
                    <a:pt x="881863" y="122625"/>
                    <a:pt x="881863" y="159358"/>
                  </a:cubicBezTo>
                  <a:cubicBezTo>
                    <a:pt x="881863" y="196085"/>
                    <a:pt x="851981" y="225967"/>
                    <a:pt x="815248" y="225967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9" name="Graphic 113">
              <a:extLst>
                <a:ext uri="{FF2B5EF4-FFF2-40B4-BE49-F238E27FC236}">
                  <a16:creationId xmlns:a16="http://schemas.microsoft.com/office/drawing/2014/main" id="{8E1C9FD2-1128-448E-952C-D7FCC65EA609}"/>
                </a:ext>
              </a:extLst>
            </p:cNvPr>
            <p:cNvSpPr/>
            <p:nvPr/>
          </p:nvSpPr>
          <p:spPr>
            <a:xfrm>
              <a:off x="4536900" y="8177919"/>
              <a:ext cx="912800" cy="367656"/>
            </a:xfrm>
            <a:custGeom>
              <a:avLst/>
              <a:gdLst>
                <a:gd name="connsiteX0" fmla="*/ 575770 w 685800"/>
                <a:gd name="connsiteY0" fmla="*/ 276435 h 276225"/>
                <a:gd name="connsiteX1" fmla="*/ 430388 w 685800"/>
                <a:gd name="connsiteY1" fmla="*/ 276435 h 276225"/>
                <a:gd name="connsiteX2" fmla="*/ 422300 w 685800"/>
                <a:gd name="connsiteY2" fmla="*/ 276104 h 276225"/>
                <a:gd name="connsiteX3" fmla="*/ 413319 w 685800"/>
                <a:gd name="connsiteY3" fmla="*/ 276435 h 276225"/>
                <a:gd name="connsiteX4" fmla="*/ 115640 w 685800"/>
                <a:gd name="connsiteY4" fmla="*/ 276435 h 276225"/>
                <a:gd name="connsiteX5" fmla="*/ 7144 w 685800"/>
                <a:gd name="connsiteY5" fmla="*/ 167938 h 276225"/>
                <a:gd name="connsiteX6" fmla="*/ 115640 w 685800"/>
                <a:gd name="connsiteY6" fmla="*/ 59443 h 276225"/>
                <a:gd name="connsiteX7" fmla="*/ 116515 w 685800"/>
                <a:gd name="connsiteY7" fmla="*/ 59443 h 276225"/>
                <a:gd name="connsiteX8" fmla="*/ 223042 w 685800"/>
                <a:gd name="connsiteY8" fmla="*/ 7144 h 276225"/>
                <a:gd name="connsiteX9" fmla="*/ 413319 w 685800"/>
                <a:gd name="connsiteY9" fmla="*/ 7144 h 276225"/>
                <a:gd name="connsiteX10" fmla="*/ 519843 w 685800"/>
                <a:gd name="connsiteY10" fmla="*/ 59443 h 276225"/>
                <a:gd name="connsiteX11" fmla="*/ 575770 w 685800"/>
                <a:gd name="connsiteY11" fmla="*/ 59443 h 276225"/>
                <a:gd name="connsiteX12" fmla="*/ 684266 w 685800"/>
                <a:gd name="connsiteY12" fmla="*/ 167938 h 276225"/>
                <a:gd name="connsiteX13" fmla="*/ 575770 w 685800"/>
                <a:gd name="connsiteY13" fmla="*/ 27643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800" h="276225">
                  <a:moveTo>
                    <a:pt x="575770" y="276435"/>
                  </a:moveTo>
                  <a:lnTo>
                    <a:pt x="430388" y="276435"/>
                  </a:lnTo>
                  <a:cubicBezTo>
                    <a:pt x="427663" y="276435"/>
                    <a:pt x="424969" y="276314"/>
                    <a:pt x="422300" y="276104"/>
                  </a:cubicBezTo>
                  <a:cubicBezTo>
                    <a:pt x="419329" y="276314"/>
                    <a:pt x="416338" y="276435"/>
                    <a:pt x="413319" y="276435"/>
                  </a:cubicBezTo>
                  <a:lnTo>
                    <a:pt x="115640" y="276435"/>
                  </a:lnTo>
                  <a:cubicBezTo>
                    <a:pt x="55816" y="276435"/>
                    <a:pt x="7144" y="227763"/>
                    <a:pt x="7144" y="167938"/>
                  </a:cubicBezTo>
                  <a:cubicBezTo>
                    <a:pt x="7144" y="108114"/>
                    <a:pt x="55816" y="59443"/>
                    <a:pt x="115640" y="59443"/>
                  </a:cubicBezTo>
                  <a:lnTo>
                    <a:pt x="116515" y="59443"/>
                  </a:lnTo>
                  <a:cubicBezTo>
                    <a:pt x="141931" y="26463"/>
                    <a:pt x="180836" y="7144"/>
                    <a:pt x="223042" y="7144"/>
                  </a:cubicBezTo>
                  <a:lnTo>
                    <a:pt x="413319" y="7144"/>
                  </a:lnTo>
                  <a:cubicBezTo>
                    <a:pt x="455526" y="7144"/>
                    <a:pt x="494430" y="26468"/>
                    <a:pt x="519843" y="59443"/>
                  </a:cubicBezTo>
                  <a:lnTo>
                    <a:pt x="575770" y="59443"/>
                  </a:lnTo>
                  <a:cubicBezTo>
                    <a:pt x="635594" y="59443"/>
                    <a:pt x="684266" y="108114"/>
                    <a:pt x="684266" y="167938"/>
                  </a:cubicBezTo>
                  <a:cubicBezTo>
                    <a:pt x="684266" y="227763"/>
                    <a:pt x="635594" y="276435"/>
                    <a:pt x="575770" y="276435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Graphic 113">
              <a:extLst>
                <a:ext uri="{FF2B5EF4-FFF2-40B4-BE49-F238E27FC236}">
                  <a16:creationId xmlns:a16="http://schemas.microsoft.com/office/drawing/2014/main" id="{1A2E1AA7-648F-4A0C-B4BD-2C03EDF5789B}"/>
                </a:ext>
              </a:extLst>
            </p:cNvPr>
            <p:cNvSpPr/>
            <p:nvPr/>
          </p:nvSpPr>
          <p:spPr>
            <a:xfrm flipH="1">
              <a:off x="4007439" y="7747415"/>
              <a:ext cx="501116" cy="201839"/>
            </a:xfrm>
            <a:custGeom>
              <a:avLst/>
              <a:gdLst>
                <a:gd name="connsiteX0" fmla="*/ 575770 w 685800"/>
                <a:gd name="connsiteY0" fmla="*/ 276435 h 276225"/>
                <a:gd name="connsiteX1" fmla="*/ 430388 w 685800"/>
                <a:gd name="connsiteY1" fmla="*/ 276435 h 276225"/>
                <a:gd name="connsiteX2" fmla="*/ 422300 w 685800"/>
                <a:gd name="connsiteY2" fmla="*/ 276104 h 276225"/>
                <a:gd name="connsiteX3" fmla="*/ 413319 w 685800"/>
                <a:gd name="connsiteY3" fmla="*/ 276435 h 276225"/>
                <a:gd name="connsiteX4" fmla="*/ 115640 w 685800"/>
                <a:gd name="connsiteY4" fmla="*/ 276435 h 276225"/>
                <a:gd name="connsiteX5" fmla="*/ 7144 w 685800"/>
                <a:gd name="connsiteY5" fmla="*/ 167938 h 276225"/>
                <a:gd name="connsiteX6" fmla="*/ 115640 w 685800"/>
                <a:gd name="connsiteY6" fmla="*/ 59443 h 276225"/>
                <a:gd name="connsiteX7" fmla="*/ 116515 w 685800"/>
                <a:gd name="connsiteY7" fmla="*/ 59443 h 276225"/>
                <a:gd name="connsiteX8" fmla="*/ 223042 w 685800"/>
                <a:gd name="connsiteY8" fmla="*/ 7144 h 276225"/>
                <a:gd name="connsiteX9" fmla="*/ 413319 w 685800"/>
                <a:gd name="connsiteY9" fmla="*/ 7144 h 276225"/>
                <a:gd name="connsiteX10" fmla="*/ 519843 w 685800"/>
                <a:gd name="connsiteY10" fmla="*/ 59443 h 276225"/>
                <a:gd name="connsiteX11" fmla="*/ 575770 w 685800"/>
                <a:gd name="connsiteY11" fmla="*/ 59443 h 276225"/>
                <a:gd name="connsiteX12" fmla="*/ 684266 w 685800"/>
                <a:gd name="connsiteY12" fmla="*/ 167938 h 276225"/>
                <a:gd name="connsiteX13" fmla="*/ 575770 w 685800"/>
                <a:gd name="connsiteY13" fmla="*/ 27643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800" h="276225">
                  <a:moveTo>
                    <a:pt x="575770" y="276435"/>
                  </a:moveTo>
                  <a:lnTo>
                    <a:pt x="430388" y="276435"/>
                  </a:lnTo>
                  <a:cubicBezTo>
                    <a:pt x="427663" y="276435"/>
                    <a:pt x="424969" y="276314"/>
                    <a:pt x="422300" y="276104"/>
                  </a:cubicBezTo>
                  <a:cubicBezTo>
                    <a:pt x="419329" y="276314"/>
                    <a:pt x="416338" y="276435"/>
                    <a:pt x="413319" y="276435"/>
                  </a:cubicBezTo>
                  <a:lnTo>
                    <a:pt x="115640" y="276435"/>
                  </a:lnTo>
                  <a:cubicBezTo>
                    <a:pt x="55816" y="276435"/>
                    <a:pt x="7144" y="227763"/>
                    <a:pt x="7144" y="167938"/>
                  </a:cubicBezTo>
                  <a:cubicBezTo>
                    <a:pt x="7144" y="108114"/>
                    <a:pt x="55816" y="59443"/>
                    <a:pt x="115640" y="59443"/>
                  </a:cubicBezTo>
                  <a:lnTo>
                    <a:pt x="116515" y="59443"/>
                  </a:lnTo>
                  <a:cubicBezTo>
                    <a:pt x="141931" y="26463"/>
                    <a:pt x="180836" y="7144"/>
                    <a:pt x="223042" y="7144"/>
                  </a:cubicBezTo>
                  <a:lnTo>
                    <a:pt x="413319" y="7144"/>
                  </a:lnTo>
                  <a:cubicBezTo>
                    <a:pt x="455526" y="7144"/>
                    <a:pt x="494430" y="26468"/>
                    <a:pt x="519843" y="59443"/>
                  </a:cubicBezTo>
                  <a:lnTo>
                    <a:pt x="575770" y="59443"/>
                  </a:lnTo>
                  <a:cubicBezTo>
                    <a:pt x="635594" y="59443"/>
                    <a:pt x="684266" y="108114"/>
                    <a:pt x="684266" y="167938"/>
                  </a:cubicBezTo>
                  <a:cubicBezTo>
                    <a:pt x="684266" y="227763"/>
                    <a:pt x="635594" y="276435"/>
                    <a:pt x="575770" y="276435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Graphic 117">
              <a:extLst>
                <a:ext uri="{FF2B5EF4-FFF2-40B4-BE49-F238E27FC236}">
                  <a16:creationId xmlns:a16="http://schemas.microsoft.com/office/drawing/2014/main" id="{D8ECF39A-D695-4FE6-94AA-A195E4A348D6}"/>
                </a:ext>
              </a:extLst>
            </p:cNvPr>
            <p:cNvSpPr/>
            <p:nvPr/>
          </p:nvSpPr>
          <p:spPr>
            <a:xfrm flipH="1">
              <a:off x="3872810" y="7819868"/>
              <a:ext cx="1191711" cy="628866"/>
            </a:xfrm>
            <a:custGeom>
              <a:avLst/>
              <a:gdLst>
                <a:gd name="connsiteX0" fmla="*/ 581886 w 895350"/>
                <a:gd name="connsiteY0" fmla="*/ 264170 h 266700"/>
                <a:gd name="connsiteX1" fmla="*/ 339873 w 895350"/>
                <a:gd name="connsiteY1" fmla="*/ 264170 h 266700"/>
                <a:gd name="connsiteX2" fmla="*/ 279580 w 895350"/>
                <a:gd name="connsiteY2" fmla="*/ 234818 h 266700"/>
                <a:gd name="connsiteX3" fmla="*/ 250465 w 895350"/>
                <a:gd name="connsiteY3" fmla="*/ 219927 h 266700"/>
                <a:gd name="connsiteX4" fmla="*/ 71211 w 895350"/>
                <a:gd name="connsiteY4" fmla="*/ 219927 h 266700"/>
                <a:gd name="connsiteX5" fmla="*/ 25102 w 895350"/>
                <a:gd name="connsiteY5" fmla="*/ 200341 h 266700"/>
                <a:gd name="connsiteX6" fmla="*/ 7187 w 895350"/>
                <a:gd name="connsiteY6" fmla="*/ 153531 h 266700"/>
                <a:gd name="connsiteX7" fmla="*/ 72179 w 895350"/>
                <a:gd name="connsiteY7" fmla="*/ 91776 h 266700"/>
                <a:gd name="connsiteX8" fmla="*/ 99460 w 895350"/>
                <a:gd name="connsiteY8" fmla="*/ 91776 h 266700"/>
                <a:gd name="connsiteX9" fmla="*/ 175334 w 895350"/>
                <a:gd name="connsiteY9" fmla="*/ 46816 h 266700"/>
                <a:gd name="connsiteX10" fmla="*/ 195612 w 895350"/>
                <a:gd name="connsiteY10" fmla="*/ 46816 h 266700"/>
                <a:gd name="connsiteX11" fmla="*/ 215072 w 895350"/>
                <a:gd name="connsiteY11" fmla="*/ 38607 h 266700"/>
                <a:gd name="connsiteX12" fmla="*/ 290593 w 895350"/>
                <a:gd name="connsiteY12" fmla="*/ 7144 h 266700"/>
                <a:gd name="connsiteX13" fmla="*/ 522160 w 895350"/>
                <a:gd name="connsiteY13" fmla="*/ 7144 h 266700"/>
                <a:gd name="connsiteX14" fmla="*/ 609280 w 895350"/>
                <a:gd name="connsiteY14" fmla="*/ 52486 h 266700"/>
                <a:gd name="connsiteX15" fmla="*/ 631697 w 895350"/>
                <a:gd name="connsiteY15" fmla="*/ 64289 h 266700"/>
                <a:gd name="connsiteX16" fmla="*/ 686615 w 895350"/>
                <a:gd name="connsiteY16" fmla="*/ 64289 h 266700"/>
                <a:gd name="connsiteX17" fmla="*/ 745942 w 895350"/>
                <a:gd name="connsiteY17" fmla="*/ 91776 h 266700"/>
                <a:gd name="connsiteX18" fmla="*/ 823184 w 895350"/>
                <a:gd name="connsiteY18" fmla="*/ 91776 h 266700"/>
                <a:gd name="connsiteX19" fmla="*/ 888184 w 895350"/>
                <a:gd name="connsiteY19" fmla="*/ 153531 h 266700"/>
                <a:gd name="connsiteX20" fmla="*/ 870251 w 895350"/>
                <a:gd name="connsiteY20" fmla="*/ 200351 h 266700"/>
                <a:gd name="connsiteX21" fmla="*/ 824151 w 895350"/>
                <a:gd name="connsiteY21" fmla="*/ 219927 h 266700"/>
                <a:gd name="connsiteX22" fmla="*/ 711237 w 895350"/>
                <a:gd name="connsiteY22" fmla="*/ 219927 h 266700"/>
                <a:gd name="connsiteX23" fmla="*/ 699572 w 895350"/>
                <a:gd name="connsiteY23" fmla="*/ 218843 h 266700"/>
                <a:gd name="connsiteX24" fmla="*/ 686615 w 895350"/>
                <a:gd name="connsiteY24" fmla="*/ 219927 h 266700"/>
                <a:gd name="connsiteX25" fmla="*/ 671295 w 895350"/>
                <a:gd name="connsiteY25" fmla="*/ 219927 h 266700"/>
                <a:gd name="connsiteX26" fmla="*/ 642180 w 895350"/>
                <a:gd name="connsiteY26" fmla="*/ 234823 h 266700"/>
                <a:gd name="connsiteX27" fmla="*/ 581886 w 895350"/>
                <a:gd name="connsiteY27" fmla="*/ 26417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95350" h="266700">
                  <a:moveTo>
                    <a:pt x="581886" y="264170"/>
                  </a:moveTo>
                  <a:lnTo>
                    <a:pt x="339873" y="264170"/>
                  </a:lnTo>
                  <a:cubicBezTo>
                    <a:pt x="316191" y="264170"/>
                    <a:pt x="294211" y="253473"/>
                    <a:pt x="279580" y="234818"/>
                  </a:cubicBezTo>
                  <a:cubicBezTo>
                    <a:pt x="272157" y="225354"/>
                    <a:pt x="261543" y="219927"/>
                    <a:pt x="250465" y="219927"/>
                  </a:cubicBezTo>
                  <a:lnTo>
                    <a:pt x="71211" y="219927"/>
                  </a:lnTo>
                  <a:cubicBezTo>
                    <a:pt x="53668" y="219927"/>
                    <a:pt x="37287" y="212973"/>
                    <a:pt x="25102" y="200341"/>
                  </a:cubicBezTo>
                  <a:cubicBezTo>
                    <a:pt x="12917" y="187714"/>
                    <a:pt x="6554" y="171092"/>
                    <a:pt x="7187" y="153531"/>
                  </a:cubicBezTo>
                  <a:cubicBezTo>
                    <a:pt x="8405" y="118904"/>
                    <a:pt x="36962" y="91776"/>
                    <a:pt x="72179" y="91776"/>
                  </a:cubicBezTo>
                  <a:lnTo>
                    <a:pt x="99460" y="91776"/>
                  </a:lnTo>
                  <a:cubicBezTo>
                    <a:pt x="114446" y="64619"/>
                    <a:pt x="143513" y="46816"/>
                    <a:pt x="175334" y="46816"/>
                  </a:cubicBezTo>
                  <a:lnTo>
                    <a:pt x="195612" y="46816"/>
                  </a:lnTo>
                  <a:cubicBezTo>
                    <a:pt x="202905" y="46816"/>
                    <a:pt x="209816" y="43900"/>
                    <a:pt x="215072" y="38607"/>
                  </a:cubicBezTo>
                  <a:cubicBezTo>
                    <a:pt x="235191" y="18320"/>
                    <a:pt x="262018" y="7144"/>
                    <a:pt x="290593" y="7144"/>
                  </a:cubicBezTo>
                  <a:lnTo>
                    <a:pt x="522160" y="7144"/>
                  </a:lnTo>
                  <a:cubicBezTo>
                    <a:pt x="556791" y="7144"/>
                    <a:pt x="589365" y="24092"/>
                    <a:pt x="609280" y="52486"/>
                  </a:cubicBezTo>
                  <a:cubicBezTo>
                    <a:pt x="614470" y="59880"/>
                    <a:pt x="622843" y="64289"/>
                    <a:pt x="631697" y="64289"/>
                  </a:cubicBezTo>
                  <a:lnTo>
                    <a:pt x="686615" y="64289"/>
                  </a:lnTo>
                  <a:cubicBezTo>
                    <a:pt x="709655" y="64289"/>
                    <a:pt x="731310" y="74549"/>
                    <a:pt x="745942" y="91776"/>
                  </a:cubicBezTo>
                  <a:lnTo>
                    <a:pt x="823184" y="91776"/>
                  </a:lnTo>
                  <a:cubicBezTo>
                    <a:pt x="858390" y="91776"/>
                    <a:pt x="886947" y="118900"/>
                    <a:pt x="888184" y="153531"/>
                  </a:cubicBezTo>
                  <a:cubicBezTo>
                    <a:pt x="888807" y="171101"/>
                    <a:pt x="882436" y="187723"/>
                    <a:pt x="870251" y="200351"/>
                  </a:cubicBezTo>
                  <a:cubicBezTo>
                    <a:pt x="858065" y="212973"/>
                    <a:pt x="841694" y="219927"/>
                    <a:pt x="824151" y="219927"/>
                  </a:cubicBezTo>
                  <a:lnTo>
                    <a:pt x="711237" y="219927"/>
                  </a:lnTo>
                  <a:cubicBezTo>
                    <a:pt x="707330" y="219927"/>
                    <a:pt x="703433" y="219564"/>
                    <a:pt x="699572" y="218843"/>
                  </a:cubicBezTo>
                  <a:cubicBezTo>
                    <a:pt x="695294" y="219564"/>
                    <a:pt x="690959" y="219927"/>
                    <a:pt x="686615" y="219927"/>
                  </a:cubicBezTo>
                  <a:lnTo>
                    <a:pt x="671295" y="219927"/>
                  </a:lnTo>
                  <a:cubicBezTo>
                    <a:pt x="660226" y="219927"/>
                    <a:pt x="649613" y="225354"/>
                    <a:pt x="642180" y="234823"/>
                  </a:cubicBezTo>
                  <a:cubicBezTo>
                    <a:pt x="627549" y="253473"/>
                    <a:pt x="605569" y="264170"/>
                    <a:pt x="581886" y="264170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1" name="Graphic 117">
              <a:extLst>
                <a:ext uri="{FF2B5EF4-FFF2-40B4-BE49-F238E27FC236}">
                  <a16:creationId xmlns:a16="http://schemas.microsoft.com/office/drawing/2014/main" id="{76F7DF95-3F0A-4C84-A59F-C44842352D40}"/>
                </a:ext>
              </a:extLst>
            </p:cNvPr>
            <p:cNvSpPr/>
            <p:nvPr/>
          </p:nvSpPr>
          <p:spPr>
            <a:xfrm>
              <a:off x="3339804" y="8632713"/>
              <a:ext cx="1191711" cy="354978"/>
            </a:xfrm>
            <a:custGeom>
              <a:avLst/>
              <a:gdLst>
                <a:gd name="connsiteX0" fmla="*/ 581886 w 895350"/>
                <a:gd name="connsiteY0" fmla="*/ 264170 h 266700"/>
                <a:gd name="connsiteX1" fmla="*/ 339873 w 895350"/>
                <a:gd name="connsiteY1" fmla="*/ 264170 h 266700"/>
                <a:gd name="connsiteX2" fmla="*/ 279580 w 895350"/>
                <a:gd name="connsiteY2" fmla="*/ 234818 h 266700"/>
                <a:gd name="connsiteX3" fmla="*/ 250465 w 895350"/>
                <a:gd name="connsiteY3" fmla="*/ 219927 h 266700"/>
                <a:gd name="connsiteX4" fmla="*/ 71211 w 895350"/>
                <a:gd name="connsiteY4" fmla="*/ 219927 h 266700"/>
                <a:gd name="connsiteX5" fmla="*/ 25102 w 895350"/>
                <a:gd name="connsiteY5" fmla="*/ 200341 h 266700"/>
                <a:gd name="connsiteX6" fmla="*/ 7187 w 895350"/>
                <a:gd name="connsiteY6" fmla="*/ 153531 h 266700"/>
                <a:gd name="connsiteX7" fmla="*/ 72179 w 895350"/>
                <a:gd name="connsiteY7" fmla="*/ 91776 h 266700"/>
                <a:gd name="connsiteX8" fmla="*/ 99460 w 895350"/>
                <a:gd name="connsiteY8" fmla="*/ 91776 h 266700"/>
                <a:gd name="connsiteX9" fmla="*/ 175334 w 895350"/>
                <a:gd name="connsiteY9" fmla="*/ 46816 h 266700"/>
                <a:gd name="connsiteX10" fmla="*/ 195612 w 895350"/>
                <a:gd name="connsiteY10" fmla="*/ 46816 h 266700"/>
                <a:gd name="connsiteX11" fmla="*/ 215072 w 895350"/>
                <a:gd name="connsiteY11" fmla="*/ 38607 h 266700"/>
                <a:gd name="connsiteX12" fmla="*/ 290593 w 895350"/>
                <a:gd name="connsiteY12" fmla="*/ 7144 h 266700"/>
                <a:gd name="connsiteX13" fmla="*/ 522160 w 895350"/>
                <a:gd name="connsiteY13" fmla="*/ 7144 h 266700"/>
                <a:gd name="connsiteX14" fmla="*/ 609280 w 895350"/>
                <a:gd name="connsiteY14" fmla="*/ 52486 h 266700"/>
                <a:gd name="connsiteX15" fmla="*/ 631697 w 895350"/>
                <a:gd name="connsiteY15" fmla="*/ 64289 h 266700"/>
                <a:gd name="connsiteX16" fmla="*/ 686615 w 895350"/>
                <a:gd name="connsiteY16" fmla="*/ 64289 h 266700"/>
                <a:gd name="connsiteX17" fmla="*/ 745942 w 895350"/>
                <a:gd name="connsiteY17" fmla="*/ 91776 h 266700"/>
                <a:gd name="connsiteX18" fmla="*/ 823184 w 895350"/>
                <a:gd name="connsiteY18" fmla="*/ 91776 h 266700"/>
                <a:gd name="connsiteX19" fmla="*/ 888184 w 895350"/>
                <a:gd name="connsiteY19" fmla="*/ 153531 h 266700"/>
                <a:gd name="connsiteX20" fmla="*/ 870251 w 895350"/>
                <a:gd name="connsiteY20" fmla="*/ 200351 h 266700"/>
                <a:gd name="connsiteX21" fmla="*/ 824151 w 895350"/>
                <a:gd name="connsiteY21" fmla="*/ 219927 h 266700"/>
                <a:gd name="connsiteX22" fmla="*/ 711237 w 895350"/>
                <a:gd name="connsiteY22" fmla="*/ 219927 h 266700"/>
                <a:gd name="connsiteX23" fmla="*/ 699572 w 895350"/>
                <a:gd name="connsiteY23" fmla="*/ 218843 h 266700"/>
                <a:gd name="connsiteX24" fmla="*/ 686615 w 895350"/>
                <a:gd name="connsiteY24" fmla="*/ 219927 h 266700"/>
                <a:gd name="connsiteX25" fmla="*/ 671295 w 895350"/>
                <a:gd name="connsiteY25" fmla="*/ 219927 h 266700"/>
                <a:gd name="connsiteX26" fmla="*/ 642180 w 895350"/>
                <a:gd name="connsiteY26" fmla="*/ 234823 h 266700"/>
                <a:gd name="connsiteX27" fmla="*/ 581886 w 895350"/>
                <a:gd name="connsiteY27" fmla="*/ 26417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95350" h="266700">
                  <a:moveTo>
                    <a:pt x="581886" y="264170"/>
                  </a:moveTo>
                  <a:lnTo>
                    <a:pt x="339873" y="264170"/>
                  </a:lnTo>
                  <a:cubicBezTo>
                    <a:pt x="316191" y="264170"/>
                    <a:pt x="294211" y="253473"/>
                    <a:pt x="279580" y="234818"/>
                  </a:cubicBezTo>
                  <a:cubicBezTo>
                    <a:pt x="272157" y="225354"/>
                    <a:pt x="261543" y="219927"/>
                    <a:pt x="250465" y="219927"/>
                  </a:cubicBezTo>
                  <a:lnTo>
                    <a:pt x="71211" y="219927"/>
                  </a:lnTo>
                  <a:cubicBezTo>
                    <a:pt x="53668" y="219927"/>
                    <a:pt x="37287" y="212973"/>
                    <a:pt x="25102" y="200341"/>
                  </a:cubicBezTo>
                  <a:cubicBezTo>
                    <a:pt x="12917" y="187714"/>
                    <a:pt x="6554" y="171092"/>
                    <a:pt x="7187" y="153531"/>
                  </a:cubicBezTo>
                  <a:cubicBezTo>
                    <a:pt x="8405" y="118904"/>
                    <a:pt x="36962" y="91776"/>
                    <a:pt x="72179" y="91776"/>
                  </a:cubicBezTo>
                  <a:lnTo>
                    <a:pt x="99460" y="91776"/>
                  </a:lnTo>
                  <a:cubicBezTo>
                    <a:pt x="114446" y="64619"/>
                    <a:pt x="143513" y="46816"/>
                    <a:pt x="175334" y="46816"/>
                  </a:cubicBezTo>
                  <a:lnTo>
                    <a:pt x="195612" y="46816"/>
                  </a:lnTo>
                  <a:cubicBezTo>
                    <a:pt x="202905" y="46816"/>
                    <a:pt x="209816" y="43900"/>
                    <a:pt x="215072" y="38607"/>
                  </a:cubicBezTo>
                  <a:cubicBezTo>
                    <a:pt x="235191" y="18320"/>
                    <a:pt x="262018" y="7144"/>
                    <a:pt x="290593" y="7144"/>
                  </a:cubicBezTo>
                  <a:lnTo>
                    <a:pt x="522160" y="7144"/>
                  </a:lnTo>
                  <a:cubicBezTo>
                    <a:pt x="556791" y="7144"/>
                    <a:pt x="589365" y="24092"/>
                    <a:pt x="609280" y="52486"/>
                  </a:cubicBezTo>
                  <a:cubicBezTo>
                    <a:pt x="614470" y="59880"/>
                    <a:pt x="622843" y="64289"/>
                    <a:pt x="631697" y="64289"/>
                  </a:cubicBezTo>
                  <a:lnTo>
                    <a:pt x="686615" y="64289"/>
                  </a:lnTo>
                  <a:cubicBezTo>
                    <a:pt x="709655" y="64289"/>
                    <a:pt x="731310" y="74549"/>
                    <a:pt x="745942" y="91776"/>
                  </a:cubicBezTo>
                  <a:lnTo>
                    <a:pt x="823184" y="91776"/>
                  </a:lnTo>
                  <a:cubicBezTo>
                    <a:pt x="858390" y="91776"/>
                    <a:pt x="886947" y="118900"/>
                    <a:pt x="888184" y="153531"/>
                  </a:cubicBezTo>
                  <a:cubicBezTo>
                    <a:pt x="888807" y="171101"/>
                    <a:pt x="882436" y="187723"/>
                    <a:pt x="870251" y="200351"/>
                  </a:cubicBezTo>
                  <a:cubicBezTo>
                    <a:pt x="858065" y="212973"/>
                    <a:pt x="841694" y="219927"/>
                    <a:pt x="824151" y="219927"/>
                  </a:cubicBezTo>
                  <a:lnTo>
                    <a:pt x="711237" y="219927"/>
                  </a:lnTo>
                  <a:cubicBezTo>
                    <a:pt x="707330" y="219927"/>
                    <a:pt x="703433" y="219564"/>
                    <a:pt x="699572" y="218843"/>
                  </a:cubicBezTo>
                  <a:cubicBezTo>
                    <a:pt x="695294" y="219564"/>
                    <a:pt x="690959" y="219927"/>
                    <a:pt x="686615" y="219927"/>
                  </a:cubicBezTo>
                  <a:lnTo>
                    <a:pt x="671295" y="219927"/>
                  </a:lnTo>
                  <a:cubicBezTo>
                    <a:pt x="660226" y="219927"/>
                    <a:pt x="649613" y="225354"/>
                    <a:pt x="642180" y="234823"/>
                  </a:cubicBezTo>
                  <a:cubicBezTo>
                    <a:pt x="627549" y="253473"/>
                    <a:pt x="605569" y="264170"/>
                    <a:pt x="581886" y="264170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42" name="Group 141" title="Milestone Flag">
            <a:extLst>
              <a:ext uri="{FF2B5EF4-FFF2-40B4-BE49-F238E27FC236}">
                <a16:creationId xmlns:a16="http://schemas.microsoft.com/office/drawing/2014/main" id="{3219726B-6215-444F-BA74-935862E96192}"/>
              </a:ext>
            </a:extLst>
          </p:cNvPr>
          <p:cNvGrpSpPr/>
          <p:nvPr/>
        </p:nvGrpSpPr>
        <p:grpSpPr>
          <a:xfrm>
            <a:off x="8268645" y="6471444"/>
            <a:ext cx="2160000" cy="2391328"/>
            <a:chOff x="1581339" y="5149760"/>
            <a:chExt cx="2160000" cy="239132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2E75793-DB44-46D5-B7B9-146AB0A2996E}"/>
                </a:ext>
              </a:extLst>
            </p:cNvPr>
            <p:cNvSpPr/>
            <p:nvPr/>
          </p:nvSpPr>
          <p:spPr>
            <a:xfrm>
              <a:off x="3424705" y="5149760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36B99C0-0765-4574-A05D-E5A8CA2C62BC}"/>
                </a:ext>
              </a:extLst>
            </p:cNvPr>
            <p:cNvSpPr/>
            <p:nvPr/>
          </p:nvSpPr>
          <p:spPr>
            <a:xfrm>
              <a:off x="1581339" y="5550346"/>
              <a:ext cx="2160000" cy="609632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RightUp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BETA</a:t>
              </a:r>
              <a:endPara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DE45A93-8B0B-4C2A-852E-27FCC4D21046}"/>
                </a:ext>
              </a:extLst>
            </p:cNvPr>
            <p:cNvSpPr/>
            <p:nvPr/>
          </p:nvSpPr>
          <p:spPr>
            <a:xfrm>
              <a:off x="1877312" y="6028811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7" name="Group 146" title="Milestone Flag">
            <a:extLst>
              <a:ext uri="{FF2B5EF4-FFF2-40B4-BE49-F238E27FC236}">
                <a16:creationId xmlns:a16="http://schemas.microsoft.com/office/drawing/2014/main" id="{9DF1BB47-882B-4E63-990A-3F807961ED0A}"/>
              </a:ext>
            </a:extLst>
          </p:cNvPr>
          <p:cNvGrpSpPr/>
          <p:nvPr/>
        </p:nvGrpSpPr>
        <p:grpSpPr>
          <a:xfrm>
            <a:off x="7798224" y="12593829"/>
            <a:ext cx="2160000" cy="2378260"/>
            <a:chOff x="7798224" y="13083424"/>
            <a:chExt cx="2160000" cy="23782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10107DB-DA01-4AF8-8EAB-E479BF01E2D7}"/>
                </a:ext>
              </a:extLst>
            </p:cNvPr>
            <p:cNvSpPr/>
            <p:nvPr/>
          </p:nvSpPr>
          <p:spPr>
            <a:xfrm>
              <a:off x="8100531" y="13083424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7C7B2E9-C6B9-46C3-8F06-D1A2CB3DE0D7}"/>
                </a:ext>
              </a:extLst>
            </p:cNvPr>
            <p:cNvSpPr/>
            <p:nvPr/>
          </p:nvSpPr>
          <p:spPr>
            <a:xfrm>
              <a:off x="7798224" y="13493546"/>
              <a:ext cx="2160000" cy="609632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LeftDown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FINISH</a:t>
              </a:r>
              <a:endPara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137EA92-B4C0-4DAA-B7E7-D119C08F6F81}"/>
                </a:ext>
              </a:extLst>
            </p:cNvPr>
            <p:cNvSpPr/>
            <p:nvPr/>
          </p:nvSpPr>
          <p:spPr>
            <a:xfrm>
              <a:off x="9622447" y="13949407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1" name="Graphic 150" title="Icon Placeholder">
            <a:extLst>
              <a:ext uri="{FF2B5EF4-FFF2-40B4-BE49-F238E27FC236}">
                <a16:creationId xmlns:a16="http://schemas.microsoft.com/office/drawing/2014/main" id="{790118AE-8D15-4B0E-83E1-CDFF5121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8154" y="4439537"/>
            <a:ext cx="650570" cy="650570"/>
          </a:xfrm>
          <a:prstGeom prst="rect">
            <a:avLst/>
          </a:prstGeom>
        </p:spPr>
      </p:pic>
      <p:grpSp>
        <p:nvGrpSpPr>
          <p:cNvPr id="154" name="Graphic 152" title="3D Icons">
            <a:extLst>
              <a:ext uri="{FF2B5EF4-FFF2-40B4-BE49-F238E27FC236}">
                <a16:creationId xmlns:a16="http://schemas.microsoft.com/office/drawing/2014/main" id="{1700FB2C-5D90-48B9-A0C7-1CA5684563A2}"/>
              </a:ext>
            </a:extLst>
          </p:cNvPr>
          <p:cNvGrpSpPr/>
          <p:nvPr/>
        </p:nvGrpSpPr>
        <p:grpSpPr>
          <a:xfrm>
            <a:off x="1279620" y="5018297"/>
            <a:ext cx="735037" cy="735037"/>
            <a:chOff x="1448268" y="5689909"/>
            <a:chExt cx="342900" cy="342900"/>
          </a:xfrm>
          <a:solidFill>
            <a:schemeClr val="bg1"/>
          </a:solidFill>
          <a:scene3d>
            <a:camera prst="isometricTopUp"/>
            <a:lightRig rig="balanced" dir="t"/>
          </a:scene3d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F5BCE1-EC09-4FB0-9715-80965F519442}"/>
                </a:ext>
              </a:extLst>
            </p:cNvPr>
            <p:cNvSpPr/>
            <p:nvPr/>
          </p:nvSpPr>
          <p:spPr>
            <a:xfrm>
              <a:off x="1483492" y="5724437"/>
              <a:ext cx="266700" cy="266700"/>
            </a:xfrm>
            <a:custGeom>
              <a:avLst/>
              <a:gdLst>
                <a:gd name="connsiteX0" fmla="*/ 229571 w 266700"/>
                <a:gd name="connsiteY0" fmla="*/ 66437 h 266700"/>
                <a:gd name="connsiteX1" fmla="*/ 227666 w 266700"/>
                <a:gd name="connsiteY1" fmla="*/ 67389 h 266700"/>
                <a:gd name="connsiteX2" fmla="*/ 209568 w 266700"/>
                <a:gd name="connsiteY2" fmla="*/ 63579 h 266700"/>
                <a:gd name="connsiteX3" fmla="*/ 205758 w 266700"/>
                <a:gd name="connsiteY3" fmla="*/ 45482 h 266700"/>
                <a:gd name="connsiteX4" fmla="*/ 206711 w 266700"/>
                <a:gd name="connsiteY4" fmla="*/ 43577 h 266700"/>
                <a:gd name="connsiteX5" fmla="*/ 189566 w 266700"/>
                <a:gd name="connsiteY5" fmla="*/ 9287 h 266700"/>
                <a:gd name="connsiteX6" fmla="*/ 166706 w 266700"/>
                <a:gd name="connsiteY6" fmla="*/ 9287 h 266700"/>
                <a:gd name="connsiteX7" fmla="*/ 153371 w 266700"/>
                <a:gd name="connsiteY7" fmla="*/ 20717 h 266700"/>
                <a:gd name="connsiteX8" fmla="*/ 152418 w 266700"/>
                <a:gd name="connsiteY8" fmla="*/ 22622 h 266700"/>
                <a:gd name="connsiteX9" fmla="*/ 143846 w 266700"/>
                <a:gd name="connsiteY9" fmla="*/ 31194 h 266700"/>
                <a:gd name="connsiteX10" fmla="*/ 136226 w 266700"/>
                <a:gd name="connsiteY10" fmla="*/ 33099 h 266700"/>
                <a:gd name="connsiteX11" fmla="*/ 120986 w 266700"/>
                <a:gd name="connsiteY11" fmla="*/ 23574 h 266700"/>
                <a:gd name="connsiteX12" fmla="*/ 120033 w 266700"/>
                <a:gd name="connsiteY12" fmla="*/ 21669 h 266700"/>
                <a:gd name="connsiteX13" fmla="*/ 83838 w 266700"/>
                <a:gd name="connsiteY13" fmla="*/ 10239 h 266700"/>
                <a:gd name="connsiteX14" fmla="*/ 66693 w 266700"/>
                <a:gd name="connsiteY14" fmla="*/ 44529 h 266700"/>
                <a:gd name="connsiteX15" fmla="*/ 67646 w 266700"/>
                <a:gd name="connsiteY15" fmla="*/ 46434 h 266700"/>
                <a:gd name="connsiteX16" fmla="*/ 63836 w 266700"/>
                <a:gd name="connsiteY16" fmla="*/ 64532 h 266700"/>
                <a:gd name="connsiteX17" fmla="*/ 58121 w 266700"/>
                <a:gd name="connsiteY17" fmla="*/ 68342 h 266700"/>
                <a:gd name="connsiteX18" fmla="*/ 45738 w 266700"/>
                <a:gd name="connsiteY18" fmla="*/ 68342 h 266700"/>
                <a:gd name="connsiteX19" fmla="*/ 43833 w 266700"/>
                <a:gd name="connsiteY19" fmla="*/ 67389 h 266700"/>
                <a:gd name="connsiteX20" fmla="*/ 25736 w 266700"/>
                <a:gd name="connsiteY20" fmla="*/ 68342 h 266700"/>
                <a:gd name="connsiteX21" fmla="*/ 9543 w 266700"/>
                <a:gd name="connsiteY21" fmla="*/ 84534 h 266700"/>
                <a:gd name="connsiteX22" fmla="*/ 20973 w 266700"/>
                <a:gd name="connsiteY22" fmla="*/ 120729 h 266700"/>
                <a:gd name="connsiteX23" fmla="*/ 22878 w 266700"/>
                <a:gd name="connsiteY23" fmla="*/ 121682 h 266700"/>
                <a:gd name="connsiteX24" fmla="*/ 32403 w 266700"/>
                <a:gd name="connsiteY24" fmla="*/ 136922 h 266700"/>
                <a:gd name="connsiteX25" fmla="*/ 22878 w 266700"/>
                <a:gd name="connsiteY25" fmla="*/ 152162 h 266700"/>
                <a:gd name="connsiteX26" fmla="*/ 20973 w 266700"/>
                <a:gd name="connsiteY26" fmla="*/ 153114 h 266700"/>
                <a:gd name="connsiteX27" fmla="*/ 9543 w 266700"/>
                <a:gd name="connsiteY27" fmla="*/ 189309 h 266700"/>
                <a:gd name="connsiteX28" fmla="*/ 43833 w 266700"/>
                <a:gd name="connsiteY28" fmla="*/ 206454 h 266700"/>
                <a:gd name="connsiteX29" fmla="*/ 45738 w 266700"/>
                <a:gd name="connsiteY29" fmla="*/ 205502 h 266700"/>
                <a:gd name="connsiteX30" fmla="*/ 63836 w 266700"/>
                <a:gd name="connsiteY30" fmla="*/ 209312 h 266700"/>
                <a:gd name="connsiteX31" fmla="*/ 67646 w 266700"/>
                <a:gd name="connsiteY31" fmla="*/ 227409 h 266700"/>
                <a:gd name="connsiteX32" fmla="*/ 66693 w 266700"/>
                <a:gd name="connsiteY32" fmla="*/ 229314 h 266700"/>
                <a:gd name="connsiteX33" fmla="*/ 83838 w 266700"/>
                <a:gd name="connsiteY33" fmla="*/ 263604 h 266700"/>
                <a:gd name="connsiteX34" fmla="*/ 106698 w 266700"/>
                <a:gd name="connsiteY34" fmla="*/ 263604 h 266700"/>
                <a:gd name="connsiteX35" fmla="*/ 120033 w 266700"/>
                <a:gd name="connsiteY35" fmla="*/ 252174 h 266700"/>
                <a:gd name="connsiteX36" fmla="*/ 120986 w 266700"/>
                <a:gd name="connsiteY36" fmla="*/ 250269 h 266700"/>
                <a:gd name="connsiteX37" fmla="*/ 129558 w 266700"/>
                <a:gd name="connsiteY37" fmla="*/ 241697 h 266700"/>
                <a:gd name="connsiteX38" fmla="*/ 136226 w 266700"/>
                <a:gd name="connsiteY38" fmla="*/ 240744 h 266700"/>
                <a:gd name="connsiteX39" fmla="*/ 151466 w 266700"/>
                <a:gd name="connsiteY39" fmla="*/ 250269 h 266700"/>
                <a:gd name="connsiteX40" fmla="*/ 152418 w 266700"/>
                <a:gd name="connsiteY40" fmla="*/ 252174 h 266700"/>
                <a:gd name="connsiteX41" fmla="*/ 188613 w 266700"/>
                <a:gd name="connsiteY41" fmla="*/ 263604 h 266700"/>
                <a:gd name="connsiteX42" fmla="*/ 205758 w 266700"/>
                <a:gd name="connsiteY42" fmla="*/ 229314 h 266700"/>
                <a:gd name="connsiteX43" fmla="*/ 204806 w 266700"/>
                <a:gd name="connsiteY43" fmla="*/ 227409 h 266700"/>
                <a:gd name="connsiteX44" fmla="*/ 208616 w 266700"/>
                <a:gd name="connsiteY44" fmla="*/ 209312 h 266700"/>
                <a:gd name="connsiteX45" fmla="*/ 214331 w 266700"/>
                <a:gd name="connsiteY45" fmla="*/ 205502 h 266700"/>
                <a:gd name="connsiteX46" fmla="*/ 226713 w 266700"/>
                <a:gd name="connsiteY46" fmla="*/ 205502 h 266700"/>
                <a:gd name="connsiteX47" fmla="*/ 228618 w 266700"/>
                <a:gd name="connsiteY47" fmla="*/ 206454 h 266700"/>
                <a:gd name="connsiteX48" fmla="*/ 246716 w 266700"/>
                <a:gd name="connsiteY48" fmla="*/ 205502 h 266700"/>
                <a:gd name="connsiteX49" fmla="*/ 262908 w 266700"/>
                <a:gd name="connsiteY49" fmla="*/ 189309 h 266700"/>
                <a:gd name="connsiteX50" fmla="*/ 251478 w 266700"/>
                <a:gd name="connsiteY50" fmla="*/ 153114 h 266700"/>
                <a:gd name="connsiteX51" fmla="*/ 249573 w 266700"/>
                <a:gd name="connsiteY51" fmla="*/ 152162 h 266700"/>
                <a:gd name="connsiteX52" fmla="*/ 240048 w 266700"/>
                <a:gd name="connsiteY52" fmla="*/ 136922 h 266700"/>
                <a:gd name="connsiteX53" fmla="*/ 249573 w 266700"/>
                <a:gd name="connsiteY53" fmla="*/ 121682 h 266700"/>
                <a:gd name="connsiteX54" fmla="*/ 251478 w 266700"/>
                <a:gd name="connsiteY54" fmla="*/ 120729 h 266700"/>
                <a:gd name="connsiteX55" fmla="*/ 262908 w 266700"/>
                <a:gd name="connsiteY55" fmla="*/ 84534 h 266700"/>
                <a:gd name="connsiteX56" fmla="*/ 229571 w 266700"/>
                <a:gd name="connsiteY56" fmla="*/ 66437 h 266700"/>
                <a:gd name="connsiteX57" fmla="*/ 241953 w 266700"/>
                <a:gd name="connsiteY57" fmla="*/ 104537 h 266700"/>
                <a:gd name="connsiteX58" fmla="*/ 241953 w 266700"/>
                <a:gd name="connsiteY58" fmla="*/ 104537 h 266700"/>
                <a:gd name="connsiteX59" fmla="*/ 221951 w 266700"/>
                <a:gd name="connsiteY59" fmla="*/ 136922 h 266700"/>
                <a:gd name="connsiteX60" fmla="*/ 241953 w 266700"/>
                <a:gd name="connsiteY60" fmla="*/ 169307 h 266700"/>
                <a:gd name="connsiteX61" fmla="*/ 241953 w 266700"/>
                <a:gd name="connsiteY61" fmla="*/ 169307 h 266700"/>
                <a:gd name="connsiteX62" fmla="*/ 246716 w 266700"/>
                <a:gd name="connsiteY62" fmla="*/ 182642 h 266700"/>
                <a:gd name="connsiteX63" fmla="*/ 241001 w 266700"/>
                <a:gd name="connsiteY63" fmla="*/ 189309 h 266700"/>
                <a:gd name="connsiteX64" fmla="*/ 234333 w 266700"/>
                <a:gd name="connsiteY64" fmla="*/ 189309 h 266700"/>
                <a:gd name="connsiteX65" fmla="*/ 234333 w 266700"/>
                <a:gd name="connsiteY65" fmla="*/ 189309 h 266700"/>
                <a:gd name="connsiteX66" fmla="*/ 208616 w 266700"/>
                <a:gd name="connsiteY66" fmla="*/ 190262 h 266700"/>
                <a:gd name="connsiteX67" fmla="*/ 197186 w 266700"/>
                <a:gd name="connsiteY67" fmla="*/ 197882 h 266700"/>
                <a:gd name="connsiteX68" fmla="*/ 188613 w 266700"/>
                <a:gd name="connsiteY68" fmla="*/ 235029 h 266700"/>
                <a:gd name="connsiteX69" fmla="*/ 188613 w 266700"/>
                <a:gd name="connsiteY69" fmla="*/ 235029 h 266700"/>
                <a:gd name="connsiteX70" fmla="*/ 181946 w 266700"/>
                <a:gd name="connsiteY70" fmla="*/ 248364 h 266700"/>
                <a:gd name="connsiteX71" fmla="*/ 168611 w 266700"/>
                <a:gd name="connsiteY71" fmla="*/ 243602 h 266700"/>
                <a:gd name="connsiteX72" fmla="*/ 168611 w 266700"/>
                <a:gd name="connsiteY72" fmla="*/ 243602 h 266700"/>
                <a:gd name="connsiteX73" fmla="*/ 136226 w 266700"/>
                <a:gd name="connsiteY73" fmla="*/ 222647 h 266700"/>
                <a:gd name="connsiteX74" fmla="*/ 122891 w 266700"/>
                <a:gd name="connsiteY74" fmla="*/ 225504 h 266700"/>
                <a:gd name="connsiteX75" fmla="*/ 104793 w 266700"/>
                <a:gd name="connsiteY75" fmla="*/ 243602 h 266700"/>
                <a:gd name="connsiteX76" fmla="*/ 104793 w 266700"/>
                <a:gd name="connsiteY76" fmla="*/ 243602 h 266700"/>
                <a:gd name="connsiteX77" fmla="*/ 100031 w 266700"/>
                <a:gd name="connsiteY77" fmla="*/ 248364 h 266700"/>
                <a:gd name="connsiteX78" fmla="*/ 91458 w 266700"/>
                <a:gd name="connsiteY78" fmla="*/ 248364 h 266700"/>
                <a:gd name="connsiteX79" fmla="*/ 84791 w 266700"/>
                <a:gd name="connsiteY79" fmla="*/ 235029 h 266700"/>
                <a:gd name="connsiteX80" fmla="*/ 84791 w 266700"/>
                <a:gd name="connsiteY80" fmla="*/ 235029 h 266700"/>
                <a:gd name="connsiteX81" fmla="*/ 76218 w 266700"/>
                <a:gd name="connsiteY81" fmla="*/ 197882 h 266700"/>
                <a:gd name="connsiteX82" fmla="*/ 39071 w 266700"/>
                <a:gd name="connsiteY82" fmla="*/ 189309 h 266700"/>
                <a:gd name="connsiteX83" fmla="*/ 39071 w 266700"/>
                <a:gd name="connsiteY83" fmla="*/ 189309 h 266700"/>
                <a:gd name="connsiteX84" fmla="*/ 25736 w 266700"/>
                <a:gd name="connsiteY84" fmla="*/ 182642 h 266700"/>
                <a:gd name="connsiteX85" fmla="*/ 30498 w 266700"/>
                <a:gd name="connsiteY85" fmla="*/ 169307 h 266700"/>
                <a:gd name="connsiteX86" fmla="*/ 30498 w 266700"/>
                <a:gd name="connsiteY86" fmla="*/ 169307 h 266700"/>
                <a:gd name="connsiteX87" fmla="*/ 50501 w 266700"/>
                <a:gd name="connsiteY87" fmla="*/ 136922 h 266700"/>
                <a:gd name="connsiteX88" fmla="*/ 30498 w 266700"/>
                <a:gd name="connsiteY88" fmla="*/ 104537 h 266700"/>
                <a:gd name="connsiteX89" fmla="*/ 30498 w 266700"/>
                <a:gd name="connsiteY89" fmla="*/ 104537 h 266700"/>
                <a:gd name="connsiteX90" fmla="*/ 25736 w 266700"/>
                <a:gd name="connsiteY90" fmla="*/ 91202 h 266700"/>
                <a:gd name="connsiteX91" fmla="*/ 31451 w 266700"/>
                <a:gd name="connsiteY91" fmla="*/ 84534 h 266700"/>
                <a:gd name="connsiteX92" fmla="*/ 38118 w 266700"/>
                <a:gd name="connsiteY92" fmla="*/ 84534 h 266700"/>
                <a:gd name="connsiteX93" fmla="*/ 38118 w 266700"/>
                <a:gd name="connsiteY93" fmla="*/ 84534 h 266700"/>
                <a:gd name="connsiteX94" fmla="*/ 63836 w 266700"/>
                <a:gd name="connsiteY94" fmla="*/ 83582 h 266700"/>
                <a:gd name="connsiteX95" fmla="*/ 75266 w 266700"/>
                <a:gd name="connsiteY95" fmla="*/ 75962 h 266700"/>
                <a:gd name="connsiteX96" fmla="*/ 83838 w 266700"/>
                <a:gd name="connsiteY96" fmla="*/ 38814 h 266700"/>
                <a:gd name="connsiteX97" fmla="*/ 83838 w 266700"/>
                <a:gd name="connsiteY97" fmla="*/ 38814 h 266700"/>
                <a:gd name="connsiteX98" fmla="*/ 90506 w 266700"/>
                <a:gd name="connsiteY98" fmla="*/ 25479 h 266700"/>
                <a:gd name="connsiteX99" fmla="*/ 103841 w 266700"/>
                <a:gd name="connsiteY99" fmla="*/ 30242 h 266700"/>
                <a:gd name="connsiteX100" fmla="*/ 103841 w 266700"/>
                <a:gd name="connsiteY100" fmla="*/ 30242 h 266700"/>
                <a:gd name="connsiteX101" fmla="*/ 136226 w 266700"/>
                <a:gd name="connsiteY101" fmla="*/ 51197 h 266700"/>
                <a:gd name="connsiteX102" fmla="*/ 149561 w 266700"/>
                <a:gd name="connsiteY102" fmla="*/ 48339 h 266700"/>
                <a:gd name="connsiteX103" fmla="*/ 167658 w 266700"/>
                <a:gd name="connsiteY103" fmla="*/ 30242 h 266700"/>
                <a:gd name="connsiteX104" fmla="*/ 167658 w 266700"/>
                <a:gd name="connsiteY104" fmla="*/ 30242 h 266700"/>
                <a:gd name="connsiteX105" fmla="*/ 172421 w 266700"/>
                <a:gd name="connsiteY105" fmla="*/ 25479 h 266700"/>
                <a:gd name="connsiteX106" fmla="*/ 180993 w 266700"/>
                <a:gd name="connsiteY106" fmla="*/ 25479 h 266700"/>
                <a:gd name="connsiteX107" fmla="*/ 187661 w 266700"/>
                <a:gd name="connsiteY107" fmla="*/ 38814 h 266700"/>
                <a:gd name="connsiteX108" fmla="*/ 187661 w 266700"/>
                <a:gd name="connsiteY108" fmla="*/ 38814 h 266700"/>
                <a:gd name="connsiteX109" fmla="*/ 196233 w 266700"/>
                <a:gd name="connsiteY109" fmla="*/ 75962 h 266700"/>
                <a:gd name="connsiteX110" fmla="*/ 233381 w 266700"/>
                <a:gd name="connsiteY110" fmla="*/ 84534 h 266700"/>
                <a:gd name="connsiteX111" fmla="*/ 233381 w 266700"/>
                <a:gd name="connsiteY111" fmla="*/ 84534 h 266700"/>
                <a:gd name="connsiteX112" fmla="*/ 246716 w 266700"/>
                <a:gd name="connsiteY112" fmla="*/ 91202 h 266700"/>
                <a:gd name="connsiteX113" fmla="*/ 241953 w 266700"/>
                <a:gd name="connsiteY113" fmla="*/ 10453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66700" h="266700">
                  <a:moveTo>
                    <a:pt x="229571" y="66437"/>
                  </a:moveTo>
                  <a:cubicBezTo>
                    <a:pt x="228618" y="66437"/>
                    <a:pt x="227666" y="66437"/>
                    <a:pt x="227666" y="67389"/>
                  </a:cubicBezTo>
                  <a:cubicBezTo>
                    <a:pt x="221951" y="69294"/>
                    <a:pt x="214331" y="68342"/>
                    <a:pt x="209568" y="63579"/>
                  </a:cubicBezTo>
                  <a:cubicBezTo>
                    <a:pt x="204806" y="58817"/>
                    <a:pt x="203853" y="52149"/>
                    <a:pt x="205758" y="45482"/>
                  </a:cubicBezTo>
                  <a:cubicBezTo>
                    <a:pt x="205758" y="44529"/>
                    <a:pt x="206711" y="43577"/>
                    <a:pt x="206711" y="43577"/>
                  </a:cubicBezTo>
                  <a:cubicBezTo>
                    <a:pt x="210521" y="30242"/>
                    <a:pt x="202901" y="15002"/>
                    <a:pt x="189566" y="9287"/>
                  </a:cubicBezTo>
                  <a:cubicBezTo>
                    <a:pt x="181946" y="6429"/>
                    <a:pt x="174326" y="6429"/>
                    <a:pt x="166706" y="9287"/>
                  </a:cubicBezTo>
                  <a:cubicBezTo>
                    <a:pt x="160991" y="12144"/>
                    <a:pt x="156228" y="15954"/>
                    <a:pt x="153371" y="20717"/>
                  </a:cubicBezTo>
                  <a:cubicBezTo>
                    <a:pt x="153371" y="21669"/>
                    <a:pt x="152418" y="21669"/>
                    <a:pt x="152418" y="22622"/>
                  </a:cubicBezTo>
                  <a:cubicBezTo>
                    <a:pt x="150513" y="26432"/>
                    <a:pt x="147656" y="29289"/>
                    <a:pt x="143846" y="31194"/>
                  </a:cubicBezTo>
                  <a:cubicBezTo>
                    <a:pt x="140988" y="32147"/>
                    <a:pt x="138131" y="33099"/>
                    <a:pt x="136226" y="33099"/>
                  </a:cubicBezTo>
                  <a:cubicBezTo>
                    <a:pt x="129558" y="33099"/>
                    <a:pt x="123843" y="29289"/>
                    <a:pt x="120986" y="23574"/>
                  </a:cubicBezTo>
                  <a:cubicBezTo>
                    <a:pt x="120986" y="22622"/>
                    <a:pt x="120033" y="22622"/>
                    <a:pt x="120033" y="21669"/>
                  </a:cubicBezTo>
                  <a:cubicBezTo>
                    <a:pt x="113366" y="9287"/>
                    <a:pt x="97173" y="4524"/>
                    <a:pt x="83838" y="10239"/>
                  </a:cubicBezTo>
                  <a:cubicBezTo>
                    <a:pt x="70503" y="15954"/>
                    <a:pt x="62883" y="30242"/>
                    <a:pt x="66693" y="44529"/>
                  </a:cubicBezTo>
                  <a:cubicBezTo>
                    <a:pt x="66693" y="45482"/>
                    <a:pt x="66693" y="46434"/>
                    <a:pt x="67646" y="46434"/>
                  </a:cubicBezTo>
                  <a:cubicBezTo>
                    <a:pt x="69551" y="52149"/>
                    <a:pt x="68598" y="59769"/>
                    <a:pt x="63836" y="64532"/>
                  </a:cubicBezTo>
                  <a:cubicBezTo>
                    <a:pt x="61931" y="66437"/>
                    <a:pt x="60026" y="67389"/>
                    <a:pt x="58121" y="68342"/>
                  </a:cubicBezTo>
                  <a:cubicBezTo>
                    <a:pt x="54311" y="70247"/>
                    <a:pt x="49548" y="70247"/>
                    <a:pt x="45738" y="68342"/>
                  </a:cubicBezTo>
                  <a:cubicBezTo>
                    <a:pt x="44786" y="68342"/>
                    <a:pt x="43833" y="67389"/>
                    <a:pt x="43833" y="67389"/>
                  </a:cubicBezTo>
                  <a:cubicBezTo>
                    <a:pt x="38118" y="65484"/>
                    <a:pt x="31451" y="66437"/>
                    <a:pt x="25736" y="68342"/>
                  </a:cubicBezTo>
                  <a:cubicBezTo>
                    <a:pt x="18116" y="71199"/>
                    <a:pt x="12401" y="76914"/>
                    <a:pt x="9543" y="84534"/>
                  </a:cubicBezTo>
                  <a:cubicBezTo>
                    <a:pt x="3828" y="97869"/>
                    <a:pt x="8591" y="114062"/>
                    <a:pt x="20973" y="120729"/>
                  </a:cubicBezTo>
                  <a:cubicBezTo>
                    <a:pt x="21926" y="120729"/>
                    <a:pt x="21926" y="121682"/>
                    <a:pt x="22878" y="121682"/>
                  </a:cubicBezTo>
                  <a:cubicBezTo>
                    <a:pt x="28593" y="124539"/>
                    <a:pt x="32403" y="130254"/>
                    <a:pt x="32403" y="136922"/>
                  </a:cubicBezTo>
                  <a:cubicBezTo>
                    <a:pt x="32403" y="143589"/>
                    <a:pt x="28593" y="149304"/>
                    <a:pt x="22878" y="152162"/>
                  </a:cubicBezTo>
                  <a:cubicBezTo>
                    <a:pt x="21926" y="152162"/>
                    <a:pt x="21926" y="153114"/>
                    <a:pt x="20973" y="153114"/>
                  </a:cubicBezTo>
                  <a:cubicBezTo>
                    <a:pt x="8591" y="159782"/>
                    <a:pt x="3828" y="175974"/>
                    <a:pt x="9543" y="189309"/>
                  </a:cubicBezTo>
                  <a:cubicBezTo>
                    <a:pt x="15258" y="202644"/>
                    <a:pt x="29546" y="210264"/>
                    <a:pt x="43833" y="206454"/>
                  </a:cubicBezTo>
                  <a:cubicBezTo>
                    <a:pt x="44786" y="206454"/>
                    <a:pt x="45738" y="206454"/>
                    <a:pt x="45738" y="205502"/>
                  </a:cubicBezTo>
                  <a:cubicBezTo>
                    <a:pt x="51453" y="203597"/>
                    <a:pt x="59073" y="204549"/>
                    <a:pt x="63836" y="209312"/>
                  </a:cubicBezTo>
                  <a:cubicBezTo>
                    <a:pt x="68598" y="214074"/>
                    <a:pt x="69551" y="220742"/>
                    <a:pt x="67646" y="227409"/>
                  </a:cubicBezTo>
                  <a:cubicBezTo>
                    <a:pt x="67646" y="228362"/>
                    <a:pt x="66693" y="229314"/>
                    <a:pt x="66693" y="229314"/>
                  </a:cubicBezTo>
                  <a:cubicBezTo>
                    <a:pt x="62883" y="242649"/>
                    <a:pt x="70503" y="257889"/>
                    <a:pt x="83838" y="263604"/>
                  </a:cubicBezTo>
                  <a:cubicBezTo>
                    <a:pt x="91458" y="266462"/>
                    <a:pt x="99078" y="266462"/>
                    <a:pt x="106698" y="263604"/>
                  </a:cubicBezTo>
                  <a:cubicBezTo>
                    <a:pt x="112413" y="260747"/>
                    <a:pt x="117176" y="256937"/>
                    <a:pt x="120033" y="252174"/>
                  </a:cubicBezTo>
                  <a:cubicBezTo>
                    <a:pt x="120033" y="251222"/>
                    <a:pt x="120986" y="251222"/>
                    <a:pt x="120986" y="250269"/>
                  </a:cubicBezTo>
                  <a:cubicBezTo>
                    <a:pt x="122891" y="246459"/>
                    <a:pt x="125748" y="243602"/>
                    <a:pt x="129558" y="241697"/>
                  </a:cubicBezTo>
                  <a:cubicBezTo>
                    <a:pt x="131463" y="240744"/>
                    <a:pt x="133368" y="240744"/>
                    <a:pt x="136226" y="240744"/>
                  </a:cubicBezTo>
                  <a:cubicBezTo>
                    <a:pt x="142893" y="240744"/>
                    <a:pt x="148608" y="244554"/>
                    <a:pt x="151466" y="250269"/>
                  </a:cubicBezTo>
                  <a:cubicBezTo>
                    <a:pt x="151466" y="251222"/>
                    <a:pt x="152418" y="251222"/>
                    <a:pt x="152418" y="252174"/>
                  </a:cubicBezTo>
                  <a:cubicBezTo>
                    <a:pt x="159086" y="264557"/>
                    <a:pt x="175278" y="269319"/>
                    <a:pt x="188613" y="263604"/>
                  </a:cubicBezTo>
                  <a:cubicBezTo>
                    <a:pt x="201948" y="257889"/>
                    <a:pt x="209568" y="243602"/>
                    <a:pt x="205758" y="229314"/>
                  </a:cubicBezTo>
                  <a:cubicBezTo>
                    <a:pt x="205758" y="228362"/>
                    <a:pt x="205758" y="227409"/>
                    <a:pt x="204806" y="227409"/>
                  </a:cubicBezTo>
                  <a:cubicBezTo>
                    <a:pt x="202901" y="221694"/>
                    <a:pt x="203853" y="214074"/>
                    <a:pt x="208616" y="209312"/>
                  </a:cubicBezTo>
                  <a:cubicBezTo>
                    <a:pt x="210521" y="207407"/>
                    <a:pt x="212426" y="206454"/>
                    <a:pt x="214331" y="205502"/>
                  </a:cubicBezTo>
                  <a:cubicBezTo>
                    <a:pt x="218141" y="203597"/>
                    <a:pt x="222903" y="203597"/>
                    <a:pt x="226713" y="205502"/>
                  </a:cubicBezTo>
                  <a:cubicBezTo>
                    <a:pt x="227666" y="205502"/>
                    <a:pt x="228618" y="206454"/>
                    <a:pt x="228618" y="206454"/>
                  </a:cubicBezTo>
                  <a:cubicBezTo>
                    <a:pt x="234333" y="208359"/>
                    <a:pt x="241001" y="207407"/>
                    <a:pt x="246716" y="205502"/>
                  </a:cubicBezTo>
                  <a:cubicBezTo>
                    <a:pt x="254336" y="202644"/>
                    <a:pt x="260051" y="196929"/>
                    <a:pt x="262908" y="189309"/>
                  </a:cubicBezTo>
                  <a:cubicBezTo>
                    <a:pt x="268623" y="175974"/>
                    <a:pt x="263861" y="159782"/>
                    <a:pt x="251478" y="153114"/>
                  </a:cubicBezTo>
                  <a:cubicBezTo>
                    <a:pt x="250526" y="153114"/>
                    <a:pt x="250526" y="152162"/>
                    <a:pt x="249573" y="152162"/>
                  </a:cubicBezTo>
                  <a:cubicBezTo>
                    <a:pt x="243858" y="149304"/>
                    <a:pt x="240048" y="143589"/>
                    <a:pt x="240048" y="136922"/>
                  </a:cubicBezTo>
                  <a:cubicBezTo>
                    <a:pt x="240048" y="130254"/>
                    <a:pt x="243858" y="124539"/>
                    <a:pt x="249573" y="121682"/>
                  </a:cubicBezTo>
                  <a:cubicBezTo>
                    <a:pt x="250526" y="121682"/>
                    <a:pt x="250526" y="120729"/>
                    <a:pt x="251478" y="120729"/>
                  </a:cubicBezTo>
                  <a:cubicBezTo>
                    <a:pt x="263861" y="114062"/>
                    <a:pt x="268623" y="97869"/>
                    <a:pt x="262908" y="84534"/>
                  </a:cubicBezTo>
                  <a:cubicBezTo>
                    <a:pt x="258146" y="70247"/>
                    <a:pt x="243858" y="62627"/>
                    <a:pt x="229571" y="66437"/>
                  </a:cubicBezTo>
                  <a:close/>
                  <a:moveTo>
                    <a:pt x="241953" y="104537"/>
                  </a:moveTo>
                  <a:cubicBezTo>
                    <a:pt x="241953" y="104537"/>
                    <a:pt x="241953" y="104537"/>
                    <a:pt x="241953" y="104537"/>
                  </a:cubicBezTo>
                  <a:cubicBezTo>
                    <a:pt x="230523" y="110252"/>
                    <a:pt x="221951" y="122634"/>
                    <a:pt x="221951" y="136922"/>
                  </a:cubicBezTo>
                  <a:cubicBezTo>
                    <a:pt x="221951" y="151209"/>
                    <a:pt x="230523" y="163592"/>
                    <a:pt x="241953" y="169307"/>
                  </a:cubicBezTo>
                  <a:cubicBezTo>
                    <a:pt x="241953" y="169307"/>
                    <a:pt x="241953" y="169307"/>
                    <a:pt x="241953" y="169307"/>
                  </a:cubicBezTo>
                  <a:cubicBezTo>
                    <a:pt x="246716" y="171212"/>
                    <a:pt x="248621" y="177879"/>
                    <a:pt x="246716" y="182642"/>
                  </a:cubicBezTo>
                  <a:cubicBezTo>
                    <a:pt x="245763" y="185499"/>
                    <a:pt x="242906" y="187404"/>
                    <a:pt x="241001" y="189309"/>
                  </a:cubicBezTo>
                  <a:cubicBezTo>
                    <a:pt x="239096" y="190262"/>
                    <a:pt x="236238" y="190262"/>
                    <a:pt x="234333" y="189309"/>
                  </a:cubicBezTo>
                  <a:cubicBezTo>
                    <a:pt x="234333" y="189309"/>
                    <a:pt x="234333" y="189309"/>
                    <a:pt x="234333" y="189309"/>
                  </a:cubicBezTo>
                  <a:cubicBezTo>
                    <a:pt x="225761" y="186452"/>
                    <a:pt x="217188" y="186452"/>
                    <a:pt x="208616" y="190262"/>
                  </a:cubicBezTo>
                  <a:cubicBezTo>
                    <a:pt x="204806" y="192167"/>
                    <a:pt x="200996" y="194072"/>
                    <a:pt x="197186" y="197882"/>
                  </a:cubicBezTo>
                  <a:cubicBezTo>
                    <a:pt x="186708" y="208359"/>
                    <a:pt x="184803" y="222647"/>
                    <a:pt x="188613" y="235029"/>
                  </a:cubicBezTo>
                  <a:cubicBezTo>
                    <a:pt x="188613" y="235029"/>
                    <a:pt x="188613" y="235029"/>
                    <a:pt x="188613" y="235029"/>
                  </a:cubicBezTo>
                  <a:cubicBezTo>
                    <a:pt x="190518" y="239792"/>
                    <a:pt x="187661" y="245507"/>
                    <a:pt x="181946" y="248364"/>
                  </a:cubicBezTo>
                  <a:cubicBezTo>
                    <a:pt x="176231" y="251222"/>
                    <a:pt x="170516" y="248364"/>
                    <a:pt x="168611" y="243602"/>
                  </a:cubicBezTo>
                  <a:cubicBezTo>
                    <a:pt x="168611" y="243602"/>
                    <a:pt x="168611" y="243602"/>
                    <a:pt x="168611" y="243602"/>
                  </a:cubicBezTo>
                  <a:cubicBezTo>
                    <a:pt x="162896" y="231219"/>
                    <a:pt x="150513" y="222647"/>
                    <a:pt x="136226" y="222647"/>
                  </a:cubicBezTo>
                  <a:cubicBezTo>
                    <a:pt x="131463" y="222647"/>
                    <a:pt x="126701" y="223599"/>
                    <a:pt x="122891" y="225504"/>
                  </a:cubicBezTo>
                  <a:cubicBezTo>
                    <a:pt x="114318" y="229314"/>
                    <a:pt x="107651" y="235029"/>
                    <a:pt x="104793" y="243602"/>
                  </a:cubicBezTo>
                  <a:cubicBezTo>
                    <a:pt x="104793" y="243602"/>
                    <a:pt x="104793" y="243602"/>
                    <a:pt x="104793" y="243602"/>
                  </a:cubicBezTo>
                  <a:cubicBezTo>
                    <a:pt x="103841" y="245507"/>
                    <a:pt x="101936" y="247412"/>
                    <a:pt x="100031" y="248364"/>
                  </a:cubicBezTo>
                  <a:cubicBezTo>
                    <a:pt x="97173" y="249317"/>
                    <a:pt x="94316" y="249317"/>
                    <a:pt x="91458" y="248364"/>
                  </a:cubicBezTo>
                  <a:cubicBezTo>
                    <a:pt x="85743" y="246459"/>
                    <a:pt x="82886" y="240744"/>
                    <a:pt x="84791" y="235029"/>
                  </a:cubicBezTo>
                  <a:cubicBezTo>
                    <a:pt x="84791" y="235029"/>
                    <a:pt x="84791" y="235029"/>
                    <a:pt x="84791" y="235029"/>
                  </a:cubicBezTo>
                  <a:cubicBezTo>
                    <a:pt x="89553" y="222647"/>
                    <a:pt x="86696" y="208359"/>
                    <a:pt x="76218" y="197882"/>
                  </a:cubicBezTo>
                  <a:cubicBezTo>
                    <a:pt x="65741" y="187404"/>
                    <a:pt x="51453" y="185499"/>
                    <a:pt x="39071" y="189309"/>
                  </a:cubicBezTo>
                  <a:cubicBezTo>
                    <a:pt x="39071" y="189309"/>
                    <a:pt x="39071" y="189309"/>
                    <a:pt x="39071" y="189309"/>
                  </a:cubicBezTo>
                  <a:cubicBezTo>
                    <a:pt x="34308" y="191214"/>
                    <a:pt x="28593" y="188357"/>
                    <a:pt x="25736" y="182642"/>
                  </a:cubicBezTo>
                  <a:cubicBezTo>
                    <a:pt x="23831" y="176927"/>
                    <a:pt x="25736" y="171212"/>
                    <a:pt x="30498" y="169307"/>
                  </a:cubicBezTo>
                  <a:cubicBezTo>
                    <a:pt x="30498" y="169307"/>
                    <a:pt x="30498" y="169307"/>
                    <a:pt x="30498" y="169307"/>
                  </a:cubicBezTo>
                  <a:cubicBezTo>
                    <a:pt x="41928" y="163592"/>
                    <a:pt x="50501" y="151209"/>
                    <a:pt x="50501" y="136922"/>
                  </a:cubicBezTo>
                  <a:cubicBezTo>
                    <a:pt x="50501" y="122634"/>
                    <a:pt x="41928" y="110252"/>
                    <a:pt x="30498" y="104537"/>
                  </a:cubicBezTo>
                  <a:cubicBezTo>
                    <a:pt x="30498" y="104537"/>
                    <a:pt x="30498" y="104537"/>
                    <a:pt x="30498" y="104537"/>
                  </a:cubicBezTo>
                  <a:cubicBezTo>
                    <a:pt x="25736" y="102632"/>
                    <a:pt x="23831" y="95964"/>
                    <a:pt x="25736" y="91202"/>
                  </a:cubicBezTo>
                  <a:cubicBezTo>
                    <a:pt x="26688" y="88344"/>
                    <a:pt x="29546" y="86439"/>
                    <a:pt x="31451" y="84534"/>
                  </a:cubicBezTo>
                  <a:cubicBezTo>
                    <a:pt x="33356" y="83582"/>
                    <a:pt x="36213" y="83582"/>
                    <a:pt x="38118" y="84534"/>
                  </a:cubicBezTo>
                  <a:cubicBezTo>
                    <a:pt x="38118" y="84534"/>
                    <a:pt x="38118" y="84534"/>
                    <a:pt x="38118" y="84534"/>
                  </a:cubicBezTo>
                  <a:cubicBezTo>
                    <a:pt x="46691" y="87392"/>
                    <a:pt x="55263" y="87392"/>
                    <a:pt x="63836" y="83582"/>
                  </a:cubicBezTo>
                  <a:cubicBezTo>
                    <a:pt x="67646" y="81677"/>
                    <a:pt x="71456" y="79772"/>
                    <a:pt x="75266" y="75962"/>
                  </a:cubicBezTo>
                  <a:cubicBezTo>
                    <a:pt x="85743" y="65484"/>
                    <a:pt x="87648" y="51197"/>
                    <a:pt x="83838" y="38814"/>
                  </a:cubicBezTo>
                  <a:cubicBezTo>
                    <a:pt x="83838" y="38814"/>
                    <a:pt x="83838" y="38814"/>
                    <a:pt x="83838" y="38814"/>
                  </a:cubicBezTo>
                  <a:cubicBezTo>
                    <a:pt x="81933" y="34052"/>
                    <a:pt x="84791" y="28337"/>
                    <a:pt x="90506" y="25479"/>
                  </a:cubicBezTo>
                  <a:cubicBezTo>
                    <a:pt x="96221" y="23574"/>
                    <a:pt x="101936" y="25479"/>
                    <a:pt x="103841" y="30242"/>
                  </a:cubicBezTo>
                  <a:cubicBezTo>
                    <a:pt x="103841" y="30242"/>
                    <a:pt x="103841" y="30242"/>
                    <a:pt x="103841" y="30242"/>
                  </a:cubicBezTo>
                  <a:cubicBezTo>
                    <a:pt x="109556" y="42624"/>
                    <a:pt x="121938" y="51197"/>
                    <a:pt x="136226" y="51197"/>
                  </a:cubicBezTo>
                  <a:cubicBezTo>
                    <a:pt x="140988" y="51197"/>
                    <a:pt x="145751" y="50244"/>
                    <a:pt x="149561" y="48339"/>
                  </a:cubicBezTo>
                  <a:cubicBezTo>
                    <a:pt x="158133" y="44529"/>
                    <a:pt x="164801" y="38814"/>
                    <a:pt x="167658" y="30242"/>
                  </a:cubicBezTo>
                  <a:cubicBezTo>
                    <a:pt x="167658" y="30242"/>
                    <a:pt x="167658" y="30242"/>
                    <a:pt x="167658" y="30242"/>
                  </a:cubicBezTo>
                  <a:cubicBezTo>
                    <a:pt x="168611" y="28337"/>
                    <a:pt x="170516" y="26432"/>
                    <a:pt x="172421" y="25479"/>
                  </a:cubicBezTo>
                  <a:cubicBezTo>
                    <a:pt x="175278" y="24527"/>
                    <a:pt x="178136" y="24527"/>
                    <a:pt x="180993" y="25479"/>
                  </a:cubicBezTo>
                  <a:cubicBezTo>
                    <a:pt x="186708" y="27384"/>
                    <a:pt x="189566" y="33099"/>
                    <a:pt x="187661" y="38814"/>
                  </a:cubicBezTo>
                  <a:cubicBezTo>
                    <a:pt x="187661" y="38814"/>
                    <a:pt x="187661" y="38814"/>
                    <a:pt x="187661" y="38814"/>
                  </a:cubicBezTo>
                  <a:cubicBezTo>
                    <a:pt x="182898" y="51197"/>
                    <a:pt x="185756" y="65484"/>
                    <a:pt x="196233" y="75962"/>
                  </a:cubicBezTo>
                  <a:cubicBezTo>
                    <a:pt x="206711" y="86439"/>
                    <a:pt x="220998" y="88344"/>
                    <a:pt x="233381" y="84534"/>
                  </a:cubicBezTo>
                  <a:cubicBezTo>
                    <a:pt x="233381" y="84534"/>
                    <a:pt x="233381" y="84534"/>
                    <a:pt x="233381" y="84534"/>
                  </a:cubicBezTo>
                  <a:cubicBezTo>
                    <a:pt x="238143" y="82629"/>
                    <a:pt x="243858" y="85487"/>
                    <a:pt x="246716" y="91202"/>
                  </a:cubicBezTo>
                  <a:cubicBezTo>
                    <a:pt x="248621" y="96917"/>
                    <a:pt x="246716" y="102632"/>
                    <a:pt x="241953" y="104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1DE8618-5516-4FAC-AF59-4A3399542EFB}"/>
                </a:ext>
              </a:extLst>
            </p:cNvPr>
            <p:cNvSpPr/>
            <p:nvPr/>
          </p:nvSpPr>
          <p:spPr>
            <a:xfrm>
              <a:off x="1557462" y="5798684"/>
              <a:ext cx="123825" cy="123825"/>
            </a:xfrm>
            <a:custGeom>
              <a:avLst/>
              <a:gdLst>
                <a:gd name="connsiteX0" fmla="*/ 41301 w 123825"/>
                <a:gd name="connsiteY0" fmla="*/ 11240 h 123825"/>
                <a:gd name="connsiteX1" fmla="*/ 11773 w 123825"/>
                <a:gd name="connsiteY1" fmla="*/ 83630 h 123825"/>
                <a:gd name="connsiteX2" fmla="*/ 84163 w 123825"/>
                <a:gd name="connsiteY2" fmla="*/ 113157 h 123825"/>
                <a:gd name="connsiteX3" fmla="*/ 113691 w 123825"/>
                <a:gd name="connsiteY3" fmla="*/ 40767 h 123825"/>
                <a:gd name="connsiteX4" fmla="*/ 41301 w 123825"/>
                <a:gd name="connsiteY4" fmla="*/ 11240 h 123825"/>
                <a:gd name="connsiteX5" fmla="*/ 76543 w 123825"/>
                <a:gd name="connsiteY5" fmla="*/ 96965 h 123825"/>
                <a:gd name="connsiteX6" fmla="*/ 27966 w 123825"/>
                <a:gd name="connsiteY6" fmla="*/ 76962 h 123825"/>
                <a:gd name="connsiteX7" fmla="*/ 47968 w 123825"/>
                <a:gd name="connsiteY7" fmla="*/ 28385 h 123825"/>
                <a:gd name="connsiteX8" fmla="*/ 96546 w 123825"/>
                <a:gd name="connsiteY8" fmla="*/ 48387 h 123825"/>
                <a:gd name="connsiteX9" fmla="*/ 76543 w 123825"/>
                <a:gd name="connsiteY9" fmla="*/ 969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41301" y="11240"/>
                  </a:moveTo>
                  <a:cubicBezTo>
                    <a:pt x="12726" y="22670"/>
                    <a:pt x="-609" y="55055"/>
                    <a:pt x="11773" y="83630"/>
                  </a:cubicBezTo>
                  <a:cubicBezTo>
                    <a:pt x="24156" y="112205"/>
                    <a:pt x="55588" y="125540"/>
                    <a:pt x="84163" y="113157"/>
                  </a:cubicBezTo>
                  <a:cubicBezTo>
                    <a:pt x="112738" y="100775"/>
                    <a:pt x="126073" y="69342"/>
                    <a:pt x="113691" y="40767"/>
                  </a:cubicBezTo>
                  <a:cubicBezTo>
                    <a:pt x="101308" y="13145"/>
                    <a:pt x="68923" y="-190"/>
                    <a:pt x="41301" y="11240"/>
                  </a:cubicBezTo>
                  <a:close/>
                  <a:moveTo>
                    <a:pt x="76543" y="96965"/>
                  </a:moveTo>
                  <a:cubicBezTo>
                    <a:pt x="57493" y="104585"/>
                    <a:pt x="36538" y="96012"/>
                    <a:pt x="27966" y="76962"/>
                  </a:cubicBezTo>
                  <a:cubicBezTo>
                    <a:pt x="20346" y="57912"/>
                    <a:pt x="28918" y="36957"/>
                    <a:pt x="47968" y="28385"/>
                  </a:cubicBezTo>
                  <a:cubicBezTo>
                    <a:pt x="67018" y="20765"/>
                    <a:pt x="87973" y="29337"/>
                    <a:pt x="96546" y="48387"/>
                  </a:cubicBezTo>
                  <a:cubicBezTo>
                    <a:pt x="104166" y="67437"/>
                    <a:pt x="94641" y="89345"/>
                    <a:pt x="76543" y="96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4" name="Graphic 162" descr="Group" title="3D Icons">
            <a:extLst>
              <a:ext uri="{FF2B5EF4-FFF2-40B4-BE49-F238E27FC236}">
                <a16:creationId xmlns:a16="http://schemas.microsoft.com/office/drawing/2014/main" id="{3A9C76BC-178D-4CFB-82E3-685424AACCA4}"/>
              </a:ext>
            </a:extLst>
          </p:cNvPr>
          <p:cNvGrpSpPr/>
          <p:nvPr/>
        </p:nvGrpSpPr>
        <p:grpSpPr>
          <a:xfrm>
            <a:off x="7255211" y="5175291"/>
            <a:ext cx="914400" cy="914400"/>
            <a:chOff x="4406163" y="10950558"/>
            <a:chExt cx="914400" cy="91440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34CE916-44E0-4BC3-AA84-F4B63D7BAA08}"/>
                </a:ext>
              </a:extLst>
            </p:cNvPr>
            <p:cNvSpPr/>
            <p:nvPr/>
          </p:nvSpPr>
          <p:spPr>
            <a:xfrm>
              <a:off x="50943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DE64564-5621-46A7-AD74-0CE21A5CA458}"/>
                </a:ext>
              </a:extLst>
            </p:cNvPr>
            <p:cNvSpPr/>
            <p:nvPr/>
          </p:nvSpPr>
          <p:spPr>
            <a:xfrm>
              <a:off x="45228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74F379C-B7B2-466D-8CC4-927A0D964F4E}"/>
                </a:ext>
              </a:extLst>
            </p:cNvPr>
            <p:cNvSpPr/>
            <p:nvPr/>
          </p:nvSpPr>
          <p:spPr>
            <a:xfrm>
              <a:off x="49038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D9CE7B5-6F03-404D-B6DC-E162E3F8CAC5}"/>
                </a:ext>
              </a:extLst>
            </p:cNvPr>
            <p:cNvSpPr/>
            <p:nvPr/>
          </p:nvSpPr>
          <p:spPr>
            <a:xfrm>
              <a:off x="47133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D9B9759-5339-4322-A591-7C9DA178DF9B}"/>
                </a:ext>
              </a:extLst>
            </p:cNvPr>
            <p:cNvSpPr/>
            <p:nvPr/>
          </p:nvSpPr>
          <p:spPr>
            <a:xfrm>
              <a:off x="4456462" y="11238689"/>
              <a:ext cx="809625" cy="438150"/>
            </a:xfrm>
            <a:custGeom>
              <a:avLst/>
              <a:gdLst>
                <a:gd name="connsiteX0" fmla="*/ 805999 w 809625"/>
                <a:gd name="connsiteY0" fmla="*/ 183356 h 438150"/>
                <a:gd name="connsiteX1" fmla="*/ 775519 w 809625"/>
                <a:gd name="connsiteY1" fmla="*/ 44291 h 438150"/>
                <a:gd name="connsiteX2" fmla="*/ 768851 w 809625"/>
                <a:gd name="connsiteY2" fmla="*/ 33814 h 438150"/>
                <a:gd name="connsiteX3" fmla="*/ 730751 w 809625"/>
                <a:gd name="connsiteY3" fmla="*/ 13811 h 438150"/>
                <a:gd name="connsiteX4" fmla="*/ 692651 w 809625"/>
                <a:gd name="connsiteY4" fmla="*/ 7144 h 438150"/>
                <a:gd name="connsiteX5" fmla="*/ 654551 w 809625"/>
                <a:gd name="connsiteY5" fmla="*/ 13811 h 438150"/>
                <a:gd name="connsiteX6" fmla="*/ 616451 w 809625"/>
                <a:gd name="connsiteY6" fmla="*/ 33814 h 438150"/>
                <a:gd name="connsiteX7" fmla="*/ 609784 w 809625"/>
                <a:gd name="connsiteY7" fmla="*/ 44291 h 438150"/>
                <a:gd name="connsiteX8" fmla="*/ 597401 w 809625"/>
                <a:gd name="connsiteY8" fmla="*/ 100489 h 438150"/>
                <a:gd name="connsiteX9" fmla="*/ 597401 w 809625"/>
                <a:gd name="connsiteY9" fmla="*/ 100489 h 438150"/>
                <a:gd name="connsiteX10" fmla="*/ 585019 w 809625"/>
                <a:gd name="connsiteY10" fmla="*/ 44291 h 438150"/>
                <a:gd name="connsiteX11" fmla="*/ 578351 w 809625"/>
                <a:gd name="connsiteY11" fmla="*/ 33814 h 438150"/>
                <a:gd name="connsiteX12" fmla="*/ 540251 w 809625"/>
                <a:gd name="connsiteY12" fmla="*/ 13811 h 438150"/>
                <a:gd name="connsiteX13" fmla="*/ 502151 w 809625"/>
                <a:gd name="connsiteY13" fmla="*/ 7144 h 438150"/>
                <a:gd name="connsiteX14" fmla="*/ 464051 w 809625"/>
                <a:gd name="connsiteY14" fmla="*/ 13811 h 438150"/>
                <a:gd name="connsiteX15" fmla="*/ 425951 w 809625"/>
                <a:gd name="connsiteY15" fmla="*/ 33814 h 438150"/>
                <a:gd name="connsiteX16" fmla="*/ 419284 w 809625"/>
                <a:gd name="connsiteY16" fmla="*/ 44291 h 438150"/>
                <a:gd name="connsiteX17" fmla="*/ 406901 w 809625"/>
                <a:gd name="connsiteY17" fmla="*/ 99536 h 438150"/>
                <a:gd name="connsiteX18" fmla="*/ 406901 w 809625"/>
                <a:gd name="connsiteY18" fmla="*/ 100489 h 438150"/>
                <a:gd name="connsiteX19" fmla="*/ 394519 w 809625"/>
                <a:gd name="connsiteY19" fmla="*/ 44291 h 438150"/>
                <a:gd name="connsiteX20" fmla="*/ 387851 w 809625"/>
                <a:gd name="connsiteY20" fmla="*/ 33814 h 438150"/>
                <a:gd name="connsiteX21" fmla="*/ 349751 w 809625"/>
                <a:gd name="connsiteY21" fmla="*/ 13811 h 438150"/>
                <a:gd name="connsiteX22" fmla="*/ 311651 w 809625"/>
                <a:gd name="connsiteY22" fmla="*/ 7144 h 438150"/>
                <a:gd name="connsiteX23" fmla="*/ 273551 w 809625"/>
                <a:gd name="connsiteY23" fmla="*/ 13811 h 438150"/>
                <a:gd name="connsiteX24" fmla="*/ 235451 w 809625"/>
                <a:gd name="connsiteY24" fmla="*/ 33814 h 438150"/>
                <a:gd name="connsiteX25" fmla="*/ 228784 w 809625"/>
                <a:gd name="connsiteY25" fmla="*/ 44291 h 438150"/>
                <a:gd name="connsiteX26" fmla="*/ 216401 w 809625"/>
                <a:gd name="connsiteY26" fmla="*/ 99536 h 438150"/>
                <a:gd name="connsiteX27" fmla="*/ 216401 w 809625"/>
                <a:gd name="connsiteY27" fmla="*/ 99536 h 438150"/>
                <a:gd name="connsiteX28" fmla="*/ 204019 w 809625"/>
                <a:gd name="connsiteY28" fmla="*/ 44291 h 438150"/>
                <a:gd name="connsiteX29" fmla="*/ 197351 w 809625"/>
                <a:gd name="connsiteY29" fmla="*/ 33814 h 438150"/>
                <a:gd name="connsiteX30" fmla="*/ 159251 w 809625"/>
                <a:gd name="connsiteY30" fmla="*/ 13811 h 438150"/>
                <a:gd name="connsiteX31" fmla="*/ 121151 w 809625"/>
                <a:gd name="connsiteY31" fmla="*/ 7144 h 438150"/>
                <a:gd name="connsiteX32" fmla="*/ 83051 w 809625"/>
                <a:gd name="connsiteY32" fmla="*/ 13811 h 438150"/>
                <a:gd name="connsiteX33" fmla="*/ 44951 w 809625"/>
                <a:gd name="connsiteY33" fmla="*/ 33814 h 438150"/>
                <a:gd name="connsiteX34" fmla="*/ 38284 w 809625"/>
                <a:gd name="connsiteY34" fmla="*/ 44291 h 438150"/>
                <a:gd name="connsiteX35" fmla="*/ 7804 w 809625"/>
                <a:gd name="connsiteY35" fmla="*/ 182404 h 438150"/>
                <a:gd name="connsiteX36" fmla="*/ 23044 w 809625"/>
                <a:gd name="connsiteY36" fmla="*/ 206216 h 438150"/>
                <a:gd name="connsiteX37" fmla="*/ 25901 w 809625"/>
                <a:gd name="connsiteY37" fmla="*/ 206216 h 438150"/>
                <a:gd name="connsiteX38" fmla="*/ 44951 w 809625"/>
                <a:gd name="connsiteY38" fmla="*/ 190976 h 438150"/>
                <a:gd name="connsiteX39" fmla="*/ 73526 w 809625"/>
                <a:gd name="connsiteY39" fmla="*/ 64294 h 438150"/>
                <a:gd name="connsiteX40" fmla="*/ 73526 w 809625"/>
                <a:gd name="connsiteY40" fmla="*/ 131921 h 438150"/>
                <a:gd name="connsiteX41" fmla="*/ 44951 w 809625"/>
                <a:gd name="connsiteY41" fmla="*/ 273844 h 438150"/>
                <a:gd name="connsiteX42" fmla="*/ 73526 w 809625"/>
                <a:gd name="connsiteY42" fmla="*/ 273844 h 438150"/>
                <a:gd name="connsiteX43" fmla="*/ 73526 w 809625"/>
                <a:gd name="connsiteY43" fmla="*/ 435769 h 438150"/>
                <a:gd name="connsiteX44" fmla="*/ 111626 w 809625"/>
                <a:gd name="connsiteY44" fmla="*/ 435769 h 438150"/>
                <a:gd name="connsiteX45" fmla="*/ 111626 w 809625"/>
                <a:gd name="connsiteY45" fmla="*/ 273844 h 438150"/>
                <a:gd name="connsiteX46" fmla="*/ 130676 w 809625"/>
                <a:gd name="connsiteY46" fmla="*/ 273844 h 438150"/>
                <a:gd name="connsiteX47" fmla="*/ 130676 w 809625"/>
                <a:gd name="connsiteY47" fmla="*/ 435769 h 438150"/>
                <a:gd name="connsiteX48" fmla="*/ 168776 w 809625"/>
                <a:gd name="connsiteY48" fmla="*/ 435769 h 438150"/>
                <a:gd name="connsiteX49" fmla="*/ 168776 w 809625"/>
                <a:gd name="connsiteY49" fmla="*/ 273844 h 438150"/>
                <a:gd name="connsiteX50" fmla="*/ 197351 w 809625"/>
                <a:gd name="connsiteY50" fmla="*/ 273844 h 438150"/>
                <a:gd name="connsiteX51" fmla="*/ 168776 w 809625"/>
                <a:gd name="connsiteY51" fmla="*/ 131921 h 438150"/>
                <a:gd name="connsiteX52" fmla="*/ 168776 w 809625"/>
                <a:gd name="connsiteY52" fmla="*/ 64294 h 438150"/>
                <a:gd name="connsiteX53" fmla="*/ 197351 w 809625"/>
                <a:gd name="connsiteY53" fmla="*/ 191929 h 438150"/>
                <a:gd name="connsiteX54" fmla="*/ 215449 w 809625"/>
                <a:gd name="connsiteY54" fmla="*/ 207169 h 438150"/>
                <a:gd name="connsiteX55" fmla="*/ 215449 w 809625"/>
                <a:gd name="connsiteY55" fmla="*/ 207169 h 438150"/>
                <a:gd name="connsiteX56" fmla="*/ 233546 w 809625"/>
                <a:gd name="connsiteY56" fmla="*/ 191929 h 438150"/>
                <a:gd name="connsiteX57" fmla="*/ 264026 w 809625"/>
                <a:gd name="connsiteY57" fmla="*/ 64294 h 438150"/>
                <a:gd name="connsiteX58" fmla="*/ 264026 w 809625"/>
                <a:gd name="connsiteY58" fmla="*/ 216694 h 438150"/>
                <a:gd name="connsiteX59" fmla="*/ 264026 w 809625"/>
                <a:gd name="connsiteY59" fmla="*/ 435769 h 438150"/>
                <a:gd name="connsiteX60" fmla="*/ 302126 w 809625"/>
                <a:gd name="connsiteY60" fmla="*/ 435769 h 438150"/>
                <a:gd name="connsiteX61" fmla="*/ 302126 w 809625"/>
                <a:gd name="connsiteY61" fmla="*/ 216694 h 438150"/>
                <a:gd name="connsiteX62" fmla="*/ 321176 w 809625"/>
                <a:gd name="connsiteY62" fmla="*/ 216694 h 438150"/>
                <a:gd name="connsiteX63" fmla="*/ 321176 w 809625"/>
                <a:gd name="connsiteY63" fmla="*/ 435769 h 438150"/>
                <a:gd name="connsiteX64" fmla="*/ 359276 w 809625"/>
                <a:gd name="connsiteY64" fmla="*/ 435769 h 438150"/>
                <a:gd name="connsiteX65" fmla="*/ 359276 w 809625"/>
                <a:gd name="connsiteY65" fmla="*/ 216694 h 438150"/>
                <a:gd name="connsiteX66" fmla="*/ 359276 w 809625"/>
                <a:gd name="connsiteY66" fmla="*/ 64294 h 438150"/>
                <a:gd name="connsiteX67" fmla="*/ 387851 w 809625"/>
                <a:gd name="connsiteY67" fmla="*/ 191929 h 438150"/>
                <a:gd name="connsiteX68" fmla="*/ 406901 w 809625"/>
                <a:gd name="connsiteY68" fmla="*/ 207169 h 438150"/>
                <a:gd name="connsiteX69" fmla="*/ 406901 w 809625"/>
                <a:gd name="connsiteY69" fmla="*/ 207169 h 438150"/>
                <a:gd name="connsiteX70" fmla="*/ 406901 w 809625"/>
                <a:gd name="connsiteY70" fmla="*/ 207169 h 438150"/>
                <a:gd name="connsiteX71" fmla="*/ 424999 w 809625"/>
                <a:gd name="connsiteY71" fmla="*/ 191929 h 438150"/>
                <a:gd name="connsiteX72" fmla="*/ 454526 w 809625"/>
                <a:gd name="connsiteY72" fmla="*/ 64294 h 438150"/>
                <a:gd name="connsiteX73" fmla="*/ 454526 w 809625"/>
                <a:gd name="connsiteY73" fmla="*/ 132874 h 438150"/>
                <a:gd name="connsiteX74" fmla="*/ 425951 w 809625"/>
                <a:gd name="connsiteY74" fmla="*/ 273844 h 438150"/>
                <a:gd name="connsiteX75" fmla="*/ 454526 w 809625"/>
                <a:gd name="connsiteY75" fmla="*/ 273844 h 438150"/>
                <a:gd name="connsiteX76" fmla="*/ 454526 w 809625"/>
                <a:gd name="connsiteY76" fmla="*/ 435769 h 438150"/>
                <a:gd name="connsiteX77" fmla="*/ 492626 w 809625"/>
                <a:gd name="connsiteY77" fmla="*/ 435769 h 438150"/>
                <a:gd name="connsiteX78" fmla="*/ 492626 w 809625"/>
                <a:gd name="connsiteY78" fmla="*/ 273844 h 438150"/>
                <a:gd name="connsiteX79" fmla="*/ 511676 w 809625"/>
                <a:gd name="connsiteY79" fmla="*/ 273844 h 438150"/>
                <a:gd name="connsiteX80" fmla="*/ 511676 w 809625"/>
                <a:gd name="connsiteY80" fmla="*/ 435769 h 438150"/>
                <a:gd name="connsiteX81" fmla="*/ 549776 w 809625"/>
                <a:gd name="connsiteY81" fmla="*/ 435769 h 438150"/>
                <a:gd name="connsiteX82" fmla="*/ 549776 w 809625"/>
                <a:gd name="connsiteY82" fmla="*/ 273844 h 438150"/>
                <a:gd name="connsiteX83" fmla="*/ 578351 w 809625"/>
                <a:gd name="connsiteY83" fmla="*/ 273844 h 438150"/>
                <a:gd name="connsiteX84" fmla="*/ 549776 w 809625"/>
                <a:gd name="connsiteY84" fmla="*/ 130969 h 438150"/>
                <a:gd name="connsiteX85" fmla="*/ 549776 w 809625"/>
                <a:gd name="connsiteY85" fmla="*/ 64294 h 438150"/>
                <a:gd name="connsiteX86" fmla="*/ 578351 w 809625"/>
                <a:gd name="connsiteY86" fmla="*/ 191929 h 438150"/>
                <a:gd name="connsiteX87" fmla="*/ 597401 w 809625"/>
                <a:gd name="connsiteY87" fmla="*/ 207169 h 438150"/>
                <a:gd name="connsiteX88" fmla="*/ 597401 w 809625"/>
                <a:gd name="connsiteY88" fmla="*/ 207169 h 438150"/>
                <a:gd name="connsiteX89" fmla="*/ 597401 w 809625"/>
                <a:gd name="connsiteY89" fmla="*/ 207169 h 438150"/>
                <a:gd name="connsiteX90" fmla="*/ 597401 w 809625"/>
                <a:gd name="connsiteY90" fmla="*/ 207169 h 438150"/>
                <a:gd name="connsiteX91" fmla="*/ 616451 w 809625"/>
                <a:gd name="connsiteY91" fmla="*/ 191929 h 438150"/>
                <a:gd name="connsiteX92" fmla="*/ 645026 w 809625"/>
                <a:gd name="connsiteY92" fmla="*/ 64294 h 438150"/>
                <a:gd name="connsiteX93" fmla="*/ 645026 w 809625"/>
                <a:gd name="connsiteY93" fmla="*/ 216694 h 438150"/>
                <a:gd name="connsiteX94" fmla="*/ 645026 w 809625"/>
                <a:gd name="connsiteY94" fmla="*/ 435769 h 438150"/>
                <a:gd name="connsiteX95" fmla="*/ 683126 w 809625"/>
                <a:gd name="connsiteY95" fmla="*/ 435769 h 438150"/>
                <a:gd name="connsiteX96" fmla="*/ 683126 w 809625"/>
                <a:gd name="connsiteY96" fmla="*/ 216694 h 438150"/>
                <a:gd name="connsiteX97" fmla="*/ 702176 w 809625"/>
                <a:gd name="connsiteY97" fmla="*/ 216694 h 438150"/>
                <a:gd name="connsiteX98" fmla="*/ 702176 w 809625"/>
                <a:gd name="connsiteY98" fmla="*/ 435769 h 438150"/>
                <a:gd name="connsiteX99" fmla="*/ 740276 w 809625"/>
                <a:gd name="connsiteY99" fmla="*/ 435769 h 438150"/>
                <a:gd name="connsiteX100" fmla="*/ 740276 w 809625"/>
                <a:gd name="connsiteY100" fmla="*/ 216694 h 438150"/>
                <a:gd name="connsiteX101" fmla="*/ 740276 w 809625"/>
                <a:gd name="connsiteY101" fmla="*/ 64294 h 438150"/>
                <a:gd name="connsiteX102" fmla="*/ 768851 w 809625"/>
                <a:gd name="connsiteY102" fmla="*/ 191929 h 438150"/>
                <a:gd name="connsiteX103" fmla="*/ 787901 w 809625"/>
                <a:gd name="connsiteY103" fmla="*/ 207169 h 438150"/>
                <a:gd name="connsiteX104" fmla="*/ 794569 w 809625"/>
                <a:gd name="connsiteY104" fmla="*/ 206216 h 438150"/>
                <a:gd name="connsiteX105" fmla="*/ 805999 w 809625"/>
                <a:gd name="connsiteY105" fmla="*/ 18335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809625" h="438150">
                  <a:moveTo>
                    <a:pt x="805999" y="183356"/>
                  </a:moveTo>
                  <a:lnTo>
                    <a:pt x="775519" y="44291"/>
                  </a:lnTo>
                  <a:cubicBezTo>
                    <a:pt x="774566" y="40481"/>
                    <a:pt x="772661" y="36671"/>
                    <a:pt x="768851" y="33814"/>
                  </a:cubicBezTo>
                  <a:cubicBezTo>
                    <a:pt x="757421" y="25241"/>
                    <a:pt x="745039" y="17621"/>
                    <a:pt x="730751" y="13811"/>
                  </a:cubicBezTo>
                  <a:cubicBezTo>
                    <a:pt x="718369" y="10001"/>
                    <a:pt x="705986" y="7144"/>
                    <a:pt x="692651" y="7144"/>
                  </a:cubicBezTo>
                  <a:cubicBezTo>
                    <a:pt x="679316" y="7144"/>
                    <a:pt x="665981" y="9049"/>
                    <a:pt x="654551" y="13811"/>
                  </a:cubicBezTo>
                  <a:cubicBezTo>
                    <a:pt x="640264" y="18574"/>
                    <a:pt x="627881" y="25241"/>
                    <a:pt x="616451" y="33814"/>
                  </a:cubicBezTo>
                  <a:cubicBezTo>
                    <a:pt x="612641" y="36671"/>
                    <a:pt x="610736" y="40481"/>
                    <a:pt x="609784" y="44291"/>
                  </a:cubicBezTo>
                  <a:lnTo>
                    <a:pt x="597401" y="100489"/>
                  </a:lnTo>
                  <a:lnTo>
                    <a:pt x="597401" y="100489"/>
                  </a:lnTo>
                  <a:lnTo>
                    <a:pt x="585019" y="44291"/>
                  </a:lnTo>
                  <a:cubicBezTo>
                    <a:pt x="584066" y="40481"/>
                    <a:pt x="582161" y="36671"/>
                    <a:pt x="578351" y="33814"/>
                  </a:cubicBezTo>
                  <a:cubicBezTo>
                    <a:pt x="566921" y="25241"/>
                    <a:pt x="554539" y="17621"/>
                    <a:pt x="540251" y="13811"/>
                  </a:cubicBezTo>
                  <a:cubicBezTo>
                    <a:pt x="527869" y="10001"/>
                    <a:pt x="515486" y="7144"/>
                    <a:pt x="502151" y="7144"/>
                  </a:cubicBezTo>
                  <a:cubicBezTo>
                    <a:pt x="488816" y="7144"/>
                    <a:pt x="475481" y="9049"/>
                    <a:pt x="464051" y="13811"/>
                  </a:cubicBezTo>
                  <a:cubicBezTo>
                    <a:pt x="449764" y="18574"/>
                    <a:pt x="437381" y="25241"/>
                    <a:pt x="425951" y="33814"/>
                  </a:cubicBezTo>
                  <a:cubicBezTo>
                    <a:pt x="422141" y="36671"/>
                    <a:pt x="420236" y="40481"/>
                    <a:pt x="419284" y="44291"/>
                  </a:cubicBezTo>
                  <a:lnTo>
                    <a:pt x="406901" y="99536"/>
                  </a:lnTo>
                  <a:lnTo>
                    <a:pt x="406901" y="100489"/>
                  </a:lnTo>
                  <a:lnTo>
                    <a:pt x="394519" y="44291"/>
                  </a:lnTo>
                  <a:cubicBezTo>
                    <a:pt x="393566" y="40481"/>
                    <a:pt x="391661" y="36671"/>
                    <a:pt x="387851" y="33814"/>
                  </a:cubicBezTo>
                  <a:cubicBezTo>
                    <a:pt x="376421" y="25241"/>
                    <a:pt x="364039" y="17621"/>
                    <a:pt x="349751" y="13811"/>
                  </a:cubicBezTo>
                  <a:cubicBezTo>
                    <a:pt x="337369" y="10001"/>
                    <a:pt x="324986" y="7144"/>
                    <a:pt x="311651" y="7144"/>
                  </a:cubicBezTo>
                  <a:cubicBezTo>
                    <a:pt x="298316" y="7144"/>
                    <a:pt x="284981" y="9049"/>
                    <a:pt x="273551" y="13811"/>
                  </a:cubicBezTo>
                  <a:cubicBezTo>
                    <a:pt x="259264" y="18574"/>
                    <a:pt x="246881" y="25241"/>
                    <a:pt x="235451" y="33814"/>
                  </a:cubicBezTo>
                  <a:cubicBezTo>
                    <a:pt x="231641" y="36671"/>
                    <a:pt x="229736" y="40481"/>
                    <a:pt x="228784" y="44291"/>
                  </a:cubicBezTo>
                  <a:lnTo>
                    <a:pt x="216401" y="99536"/>
                  </a:lnTo>
                  <a:lnTo>
                    <a:pt x="216401" y="99536"/>
                  </a:lnTo>
                  <a:lnTo>
                    <a:pt x="204019" y="44291"/>
                  </a:lnTo>
                  <a:cubicBezTo>
                    <a:pt x="203066" y="40481"/>
                    <a:pt x="201161" y="36671"/>
                    <a:pt x="197351" y="33814"/>
                  </a:cubicBezTo>
                  <a:cubicBezTo>
                    <a:pt x="185921" y="25241"/>
                    <a:pt x="173539" y="17621"/>
                    <a:pt x="159251" y="13811"/>
                  </a:cubicBezTo>
                  <a:cubicBezTo>
                    <a:pt x="146869" y="10001"/>
                    <a:pt x="134486" y="7144"/>
                    <a:pt x="121151" y="7144"/>
                  </a:cubicBezTo>
                  <a:cubicBezTo>
                    <a:pt x="107816" y="7144"/>
                    <a:pt x="94481" y="9049"/>
                    <a:pt x="83051" y="13811"/>
                  </a:cubicBezTo>
                  <a:cubicBezTo>
                    <a:pt x="68764" y="18574"/>
                    <a:pt x="56381" y="25241"/>
                    <a:pt x="44951" y="33814"/>
                  </a:cubicBezTo>
                  <a:cubicBezTo>
                    <a:pt x="41141" y="36671"/>
                    <a:pt x="39236" y="40481"/>
                    <a:pt x="38284" y="44291"/>
                  </a:cubicBezTo>
                  <a:lnTo>
                    <a:pt x="7804" y="182404"/>
                  </a:lnTo>
                  <a:cubicBezTo>
                    <a:pt x="4946" y="192881"/>
                    <a:pt x="11614" y="204311"/>
                    <a:pt x="23044" y="206216"/>
                  </a:cubicBezTo>
                  <a:cubicBezTo>
                    <a:pt x="23996" y="206216"/>
                    <a:pt x="24949" y="206216"/>
                    <a:pt x="25901" y="206216"/>
                  </a:cubicBezTo>
                  <a:cubicBezTo>
                    <a:pt x="34474" y="206216"/>
                    <a:pt x="42094" y="200501"/>
                    <a:pt x="44951" y="190976"/>
                  </a:cubicBezTo>
                  <a:lnTo>
                    <a:pt x="73526" y="64294"/>
                  </a:lnTo>
                  <a:lnTo>
                    <a:pt x="73526" y="131921"/>
                  </a:lnTo>
                  <a:lnTo>
                    <a:pt x="44951" y="273844"/>
                  </a:lnTo>
                  <a:lnTo>
                    <a:pt x="73526" y="273844"/>
                  </a:lnTo>
                  <a:lnTo>
                    <a:pt x="73526" y="435769"/>
                  </a:lnTo>
                  <a:lnTo>
                    <a:pt x="111626" y="435769"/>
                  </a:lnTo>
                  <a:lnTo>
                    <a:pt x="111626" y="273844"/>
                  </a:lnTo>
                  <a:lnTo>
                    <a:pt x="130676" y="273844"/>
                  </a:lnTo>
                  <a:lnTo>
                    <a:pt x="130676" y="435769"/>
                  </a:lnTo>
                  <a:lnTo>
                    <a:pt x="168776" y="435769"/>
                  </a:lnTo>
                  <a:lnTo>
                    <a:pt x="168776" y="273844"/>
                  </a:lnTo>
                  <a:lnTo>
                    <a:pt x="197351" y="273844"/>
                  </a:lnTo>
                  <a:lnTo>
                    <a:pt x="168776" y="131921"/>
                  </a:lnTo>
                  <a:lnTo>
                    <a:pt x="168776" y="64294"/>
                  </a:lnTo>
                  <a:lnTo>
                    <a:pt x="197351" y="191929"/>
                  </a:lnTo>
                  <a:cubicBezTo>
                    <a:pt x="199256" y="200501"/>
                    <a:pt x="206876" y="207169"/>
                    <a:pt x="215449" y="207169"/>
                  </a:cubicBezTo>
                  <a:lnTo>
                    <a:pt x="215449" y="207169"/>
                  </a:lnTo>
                  <a:cubicBezTo>
                    <a:pt x="224021" y="207169"/>
                    <a:pt x="231641" y="201454"/>
                    <a:pt x="233546" y="191929"/>
                  </a:cubicBezTo>
                  <a:lnTo>
                    <a:pt x="264026" y="64294"/>
                  </a:lnTo>
                  <a:lnTo>
                    <a:pt x="264026" y="216694"/>
                  </a:lnTo>
                  <a:lnTo>
                    <a:pt x="264026" y="435769"/>
                  </a:lnTo>
                  <a:lnTo>
                    <a:pt x="302126" y="435769"/>
                  </a:lnTo>
                  <a:lnTo>
                    <a:pt x="302126" y="216694"/>
                  </a:lnTo>
                  <a:lnTo>
                    <a:pt x="321176" y="216694"/>
                  </a:lnTo>
                  <a:lnTo>
                    <a:pt x="321176" y="435769"/>
                  </a:lnTo>
                  <a:lnTo>
                    <a:pt x="359276" y="435769"/>
                  </a:lnTo>
                  <a:lnTo>
                    <a:pt x="359276" y="216694"/>
                  </a:lnTo>
                  <a:lnTo>
                    <a:pt x="359276" y="64294"/>
                  </a:lnTo>
                  <a:lnTo>
                    <a:pt x="387851" y="191929"/>
                  </a:lnTo>
                  <a:cubicBezTo>
                    <a:pt x="389756" y="200501"/>
                    <a:pt x="397376" y="207169"/>
                    <a:pt x="406901" y="207169"/>
                  </a:cubicBezTo>
                  <a:cubicBezTo>
                    <a:pt x="406901" y="207169"/>
                    <a:pt x="406901" y="207169"/>
                    <a:pt x="406901" y="207169"/>
                  </a:cubicBezTo>
                  <a:lnTo>
                    <a:pt x="406901" y="207169"/>
                  </a:lnTo>
                  <a:cubicBezTo>
                    <a:pt x="415474" y="207169"/>
                    <a:pt x="423094" y="201454"/>
                    <a:pt x="424999" y="191929"/>
                  </a:cubicBezTo>
                  <a:lnTo>
                    <a:pt x="454526" y="64294"/>
                  </a:lnTo>
                  <a:lnTo>
                    <a:pt x="454526" y="132874"/>
                  </a:lnTo>
                  <a:lnTo>
                    <a:pt x="425951" y="273844"/>
                  </a:lnTo>
                  <a:lnTo>
                    <a:pt x="454526" y="273844"/>
                  </a:lnTo>
                  <a:lnTo>
                    <a:pt x="454526" y="435769"/>
                  </a:lnTo>
                  <a:lnTo>
                    <a:pt x="492626" y="435769"/>
                  </a:lnTo>
                  <a:lnTo>
                    <a:pt x="492626" y="273844"/>
                  </a:lnTo>
                  <a:lnTo>
                    <a:pt x="511676" y="273844"/>
                  </a:lnTo>
                  <a:lnTo>
                    <a:pt x="511676" y="435769"/>
                  </a:lnTo>
                  <a:lnTo>
                    <a:pt x="549776" y="435769"/>
                  </a:lnTo>
                  <a:lnTo>
                    <a:pt x="549776" y="273844"/>
                  </a:lnTo>
                  <a:lnTo>
                    <a:pt x="578351" y="273844"/>
                  </a:lnTo>
                  <a:lnTo>
                    <a:pt x="549776" y="130969"/>
                  </a:lnTo>
                  <a:lnTo>
                    <a:pt x="549776" y="64294"/>
                  </a:lnTo>
                  <a:lnTo>
                    <a:pt x="578351" y="191929"/>
                  </a:lnTo>
                  <a:cubicBezTo>
                    <a:pt x="580256" y="200501"/>
                    <a:pt x="587876" y="207169"/>
                    <a:pt x="597401" y="207169"/>
                  </a:cubicBezTo>
                  <a:cubicBezTo>
                    <a:pt x="597401" y="207169"/>
                    <a:pt x="597401" y="207169"/>
                    <a:pt x="597401" y="207169"/>
                  </a:cubicBezTo>
                  <a:lnTo>
                    <a:pt x="597401" y="207169"/>
                  </a:lnTo>
                  <a:cubicBezTo>
                    <a:pt x="597401" y="207169"/>
                    <a:pt x="597401" y="207169"/>
                    <a:pt x="597401" y="207169"/>
                  </a:cubicBezTo>
                  <a:cubicBezTo>
                    <a:pt x="605974" y="207169"/>
                    <a:pt x="613594" y="201454"/>
                    <a:pt x="616451" y="191929"/>
                  </a:cubicBezTo>
                  <a:lnTo>
                    <a:pt x="645026" y="64294"/>
                  </a:lnTo>
                  <a:lnTo>
                    <a:pt x="645026" y="216694"/>
                  </a:lnTo>
                  <a:lnTo>
                    <a:pt x="645026" y="435769"/>
                  </a:lnTo>
                  <a:lnTo>
                    <a:pt x="683126" y="435769"/>
                  </a:lnTo>
                  <a:lnTo>
                    <a:pt x="683126" y="216694"/>
                  </a:lnTo>
                  <a:lnTo>
                    <a:pt x="702176" y="216694"/>
                  </a:lnTo>
                  <a:lnTo>
                    <a:pt x="702176" y="435769"/>
                  </a:lnTo>
                  <a:lnTo>
                    <a:pt x="740276" y="435769"/>
                  </a:lnTo>
                  <a:lnTo>
                    <a:pt x="740276" y="216694"/>
                  </a:lnTo>
                  <a:lnTo>
                    <a:pt x="740276" y="64294"/>
                  </a:lnTo>
                  <a:lnTo>
                    <a:pt x="768851" y="191929"/>
                  </a:lnTo>
                  <a:cubicBezTo>
                    <a:pt x="770756" y="200501"/>
                    <a:pt x="778376" y="207169"/>
                    <a:pt x="787901" y="207169"/>
                  </a:cubicBezTo>
                  <a:cubicBezTo>
                    <a:pt x="789806" y="207169"/>
                    <a:pt x="792664" y="207169"/>
                    <a:pt x="794569" y="206216"/>
                  </a:cubicBezTo>
                  <a:cubicBezTo>
                    <a:pt x="803141" y="202406"/>
                    <a:pt x="807904" y="192881"/>
                    <a:pt x="805999" y="183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19DDDB24-7B56-474A-94A7-A3356A137B01}"/>
              </a:ext>
            </a:extLst>
          </p:cNvPr>
          <p:cNvSpPr txBox="1"/>
          <p:nvPr/>
        </p:nvSpPr>
        <p:spPr>
          <a:xfrm>
            <a:off x="9944541" y="15489578"/>
            <a:ext cx="2147977" cy="498905"/>
          </a:xfrm>
          <a:prstGeom prst="rect">
            <a:avLst/>
          </a:prstGeom>
          <a:noFill/>
        </p:spPr>
        <p:txBody>
          <a:bodyPr wrap="square" lIns="0" tIns="10800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3200" b="1" spc="-150">
                <a:solidFill>
                  <a:schemeClr val="accent5"/>
                </a:solidFill>
                <a:latin typeface="Corbel" panose="020B0503020204020204" pitchFamily="34" charset="0"/>
              </a:rPr>
              <a:t>LAMNA</a:t>
            </a:r>
            <a:r>
              <a:rPr lang="en-US" sz="2850" b="1" spc="-150">
                <a:solidFill>
                  <a:schemeClr val="accent5"/>
                </a:solidFill>
                <a:latin typeface="Corbel" panose="020B0503020204020204" pitchFamily="34" charset="0"/>
              </a:rPr>
              <a:t> </a:t>
            </a:r>
          </a:p>
          <a:p>
            <a:pPr algn="ctr">
              <a:lnSpc>
                <a:spcPts val="900"/>
              </a:lnSpc>
            </a:pPr>
            <a:r>
              <a:rPr lang="en-US" sz="1150" b="1">
                <a:solidFill>
                  <a:schemeClr val="accent5"/>
                </a:solidFill>
                <a:latin typeface="Corbel" panose="020B0503020204020204" pitchFamily="34" charset="0"/>
              </a:rPr>
              <a:t>Healthcare </a:t>
            </a:r>
            <a:r>
              <a:rPr lang="en-US" sz="1300" i="1">
                <a:solidFill>
                  <a:schemeClr val="accent5"/>
                </a:solidFill>
                <a:latin typeface="Garamond" panose="02020404030301010803" pitchFamily="18" charset="0"/>
              </a:rPr>
              <a:t>Company</a:t>
            </a:r>
            <a:endParaRPr lang="en-US" sz="1300" i="1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14106A5-4446-4C76-B08D-12F7647563F1}"/>
              </a:ext>
            </a:extLst>
          </p:cNvPr>
          <p:cNvSpPr txBox="1"/>
          <p:nvPr/>
        </p:nvSpPr>
        <p:spPr>
          <a:xfrm>
            <a:off x="330200" y="15421173"/>
            <a:ext cx="6469718" cy="667357"/>
          </a:xfrm>
          <a:prstGeom prst="rect">
            <a:avLst/>
          </a:prstGeom>
          <a:noFill/>
        </p:spPr>
        <p:txBody>
          <a:bodyPr wrap="square" lIns="0" tIns="0" rIns="0" bIns="0" numCol="3" spcCol="180000" rtlCol="0" anchor="t">
            <a:noAutofit/>
          </a:bodyPr>
          <a:lstStyle/>
          <a:p>
            <a:r>
              <a:rPr lang="en-US" sz="750" b="1"/>
              <a:t>Sources of Information</a:t>
            </a:r>
          </a:p>
          <a:p>
            <a:r>
              <a:rPr lang="en-US" sz="750"/>
              <a:t>* Lorem</a:t>
            </a:r>
            <a:r>
              <a:rPr lang="en-US" sz="750" noProof="1"/>
              <a:t> ipsum dolor sit amet, consectetuer adipiscing elit. Maecenas porttitor congue massa. Fusce posuere, magna sed pulvinar ultricies, purus lectus malesuada libero, sit.</a:t>
            </a:r>
            <a:br>
              <a:rPr lang="en-US" sz="750" noProof="1"/>
            </a:br>
            <a:endParaRPr lang="en-US" sz="750" noProof="1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50" noProof="1"/>
          </a:p>
          <a:p>
            <a:r>
              <a:rPr lang="en-US" sz="750" noProof="1"/>
              <a:t>** Nunc viverra imperdiet enim. Fusce est. Vivamus a tellus. Pellentesque habitant morbi tristique senectus et netus et malesuada fames ac turpis egestas. Proin pharetra nonummy pede. Mauris et orci. </a:t>
            </a:r>
          </a:p>
          <a:p>
            <a:endParaRPr lang="en-US" sz="750" noProof="1"/>
          </a:p>
          <a:p>
            <a:endParaRPr lang="en-US" sz="750" noProof="1"/>
          </a:p>
          <a:p>
            <a:r>
              <a:rPr lang="en-US" sz="750" noProof="1"/>
              <a:t>*** Lorem ipsum dolor sit amet, consectetuer adipiscing elit. Maecenas porttitor congue massa. Fusce posuere, magna sed pulvinar ultricies, purus lectus malesuada libero, sit amet</a:t>
            </a:r>
            <a:r>
              <a:rPr lang="en-US" sz="750"/>
              <a:t>.</a:t>
            </a:r>
          </a:p>
          <a:p>
            <a:endParaRPr lang="en-US" sz="750"/>
          </a:p>
          <a:p>
            <a:endParaRPr lang="en-US" sz="750" b="1" dirty="0"/>
          </a:p>
        </p:txBody>
      </p:sp>
      <p:cxnSp>
        <p:nvCxnSpPr>
          <p:cNvPr id="172" name="Straight Connector 171" descr="Vertical footer divider line">
            <a:extLst>
              <a:ext uri="{FF2B5EF4-FFF2-40B4-BE49-F238E27FC236}">
                <a16:creationId xmlns:a16="http://schemas.microsoft.com/office/drawing/2014/main" id="{94BF8352-4596-4FC1-A767-1F17F9BA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22968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97B0F62-729A-4DA7-91EA-6FB4D6780F25}"/>
              </a:ext>
            </a:extLst>
          </p:cNvPr>
          <p:cNvSpPr txBox="1"/>
          <p:nvPr/>
        </p:nvSpPr>
        <p:spPr>
          <a:xfrm>
            <a:off x="7702317" y="15421173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50"/>
              <a:t>www.lamnahealtcare.com</a:t>
            </a:r>
            <a:endParaRPr lang="en-US" sz="105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D6BD7A5-3024-47FF-9359-C18F7E9810BA}"/>
              </a:ext>
            </a:extLst>
          </p:cNvPr>
          <p:cNvSpPr txBox="1"/>
          <p:nvPr/>
        </p:nvSpPr>
        <p:spPr>
          <a:xfrm>
            <a:off x="7702317" y="15642377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50"/>
              <a:t>info@lamnahealtcare.com</a:t>
            </a:r>
            <a:endParaRPr lang="en-US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2B3BF9B-DC82-44B3-9323-2CCE4ECD096C}"/>
              </a:ext>
            </a:extLst>
          </p:cNvPr>
          <p:cNvSpPr txBox="1"/>
          <p:nvPr/>
        </p:nvSpPr>
        <p:spPr>
          <a:xfrm>
            <a:off x="7702317" y="15861194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50"/>
              <a:t>208 555 0100</a:t>
            </a:r>
            <a:endParaRPr lang="en-US" sz="1050" dirty="0"/>
          </a:p>
        </p:txBody>
      </p:sp>
      <p:cxnSp>
        <p:nvCxnSpPr>
          <p:cNvPr id="176" name="Straight Connector 175" descr="Vertical footer divider line">
            <a:extLst>
              <a:ext uri="{FF2B5EF4-FFF2-40B4-BE49-F238E27FC236}">
                <a16:creationId xmlns:a16="http://schemas.microsoft.com/office/drawing/2014/main" id="{2E94094E-E373-4C5E-B52F-CA6F1B4DB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122542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Graphic 176" descr="Envelope" title="Icon Presenter Email">
            <a:extLst>
              <a:ext uri="{FF2B5EF4-FFF2-40B4-BE49-F238E27FC236}">
                <a16:creationId xmlns:a16="http://schemas.microsoft.com/office/drawing/2014/main" id="{61307377-9F92-4033-B00E-B8DE4FF494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5680" y="15669553"/>
            <a:ext cx="149512" cy="149512"/>
          </a:xfrm>
          <a:prstGeom prst="rect">
            <a:avLst/>
          </a:prstGeom>
        </p:spPr>
      </p:pic>
      <p:pic>
        <p:nvPicPr>
          <p:cNvPr id="178" name="Graphic 177" descr="Smart Phone" title="Icon - Presenter Phone Number">
            <a:extLst>
              <a:ext uri="{FF2B5EF4-FFF2-40B4-BE49-F238E27FC236}">
                <a16:creationId xmlns:a16="http://schemas.microsoft.com/office/drawing/2014/main" id="{29D95B33-E57F-460F-A293-BF1BDAD3A82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5680" y="15897876"/>
            <a:ext cx="149512" cy="149512"/>
          </a:xfrm>
          <a:prstGeom prst="rect">
            <a:avLst/>
          </a:prstGeom>
        </p:spPr>
      </p:pic>
      <p:pic>
        <p:nvPicPr>
          <p:cNvPr id="179" name="Graphic 178" descr="Link">
            <a:extLst>
              <a:ext uri="{FF2B5EF4-FFF2-40B4-BE49-F238E27FC236}">
                <a16:creationId xmlns:a16="http://schemas.microsoft.com/office/drawing/2014/main" id="{B394A040-B601-46A5-A2AC-3FFE02F846B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26840" y="15442596"/>
            <a:ext cx="167193" cy="167193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1EEB6547-A27C-4192-85F6-2B260270C46C}"/>
              </a:ext>
            </a:extLst>
          </p:cNvPr>
          <p:cNvSpPr txBox="1"/>
          <p:nvPr/>
        </p:nvSpPr>
        <p:spPr>
          <a:xfrm>
            <a:off x="8273991" y="1287318"/>
            <a:ext cx="3263880" cy="1360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0" b="1" spc="-3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Skills</a:t>
            </a:r>
            <a:endParaRPr lang="en-US" sz="6000" b="1" spc="-3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AFEE88-9446-47AC-A898-23CBEFAB520D}"/>
              </a:ext>
            </a:extLst>
          </p:cNvPr>
          <p:cNvSpPr txBox="1"/>
          <p:nvPr/>
        </p:nvSpPr>
        <p:spPr>
          <a:xfrm>
            <a:off x="8299583" y="1126008"/>
            <a:ext cx="3646596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800" b="1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Gameboard</a:t>
            </a:r>
            <a:endParaRPr lang="en-US" sz="28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0E056E6-3FB8-4B8C-9810-53BB3D9B6A53}"/>
              </a:ext>
            </a:extLst>
          </p:cNvPr>
          <p:cNvSpPr txBox="1"/>
          <p:nvPr/>
        </p:nvSpPr>
        <p:spPr>
          <a:xfrm>
            <a:off x="8316891" y="2501019"/>
            <a:ext cx="306839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Lorem </a:t>
            </a:r>
            <a:r>
              <a:rPr lang="en-US" sz="2400" noProof="1"/>
              <a:t>ipsum dolor sit amet, consectetur adipiscing elit. </a:t>
            </a:r>
          </a:p>
        </p:txBody>
      </p:sp>
      <p:grpSp>
        <p:nvGrpSpPr>
          <p:cNvPr id="6" name="Group 5" title="Milestone Flag">
            <a:extLst>
              <a:ext uri="{FF2B5EF4-FFF2-40B4-BE49-F238E27FC236}">
                <a16:creationId xmlns:a16="http://schemas.microsoft.com/office/drawing/2014/main" id="{74017222-89B7-489D-B4B8-D0CA3FBA35D9}"/>
              </a:ext>
            </a:extLst>
          </p:cNvPr>
          <p:cNvGrpSpPr/>
          <p:nvPr/>
        </p:nvGrpSpPr>
        <p:grpSpPr>
          <a:xfrm>
            <a:off x="2929278" y="125743"/>
            <a:ext cx="2160000" cy="2361331"/>
            <a:chOff x="3157545" y="-4710"/>
            <a:chExt cx="2160000" cy="2361331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485DF45-E947-4746-ACC9-DD59FB99A0CD}"/>
                </a:ext>
              </a:extLst>
            </p:cNvPr>
            <p:cNvSpPr/>
            <p:nvPr/>
          </p:nvSpPr>
          <p:spPr>
            <a:xfrm>
              <a:off x="3459852" y="-4710"/>
              <a:ext cx="28388" cy="124981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4C42714-2CB7-42B3-8060-79A01E9913EF}"/>
                </a:ext>
              </a:extLst>
            </p:cNvPr>
            <p:cNvSpPr/>
            <p:nvPr/>
          </p:nvSpPr>
          <p:spPr>
            <a:xfrm>
              <a:off x="4981768" y="844344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 131" title="Milestone Flag">
              <a:extLst>
                <a:ext uri="{FF2B5EF4-FFF2-40B4-BE49-F238E27FC236}">
                  <a16:creationId xmlns:a16="http://schemas.microsoft.com/office/drawing/2014/main" id="{CFD1EBC6-3E9A-4268-93AF-83B28CEEB49D}"/>
                </a:ext>
              </a:extLst>
            </p:cNvPr>
            <p:cNvSpPr/>
            <p:nvPr/>
          </p:nvSpPr>
          <p:spPr>
            <a:xfrm>
              <a:off x="3157545" y="388483"/>
              <a:ext cx="2160000" cy="60963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LeftDown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START</a:t>
              </a:r>
              <a:endPara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266B96-AB4A-4039-AE3D-7EDCA748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359122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B070-F4E1-45F3-A2AC-EBC5F06C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IN" dirty="0"/>
              <a:t>Outline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information gathering</a:t>
            </a:r>
            <a:br>
              <a:rPr lang="en-IN" dirty="0"/>
            </a:br>
            <a:br>
              <a:rPr lang="en-IN" dirty="0"/>
            </a:br>
            <a:r>
              <a:rPr lang="en-IN" dirty="0"/>
              <a:t>metrics for skill</a:t>
            </a:r>
            <a:br>
              <a:rPr lang="en-IN" dirty="0"/>
            </a:br>
            <a:br>
              <a:rPr lang="en-IN" dirty="0"/>
            </a:br>
            <a:r>
              <a:rPr lang="en-IN" dirty="0"/>
              <a:t>ranking based on  performance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Rating system</a:t>
            </a:r>
          </a:p>
        </p:txBody>
      </p:sp>
    </p:spTree>
    <p:extLst>
      <p:ext uri="{BB962C8B-B14F-4D97-AF65-F5344CB8AC3E}">
        <p14:creationId xmlns:p14="http://schemas.microsoft.com/office/powerpoint/2010/main" val="372926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3600-E8F2-4AE4-97C1-DC35BDF4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061"/>
            <a:ext cx="10515600" cy="803592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dirty="0"/>
              <a:t>Information Gathering</a:t>
            </a:r>
            <a:br>
              <a:rPr lang="en-IN" dirty="0"/>
            </a:br>
            <a:br>
              <a:rPr lang="en-IN" dirty="0"/>
            </a:br>
            <a:r>
              <a:rPr lang="en-IN" dirty="0"/>
              <a:t>Get all information of players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create different segment to track all information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get some insights on their past behaviour too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create a pool of information about each players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28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2FA6-CC98-4BBE-9110-A33226AE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</a:t>
            </a:r>
            <a:r>
              <a:rPr lang="en-IN" dirty="0" err="1"/>
              <a:t>Matrics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set parameter to check the performance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Give some reward on completion of certain level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Create Hierarchy to segment players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Round robin method to play each other </a:t>
            </a:r>
          </a:p>
        </p:txBody>
      </p:sp>
    </p:spTree>
    <p:extLst>
      <p:ext uri="{BB962C8B-B14F-4D97-AF65-F5344CB8AC3E}">
        <p14:creationId xmlns:p14="http://schemas.microsoft.com/office/powerpoint/2010/main" val="14009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2315-083A-4EBE-93D2-B9B9E351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Past behaviour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store information of their moves or action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provides rewards or penalty basis of action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map action – results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Insights or recommendation based on past behaviour</a:t>
            </a:r>
          </a:p>
        </p:txBody>
      </p:sp>
    </p:spTree>
    <p:extLst>
      <p:ext uri="{BB962C8B-B14F-4D97-AF65-F5344CB8AC3E}">
        <p14:creationId xmlns:p14="http://schemas.microsoft.com/office/powerpoint/2010/main" val="197657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79F0-0863-4378-AEF5-56B0810E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Rating</a:t>
            </a:r>
            <a:br>
              <a:rPr lang="en-IN" dirty="0"/>
            </a:br>
            <a:br>
              <a:rPr lang="en-IN" dirty="0"/>
            </a:br>
            <a:r>
              <a:rPr lang="en-IN" dirty="0"/>
              <a:t>Unified system for ratings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different ratings basis on difficulties level</a:t>
            </a:r>
            <a:br>
              <a:rPr lang="en-IN" dirty="0"/>
            </a:br>
            <a:br>
              <a:rPr lang="en-IN" dirty="0"/>
            </a:br>
            <a:r>
              <a:rPr lang="en-IN" dirty="0"/>
              <a:t>More rewards winning on marque players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Rating system will provide rankings and performance booster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244110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9">
      <a:dk1>
        <a:sysClr val="windowText" lastClr="000000"/>
      </a:dk1>
      <a:lt1>
        <a:sysClr val="window" lastClr="FFFFFF"/>
      </a:lt1>
      <a:dk2>
        <a:srgbClr val="3F3F3F"/>
      </a:dk2>
      <a:lt2>
        <a:srgbClr val="D8D8D8"/>
      </a:lt2>
      <a:accent1>
        <a:srgbClr val="809EC2"/>
      </a:accent1>
      <a:accent2>
        <a:srgbClr val="E7BC29"/>
      </a:accent2>
      <a:accent3>
        <a:srgbClr val="DD7E0E"/>
      </a:accent3>
      <a:accent4>
        <a:srgbClr val="9C85C0"/>
      </a:accent4>
      <a:accent5>
        <a:srgbClr val="6B3D8C"/>
      </a:accent5>
      <a:accent6>
        <a:srgbClr val="4E74A3"/>
      </a:accent6>
      <a:hlink>
        <a:srgbClr val="809EC2"/>
      </a:hlink>
      <a:folHlink>
        <a:srgbClr val="809EC2"/>
      </a:folHlink>
    </a:clrScheme>
    <a:fontScheme name="Custom 157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726512_Gameboard infographics poster_CLR_v2.potx" id="{974FAAA4-417E-4B40-9E79-5C44580DA19B}" vid="{4E917934-EB79-4AD8-AD86-F5C81CA50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FCC6E2-333F-4CB3-8450-4414F25CE5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A53C8C-76F6-466B-8557-903D4E836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69F172-A451-4148-95C2-6FD07B0D0A9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Gameboard infographics poster</Template>
  <TotalTime>17</TotalTime>
  <Words>375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Garamond</vt:lpstr>
      <vt:lpstr>Rockwell</vt:lpstr>
      <vt:lpstr>Wingdings</vt:lpstr>
      <vt:lpstr>Office Theme</vt:lpstr>
      <vt:lpstr>Infographic</vt:lpstr>
      <vt:lpstr>Outline   information gathering  metrics for skill  ranking based on  performance  Rating system</vt:lpstr>
      <vt:lpstr>Information Gathering  Get all information of players  create different segment to track all information  get some insights on their past behaviour too  create a pool of information about each players  </vt:lpstr>
      <vt:lpstr>Skill Matrics  set parameter to check the performance  Give some reward on completion of certain level  Create Hierarchy to segment players  Round robin method to play each other </vt:lpstr>
      <vt:lpstr>Past behaviour  store information of their moves or action  provides rewards or penalty basis of action  map action – results   Insights or recommendation based on past behaviour</vt:lpstr>
      <vt:lpstr>Rating  Unified system for ratings  different ratings basis on difficulties level  More rewards winning on marque players  Rating system will provide rankings and performance booster recommendation.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</dc:title>
  <dc:creator>Aishwary Dwivedi</dc:creator>
  <cp:lastModifiedBy>Aishwary Dwivedi</cp:lastModifiedBy>
  <cp:revision>1</cp:revision>
  <dcterms:created xsi:type="dcterms:W3CDTF">2022-04-07T04:07:16Z</dcterms:created>
  <dcterms:modified xsi:type="dcterms:W3CDTF">2022-04-07T04:24:52Z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