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3"/>
    <p:sldId id="305" r:id="rId4"/>
    <p:sldId id="257" r:id="rId5"/>
    <p:sldId id="259" r:id="rId6"/>
    <p:sldId id="260" r:id="rId7"/>
    <p:sldId id="261" r:id="rId9"/>
    <p:sldId id="263" r:id="rId10"/>
    <p:sldId id="264" r:id="rId11"/>
    <p:sldId id="265" r:id="rId12"/>
    <p:sldId id="267" r:id="rId13"/>
    <p:sldId id="290" r:id="rId14"/>
    <p:sldId id="268" r:id="rId15"/>
    <p:sldId id="291" r:id="rId16"/>
    <p:sldId id="269" r:id="rId17"/>
    <p:sldId id="270" r:id="rId18"/>
    <p:sldId id="330" r:id="rId19"/>
    <p:sldId id="272" r:id="rId20"/>
    <p:sldId id="331" r:id="rId21"/>
    <p:sldId id="273" r:id="rId22"/>
    <p:sldId id="303" r:id="rId23"/>
    <p:sldId id="304" r:id="rId24"/>
    <p:sldId id="274" r:id="rId25"/>
    <p:sldId id="276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070c916-59b8-4b3f-b409-6900ea2fcec4}">
          <p14:sldIdLst>
            <p14:sldId id="256"/>
            <p14:sldId id="305"/>
            <p14:sldId id="257"/>
            <p14:sldId id="259"/>
            <p14:sldId id="260"/>
            <p14:sldId id="261"/>
            <p14:sldId id="263"/>
            <p14:sldId id="264"/>
            <p14:sldId id="267"/>
            <p14:sldId id="290"/>
            <p14:sldId id="268"/>
            <p14:sldId id="269"/>
            <p14:sldId id="270"/>
            <p14:sldId id="330"/>
            <p14:sldId id="272"/>
            <p14:sldId id="331"/>
            <p14:sldId id="273"/>
            <p14:sldId id="303"/>
            <p14:sldId id="304"/>
            <p14:sldId id="274"/>
            <p14:sldId id="276"/>
            <p14:sldId id="291"/>
            <p14:sldId id="26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zh-CN" altLang="en-US" sz="3200">
                <a:sym typeface="+mn-ea"/>
              </a:rPr>
              <a:t>8.重写EgmCallback业务回调方法</a:t>
            </a:r>
            <a:endParaRPr lang="zh-CN" altLang="en-US"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 descr="old_step6_1_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98495" y="2237105"/>
            <a:ext cx="5629275" cy="441706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zh-CN" altLang="en-US" sz="3200">
                <a:sym typeface="+mn-ea"/>
              </a:rPr>
              <a:t>9.将EgmCallback进行全局注册与反注册</a:t>
            </a:r>
            <a:endParaRPr lang="zh-CN" altLang="en-US"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x-none" altLang="en-US"/>
          </a:p>
        </p:txBody>
      </p:sp>
      <p:pic>
        <p:nvPicPr>
          <p:cNvPr id="4" name="图片 3" descr="old_step6_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0470" y="2326640"/>
            <a:ext cx="10058400" cy="385064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zh-CN" altLang="en-US" sz="3200">
                <a:sym typeface="+mn-ea"/>
              </a:rPr>
              <a:t>10.发起请求</a:t>
            </a:r>
            <a:endParaRPr lang="zh-CN" altLang="en-US"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x-none" altLang="zh-CN"/>
          </a:p>
        </p:txBody>
      </p:sp>
      <p:pic>
        <p:nvPicPr>
          <p:cNvPr id="4" name="图片 3" descr="old_step6_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3984625"/>
            <a:ext cx="10058400" cy="219456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WHY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接口复杂，使用繁琐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一个普通的网络请求</a:t>
            </a:r>
            <a:r>
              <a:rPr lang="x-none" altLang="zh-CN">
                <a:sym typeface="+mn-ea"/>
              </a:rPr>
              <a:t>需要改动6个文件</a:t>
            </a:r>
            <a:endParaRPr lang="x-none" altLang="zh-CN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很难根据网络请求追踪到网络返回，反之亦然</a:t>
            </a:r>
            <a:endParaRPr lang="zh-CN" altLang="en-US">
              <a:sym typeface="+mn-ea"/>
            </a:endParaRPr>
          </a:p>
          <a:p>
            <a:pPr lvl="1"/>
            <a:r>
              <a:rPr lang="x-none" altLang="zh-CN">
                <a:sym typeface="+mn-ea"/>
              </a:rPr>
              <a:t>多次重复的请求很难进行区分</a:t>
            </a:r>
            <a:endParaRPr lang="x-none" altLang="zh-CN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对多次相同网路请求处理繁琐</a:t>
            </a:r>
            <a:endParaRPr lang="x-none" altLang="zh-CN">
              <a:sym typeface="+mn-ea"/>
            </a:endParaRPr>
          </a:p>
          <a:p>
            <a:pPr lvl="0"/>
            <a:r>
              <a:rPr lang="zh-CN" altLang="x-none" sz="2800">
                <a:sym typeface="+mn-ea"/>
              </a:rPr>
              <a:t>性能问题</a:t>
            </a:r>
            <a:endParaRPr lang="zh-CN" altLang="x-none" sz="2800">
              <a:sym typeface="+mn-ea"/>
            </a:endParaRPr>
          </a:p>
          <a:p>
            <a:pPr lvl="1"/>
            <a:r>
              <a:rPr lang="zh-CN" altLang="en-US"/>
              <a:t> </a:t>
            </a:r>
            <a:r>
              <a:rPr lang="zh-CN" altLang="en-US">
                <a:sym typeface="+mn-ea"/>
              </a:rPr>
              <a:t>回调对象不能及时被回收，占用内存</a:t>
            </a:r>
            <a:endParaRPr lang="zh-CN" altLang="en-US"/>
          </a:p>
          <a:p>
            <a:r>
              <a:rPr lang="en-US" altLang="zh-CN"/>
              <a:t>HttpClient</a:t>
            </a:r>
            <a:r>
              <a:rPr lang="zh-CN" altLang="en-US"/>
              <a:t>在</a:t>
            </a:r>
            <a:r>
              <a:rPr lang="en-US" altLang="zh-CN"/>
              <a:t>Android6.0</a:t>
            </a:r>
            <a:r>
              <a:rPr lang="zh-CN" altLang="en-US"/>
              <a:t>后不再提供支持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WHAT WE WANT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1. 接口简单，使用方便</a:t>
            </a:r>
            <a:endParaRPr lang="zh-CN" altLang="en-US"/>
          </a:p>
          <a:p>
            <a:r>
              <a:rPr lang="zh-CN" altLang="en-US"/>
              <a:t>2. 易于扩展和替换</a:t>
            </a:r>
            <a:endParaRPr lang="zh-CN" altLang="en-US"/>
          </a:p>
          <a:p>
            <a:r>
              <a:rPr lang="zh-CN" altLang="en-US"/>
              <a:t>3. 方便监控</a:t>
            </a:r>
            <a:endParaRPr lang="zh-CN" altLang="en-US"/>
          </a:p>
          <a:p>
            <a:r>
              <a:rPr lang="zh-CN" altLang="en-US"/>
              <a:t>4. 高性能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HOW TO MAKE IT</a:t>
            </a:r>
            <a:endParaRPr lang="zh-CN" altLang="en-US"/>
          </a:p>
        </p:txBody>
      </p:sp>
      <p:sp>
        <p:nvSpPr>
          <p:cNvPr id="128" name="CustomShape 1"/>
          <p:cNvSpPr/>
          <p:nvPr/>
        </p:nvSpPr>
        <p:spPr>
          <a:xfrm>
            <a:off x="2886120" y="2095570"/>
            <a:ext cx="6385680" cy="1305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宋体" panose="02010600030101010101" pitchFamily="2" charset="-122"/>
              </a:rPr>
              <a:t>Business Customization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2883650" y="3424500"/>
            <a:ext cx="6385680" cy="1305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宋体" panose="02010600030101010101" pitchFamily="2" charset="-122"/>
              </a:rPr>
              <a:t>Net API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</a:endParaRPr>
          </a:p>
        </p:txBody>
      </p:sp>
      <p:sp>
        <p:nvSpPr>
          <p:cNvPr id="130" name="CustomShape 3"/>
          <p:cNvSpPr/>
          <p:nvPr/>
        </p:nvSpPr>
        <p:spPr>
          <a:xfrm>
            <a:off x="2881540" y="4762440"/>
            <a:ext cx="6385680" cy="1305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宋体" panose="02010600030101010101" pitchFamily="2" charset="-122"/>
              </a:rPr>
              <a:t>OkHttp Implementation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response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24095" y="4093210"/>
            <a:ext cx="6563995" cy="2621915"/>
          </a:xfrm>
          <a:prstGeom prst="rect">
            <a:avLst/>
          </a:prstGeom>
        </p:spPr>
      </p:pic>
      <p:pic>
        <p:nvPicPr>
          <p:cNvPr id="6" name="Picture 5" descr="request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9495" y="1485265"/>
            <a:ext cx="6631305" cy="265049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200"/>
              <a:t>Net API</a:t>
            </a:r>
            <a:endParaRPr lang="zh-CN" altLang="en-US" sz="3200"/>
          </a:p>
        </p:txBody>
      </p:sp>
      <p:pic>
        <p:nvPicPr>
          <p:cNvPr id="134" name="Picture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28140" y="1877060"/>
            <a:ext cx="8934450" cy="424815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zh-CN" altLang="en-US" sz="3200"/>
              <a:t>Business Customization</a:t>
            </a:r>
            <a:endParaRPr lang="zh-CN" altLang="en-US" sz="3200"/>
          </a:p>
        </p:txBody>
      </p:sp>
      <p:pic>
        <p:nvPicPr>
          <p:cNvPr id="132" name="Picture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037840" y="2038985"/>
            <a:ext cx="6115050" cy="39243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zh-CN" altLang="en-US" sz="3200"/>
              <a:t>OkHttp Implementation</a:t>
            </a:r>
            <a:endParaRPr lang="zh-CN" altLang="en-US" sz="3200"/>
          </a:p>
        </p:txBody>
      </p:sp>
      <p:pic>
        <p:nvPicPr>
          <p:cNvPr id="136" name="Picture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695065" y="2000885"/>
            <a:ext cx="4800600" cy="40005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zh-CN"/>
              <a:t>Why make a change</a:t>
            </a:r>
            <a:endParaRPr lang="x-none" altLang="zh-CN"/>
          </a:p>
          <a:p>
            <a:r>
              <a:rPr lang="x-none" altLang="zh-CN"/>
              <a:t>What we want</a:t>
            </a:r>
            <a:endParaRPr lang="x-none" altLang="zh-CN"/>
          </a:p>
          <a:p>
            <a:r>
              <a:rPr lang="x-none" altLang="zh-CN"/>
              <a:t>How to make it</a:t>
            </a:r>
            <a:endParaRPr lang="x-none" altLang="zh-CN"/>
          </a:p>
          <a:p>
            <a:r>
              <a:rPr lang="x-none" altLang="zh-CN"/>
              <a:t>more</a:t>
            </a:r>
            <a:endParaRPr lang="x-none" altLang="zh-C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zh-CN" altLang="en-US" sz="3200"/>
              <a:t>WHY OKHTTP</a:t>
            </a:r>
            <a:endParaRPr lang="zh-CN" altLang="en-US" sz="3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r>
              <a:rPr lang="en-US"/>
              <a:t>OkHttp is an HTTP client that’s efficient by default:</a:t>
            </a:r>
            <a:endParaRPr lang="en-US"/>
          </a:p>
          <a:p>
            <a:r>
              <a:rPr lang="en-US" sz="2000"/>
              <a:t>HTTP/2 support allows all requests to the same host to share a socket.</a:t>
            </a:r>
            <a:endParaRPr lang="en-US" sz="2000"/>
          </a:p>
          <a:p>
            <a:r>
              <a:rPr lang="en-US" sz="2000"/>
              <a:t>Connection pooling reduces request latency (if HTTP/2 isn’t available).</a:t>
            </a:r>
            <a:endParaRPr lang="en-US" sz="2000"/>
          </a:p>
          <a:p>
            <a:r>
              <a:rPr lang="en-US" sz="2000"/>
              <a:t>Transparent GZIP shrinks download sizes.</a:t>
            </a:r>
            <a:endParaRPr lang="en-US" sz="2000"/>
          </a:p>
          <a:p>
            <a:r>
              <a:rPr lang="en-US" sz="2000"/>
              <a:t>Response caching avoids the network completely for repeat requests.</a:t>
            </a:r>
            <a:endParaRPr lang="en-US" sz="2000"/>
          </a:p>
          <a:p>
            <a:r>
              <a:rPr lang="en-US" sz="2000"/>
              <a:t>supports both synchronous blocking calls and async calls with callbacks.</a:t>
            </a:r>
            <a:endParaRPr lang="en-US" sz="2000"/>
          </a:p>
          <a:p>
            <a:r>
              <a:rPr lang="en-US" sz="2000"/>
              <a:t>support https</a:t>
            </a:r>
            <a:endParaRPr lang="en-US" sz="2000"/>
          </a:p>
          <a:p>
            <a:r>
              <a:rPr lang="en-US" sz="2000"/>
              <a:t>over 13,000 stars on github</a:t>
            </a:r>
            <a:endParaRPr lang="en-US" sz="2000"/>
          </a:p>
          <a:p>
            <a:r>
              <a:rPr lang="en-US" sz="2000"/>
              <a:t>continuous maintenance</a:t>
            </a:r>
            <a:endParaRPr lang="en-US" sz="2000"/>
          </a:p>
          <a:p>
            <a:r>
              <a:rPr lang="x-none" altLang="en-US" sz="2000"/>
              <a:t>more...</a:t>
            </a:r>
            <a:endParaRPr lang="x-none" altLang="en-US" sz="2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zh-CN" altLang="en-US" sz="3200">
                <a:sym typeface="+mn-ea"/>
              </a:rPr>
              <a:t>okhttp实现原理</a:t>
            </a:r>
            <a:endParaRPr lang="zh-CN" altLang="en-US"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r>
              <a:rPr lang="x-none" altLang="zh-CN"/>
              <a:t>OkHttpClient</a:t>
            </a:r>
            <a:endParaRPr lang="x-none" altLang="zh-CN"/>
          </a:p>
          <a:p>
            <a:pPr marL="0" indent="0">
              <a:buNone/>
            </a:pPr>
            <a:r>
              <a:rPr lang="x-none" altLang="zh-CN"/>
              <a:t>	a.配置信息和资源管理</a:t>
            </a:r>
            <a:endParaRPr lang="x-none" altLang="zh-CN"/>
          </a:p>
          <a:p>
            <a:pPr marL="0" indent="0">
              <a:buNone/>
            </a:pPr>
            <a:r>
              <a:rPr lang="x-none" altLang="zh-CN"/>
              <a:t>		Dispatcher</a:t>
            </a:r>
            <a:endParaRPr lang="x-none" altLang="zh-CN"/>
          </a:p>
          <a:p>
            <a:pPr marL="0" indent="0">
              <a:buNone/>
            </a:pPr>
            <a:r>
              <a:rPr lang="x-none" altLang="zh-CN"/>
              <a:t>		dns</a:t>
            </a:r>
            <a:endParaRPr lang="x-none" altLang="zh-CN"/>
          </a:p>
          <a:p>
            <a:pPr marL="0" indent="0">
              <a:buNone/>
            </a:pPr>
            <a:r>
              <a:rPr lang="x-none" altLang="zh-CN"/>
              <a:t>		timeout</a:t>
            </a:r>
            <a:endParaRPr lang="x-none" altLang="zh-CN"/>
          </a:p>
          <a:p>
            <a:pPr marL="0" indent="0">
              <a:buNone/>
            </a:pPr>
            <a:r>
              <a:rPr lang="x-none" altLang="zh-CN"/>
              <a:t>		cookie</a:t>
            </a:r>
            <a:endParaRPr lang="x-none" altLang="zh-CN"/>
          </a:p>
          <a:p>
            <a:pPr marL="0" indent="0">
              <a:buNone/>
            </a:pPr>
            <a:r>
              <a:rPr lang="x-none" altLang="zh-CN"/>
              <a:t>		cache</a:t>
            </a:r>
            <a:endParaRPr lang="x-none" altLang="zh-CN"/>
          </a:p>
          <a:p>
            <a:pPr marL="0" indent="0">
              <a:buNone/>
            </a:pPr>
            <a:r>
              <a:rPr lang="x-none" altLang="zh-CN"/>
              <a:t>		more...</a:t>
            </a:r>
            <a:endParaRPr lang="x-none" altLang="zh-CN"/>
          </a:p>
          <a:p>
            <a:pPr marL="0" indent="0">
              <a:buNone/>
            </a:pPr>
            <a:r>
              <a:rPr lang="x-none" altLang="zh-CN"/>
              <a:t>	b.Call工厂</a:t>
            </a:r>
            <a:endParaRPr lang="x-none" altLang="zh-C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Down Arrow 4"/>
          <p:cNvSpPr/>
          <p:nvPr/>
        </p:nvSpPr>
        <p:spPr>
          <a:xfrm rot="10800000">
            <a:off x="8096250" y="1605915"/>
            <a:ext cx="365125" cy="45783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Down Arrow 3"/>
          <p:cNvSpPr/>
          <p:nvPr/>
        </p:nvSpPr>
        <p:spPr>
          <a:xfrm>
            <a:off x="6904355" y="1644015"/>
            <a:ext cx="365125" cy="45783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200"/>
              <a:t>okhttp实现原理</a:t>
            </a:r>
            <a:endParaRPr lang="zh-CN" altLang="en-US"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zh-CN"/>
              <a:t>Call代表一条网络请求的全部过程</a:t>
            </a:r>
            <a:endParaRPr lang="x-none" altLang="zh-CN"/>
          </a:p>
        </p:txBody>
      </p:sp>
      <p:sp>
        <p:nvSpPr>
          <p:cNvPr id="9" name="Rectangle 8"/>
          <p:cNvSpPr/>
          <p:nvPr/>
        </p:nvSpPr>
        <p:spPr>
          <a:xfrm>
            <a:off x="5600700" y="2343150"/>
            <a:ext cx="4220210" cy="516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RetryAndFollowUpInterceptor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594985" y="1770380"/>
            <a:ext cx="4220210" cy="516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interceptors</a:t>
            </a: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594350" y="2929890"/>
            <a:ext cx="4220210" cy="516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BridgeInterceptor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591175" y="3525520"/>
            <a:ext cx="4220210" cy="516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CacheInterceptor</a:t>
            </a: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589905" y="4164965"/>
            <a:ext cx="4220210" cy="516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ConnectInterceptor</a:t>
            </a: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586730" y="5444490"/>
            <a:ext cx="4220210" cy="516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CallServerInterceptor</a:t>
            </a: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593080" y="4780280"/>
            <a:ext cx="4220210" cy="516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networkInterceptors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7016115" y="6363970"/>
            <a:ext cx="14401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/>
              <a:t>Http Server</a:t>
            </a:r>
            <a:endParaRPr lang="x-none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MORE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zh-CN"/>
              <a:t>1.日志输出</a:t>
            </a:r>
            <a:endParaRPr lang="x-none" altLang="zh-CN"/>
          </a:p>
          <a:p>
            <a:r>
              <a:rPr lang="x-none" altLang="zh-CN"/>
              <a:t>2.</a:t>
            </a:r>
            <a:r>
              <a:rPr lang="zh-CN" altLang="en-US" sz="3200">
                <a:latin typeface="+mj-lt"/>
                <a:ea typeface="+mj-ea"/>
                <a:cs typeface="+mj-cs"/>
              </a:rPr>
              <a:t>性能</a:t>
            </a:r>
            <a:r>
              <a:rPr lang="x-none" altLang="zh-CN"/>
              <a:t>监控</a:t>
            </a:r>
            <a:endParaRPr lang="x-none" altLang="zh-CN"/>
          </a:p>
          <a:p>
            <a:r>
              <a:rPr lang="x-none" altLang="zh-CN"/>
              <a:t>3.目前美聊Android大约有接口190个左右，需要分别修改</a:t>
            </a:r>
            <a:endParaRPr lang="x-none" altLang="zh-CN"/>
          </a:p>
          <a:p>
            <a:r>
              <a:rPr lang="x-none" altLang="zh-CN"/>
              <a:t>4.上传稳定的包到代码库中</a:t>
            </a:r>
            <a:endParaRPr lang="x-none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sz="3200">
                <a:sym typeface="+mn-ea"/>
              </a:rPr>
              <a:t>1.定义网络协议相关数据</a:t>
            </a:r>
            <a:endParaRPr lang="zh-CN" altLang="en-US" sz="3200"/>
          </a:p>
        </p:txBody>
      </p:sp>
      <p:pic>
        <p:nvPicPr>
          <p:cNvPr id="5" name="图片 4" descr="old_step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175" y="1920875"/>
            <a:ext cx="10058400" cy="2432685"/>
          </a:xfrm>
          <a:prstGeom prst="rect">
            <a:avLst/>
          </a:prstGeom>
        </p:spPr>
      </p:pic>
      <p:pic>
        <p:nvPicPr>
          <p:cNvPr id="6" name="图片 5" descr="old_step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175" y="4404360"/>
            <a:ext cx="10058400" cy="22453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3200">
                <a:sym typeface="+mn-ea"/>
              </a:rPr>
              <a:t>2.</a:t>
            </a:r>
            <a:r>
              <a:rPr lang="zh-CN" altLang="en-US" sz="3200">
                <a:sym typeface="+mn-ea"/>
              </a:rPr>
              <a:t>为每一条网络请求添加事务ID</a:t>
            </a:r>
            <a:endParaRPr lang="zh-CN" altLang="en-US" sz="320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en-US" altLang="zh-CN"/>
          </a:p>
        </p:txBody>
      </p:sp>
      <p:pic>
        <p:nvPicPr>
          <p:cNvPr id="4" name="图片 3" descr="old_step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6320" y="3131820"/>
            <a:ext cx="10119995" cy="241871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3200">
                <a:sym typeface="+mn-ea"/>
              </a:rPr>
              <a:t>3.</a:t>
            </a:r>
            <a:r>
              <a:rPr lang="zh-CN" altLang="en-US" sz="3200">
                <a:sym typeface="+mn-ea"/>
              </a:rPr>
              <a:t>添加事务，</a:t>
            </a:r>
            <a:r>
              <a:rPr lang="zh-CN" altLang="en-US" sz="3200">
                <a:sym typeface="+mn-ea"/>
              </a:rPr>
              <a:t>发起请求，反序列化数据，分发结果</a:t>
            </a:r>
            <a:endParaRPr lang="zh-CN" altLang="en-US"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zh-CN" altLang="en-US" sz="2800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 descr="old_step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62655" y="2368550"/>
            <a:ext cx="5266055" cy="36658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sz="3200">
                <a:sym typeface="+mn-ea"/>
              </a:rPr>
              <a:t>4.在回调函数基类中定义成功失败的业务回调函数</a:t>
            </a:r>
            <a:endParaRPr lang="zh-CN" altLang="en-US" sz="3200"/>
          </a:p>
        </p:txBody>
      </p:sp>
      <p:pic>
        <p:nvPicPr>
          <p:cNvPr id="4" name="图片 3" descr="old_step5_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2748915"/>
            <a:ext cx="10058400" cy="1625600"/>
          </a:xfrm>
          <a:prstGeom prst="rect">
            <a:avLst/>
          </a:prstGeom>
        </p:spPr>
      </p:pic>
      <p:pic>
        <p:nvPicPr>
          <p:cNvPr id="6" name="内容占位符 5" descr="old_step5_2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4376420"/>
            <a:ext cx="10072370" cy="1894840"/>
          </a:xfrm>
          <a:prstGeom prst="rect">
            <a:avLst/>
          </a:prstGeom>
        </p:spPr>
      </p:pic>
      <p:sp>
        <p:nvSpPr>
          <p:cNvPr id="7" name="内容占位符 2"/>
          <p:cNvSpPr>
            <a:spLocks noGrp="1"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sz="3200">
                <a:sym typeface="+mn-ea"/>
              </a:rPr>
              <a:t>5.根据事务的id，将结果分发到对应的业务回调中</a:t>
            </a:r>
            <a:endParaRPr lang="zh-CN" altLang="en-US"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 descr="old_step5_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56890" y="2416175"/>
            <a:ext cx="6559550" cy="376110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sz="3200">
                <a:sym typeface="+mn-ea"/>
              </a:rPr>
              <a:t>6.根据事务的id，将结果分发到对应的业务回调中</a:t>
            </a:r>
            <a:endParaRPr lang="zh-CN" altLang="en-US"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 descr="old_step5_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60625" y="2364740"/>
            <a:ext cx="7335520" cy="409765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200">
                <a:sym typeface="+mn-ea"/>
              </a:rPr>
              <a:t>7.在EgmService定义同意的事务调用入口</a:t>
            </a:r>
            <a:endParaRPr lang="zh-CN" altLang="en-US"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 descr="old_step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3955" y="3529965"/>
            <a:ext cx="10038080" cy="264731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lang="en-US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1304</Words>
  <Application>WPS 演示</Application>
  <PresentationFormat>宽屏</PresentationFormat>
  <Paragraphs>111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0" baseType="lpstr">
      <vt:lpstr>Arial</vt:lpstr>
      <vt:lpstr>宋体</vt:lpstr>
      <vt:lpstr>Wingdings</vt:lpstr>
      <vt:lpstr>Calibri Light</vt:lpstr>
      <vt:lpstr>Calibri</vt:lpstr>
      <vt:lpstr>微软雅黑</vt:lpstr>
      <vt:lpstr>Office 主题</vt:lpstr>
      <vt:lpstr>PowerPoint 演示文稿</vt:lpstr>
      <vt:lpstr>PowerPoint 演示文稿</vt:lpstr>
      <vt:lpstr>一条网络请求之路</vt:lpstr>
      <vt:lpstr>一条网络请求之路</vt:lpstr>
      <vt:lpstr>一条网络请求之路</vt:lpstr>
      <vt:lpstr>一条网络请求之路</vt:lpstr>
      <vt:lpstr>一条网络请求之路</vt:lpstr>
      <vt:lpstr>一条网络请求之路</vt:lpstr>
      <vt:lpstr>一条网络请求之路</vt:lpstr>
      <vt:lpstr>一条网络请求之路</vt:lpstr>
      <vt:lpstr>一条网络请求之路</vt:lpstr>
      <vt:lpstr>一条网络请求之路</vt:lpstr>
      <vt:lpstr>结论</vt:lpstr>
      <vt:lpstr>WHAT WE WANT</vt:lpstr>
      <vt:lpstr>HOW TO MAKE IT</vt:lpstr>
      <vt:lpstr>PowerPoint 演示文稿</vt:lpstr>
      <vt:lpstr>PowerPoint 演示文稿</vt:lpstr>
      <vt:lpstr>PowerPoint 演示文稿</vt:lpstr>
      <vt:lpstr>PowerPoint 演示文稿</vt:lpstr>
      <vt:lpstr>WHY OKHTTP</vt:lpstr>
      <vt:lpstr>okhttp实现原理</vt:lpstr>
      <vt:lpstr>okhttp实现原理</vt:lpstr>
      <vt:lpstr>MORE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daisongsong</dc:creator>
  <cp:lastModifiedBy>daisongsong</cp:lastModifiedBy>
  <cp:revision>100</cp:revision>
  <dcterms:created xsi:type="dcterms:W3CDTF">2016-08-10T07:06:00Z</dcterms:created>
  <dcterms:modified xsi:type="dcterms:W3CDTF">2016-08-10T07:47:04Z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2052-10.1.0.5850</vt:lpwstr>
  </property>
</Properties>
</file>