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7" r:id="rId3"/>
    <p:sldId id="39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394" r:id="rId15"/>
    <p:sldId id="407" r:id="rId16"/>
    <p:sldId id="408" r:id="rId17"/>
    <p:sldId id="409" r:id="rId18"/>
    <p:sldId id="410" r:id="rId19"/>
    <p:sldId id="411" r:id="rId20"/>
    <p:sldId id="412" r:id="rId21"/>
    <p:sldId id="426" r:id="rId22"/>
    <p:sldId id="427" r:id="rId23"/>
    <p:sldId id="424" r:id="rId24"/>
    <p:sldId id="425" r:id="rId25"/>
    <p:sldId id="416" r:id="rId26"/>
    <p:sldId id="433" r:id="rId27"/>
    <p:sldId id="4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397"/>
            <p14:sldId id="396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4"/>
            <p14:sldId id="407"/>
            <p14:sldId id="408"/>
            <p14:sldId id="409"/>
            <p14:sldId id="410"/>
            <p14:sldId id="411"/>
            <p14:sldId id="426"/>
            <p14:sldId id="427"/>
            <p14:sldId id="424"/>
            <p14:sldId id="425"/>
            <p14:sldId id="416"/>
            <p14:sldId id="433"/>
            <p14:sldId id="429"/>
            <p14:sldId id="4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210EBB3-7622-48F6-A389-B621F09CBB5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9A273-1ECA-47B4-B9DF-EAC6107F527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5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17.png"/><Relationship Id="rId6" Type="http://schemas.openxmlformats.org/officeDocument/2006/relationships/tags" Target="../tags/tag82.xml"/><Relationship Id="rId5" Type="http://schemas.openxmlformats.org/officeDocument/2006/relationships/image" Target="../media/image16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5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18.png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image" Target="../media/image21.png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" Type="http://schemas.openxmlformats.org/officeDocument/2006/relationships/image" Target="../media/image22.png"/><Relationship Id="rId1" Type="http://schemas.openxmlformats.org/officeDocument/2006/relationships/tags" Target="../tags/tag9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notesSlide" Target="../notesSlides/notesSlide24.xml"/><Relationship Id="rId2" Type="http://schemas.openxmlformats.org/officeDocument/2006/relationships/tags" Target="../tags/tag11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tags" Target="../tags/tag17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12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Android网络库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基于OkHttp实现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8.将EgmCallback进行全局注册与反注册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1700043"/>
            <a:ext cx="9087124" cy="347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9.发起请求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2517605"/>
            <a:ext cx="9087124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935023" y="1778129"/>
            <a:ext cx="4997482" cy="831850"/>
            <a:chOff x="2411023" y="1778129"/>
            <a:chExt cx="4997482" cy="831850"/>
          </a:xfrm>
        </p:grpSpPr>
        <p:sp>
          <p:nvSpPr>
            <p:cNvPr id="79" name="五边形 78"/>
            <p:cNvSpPr/>
            <p:nvPr>
              <p:custDataLst>
                <p:tags r:id="rId2"/>
              </p:custDataLst>
            </p:nvPr>
          </p:nvSpPr>
          <p:spPr>
            <a:xfrm>
              <a:off x="2411023" y="1778129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01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六边形 79"/>
            <p:cNvSpPr/>
            <p:nvPr>
              <p:custDataLst>
                <p:tags r:id="rId3"/>
              </p:custDataLst>
            </p:nvPr>
          </p:nvSpPr>
          <p:spPr>
            <a:xfrm>
              <a:off x="3050785" y="2076579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一个普通的网络请求需要改动6个文件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3935023" y="2599413"/>
            <a:ext cx="4997482" cy="831850"/>
            <a:chOff x="2411023" y="2897801"/>
            <a:chExt cx="4997482" cy="831850"/>
          </a:xfrm>
        </p:grpSpPr>
        <p:sp>
          <p:nvSpPr>
            <p:cNvPr id="5" name="五边形 4"/>
            <p:cNvSpPr/>
            <p:nvPr>
              <p:custDataLst>
                <p:tags r:id="rId5"/>
              </p:custDataLst>
            </p:nvPr>
          </p:nvSpPr>
          <p:spPr>
            <a:xfrm>
              <a:off x="2411023" y="2897801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02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六边形 79"/>
            <p:cNvSpPr/>
            <p:nvPr>
              <p:custDataLst>
                <p:tags r:id="rId6"/>
              </p:custDataLst>
            </p:nvPr>
          </p:nvSpPr>
          <p:spPr>
            <a:xfrm>
              <a:off x="3050785" y="3196251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责任不单一，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难以寻根求源，反之亦然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935023" y="3420697"/>
            <a:ext cx="4997482" cy="831850"/>
            <a:chOff x="2411023" y="4008146"/>
            <a:chExt cx="4997482" cy="831850"/>
          </a:xfrm>
        </p:grpSpPr>
        <p:sp>
          <p:nvSpPr>
            <p:cNvPr id="7" name="五边形 6"/>
            <p:cNvSpPr/>
            <p:nvPr>
              <p:custDataLst>
                <p:tags r:id="rId8"/>
              </p:custDataLst>
            </p:nvPr>
          </p:nvSpPr>
          <p:spPr>
            <a:xfrm>
              <a:off x="2411023" y="4008146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03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六边形 79"/>
            <p:cNvSpPr/>
            <p:nvPr>
              <p:custDataLst>
                <p:tags r:id="rId9"/>
              </p:custDataLst>
            </p:nvPr>
          </p:nvSpPr>
          <p:spPr>
            <a:xfrm>
              <a:off x="3050785" y="4306596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容易造成内存泄漏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0"/>
            </p:custDataLst>
          </p:nvPr>
        </p:nvGrpSpPr>
        <p:grpSpPr>
          <a:xfrm>
            <a:off x="3935023" y="4241981"/>
            <a:ext cx="4997482" cy="831850"/>
            <a:chOff x="2411023" y="5137152"/>
            <a:chExt cx="4997482" cy="831850"/>
          </a:xfrm>
        </p:grpSpPr>
        <p:sp>
          <p:nvSpPr>
            <p:cNvPr id="9" name="五边形 8"/>
            <p:cNvSpPr/>
            <p:nvPr>
              <p:custDataLst>
                <p:tags r:id="rId11"/>
              </p:custDataLst>
            </p:nvPr>
          </p:nvSpPr>
          <p:spPr>
            <a:xfrm>
              <a:off x="2411023" y="5137152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04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六边形 79"/>
            <p:cNvSpPr/>
            <p:nvPr>
              <p:custDataLst>
                <p:tags r:id="rId12"/>
              </p:custDataLst>
            </p:nvPr>
          </p:nvSpPr>
          <p:spPr>
            <a:xfrm>
              <a:off x="3050785" y="5435602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HttpClient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Android6.0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不再支持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文本框 2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接口简单，使用方便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易于扩展和替换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监控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高性能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WHAT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66430" y="2083505"/>
            <a:ext cx="6385680" cy="1305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363960" y="3412435"/>
            <a:ext cx="6385680" cy="1305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361850" y="4750375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4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61695" y="2228215"/>
            <a:ext cx="4500245" cy="38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x-none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独立的网络接口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2.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接口与实现分离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  <a:p>
            <a:pPr lvl="0"/>
            <a:endParaRPr lang="en-US" altLang="zh-CN" sz="2400" dirty="0">
              <a:solidFill>
                <a:schemeClr val="tx2"/>
              </a:solidFill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支持业务定制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0"/>
          <p:cNvSpPr/>
          <p:nvPr>
            <p:custDataLst>
              <p:tags r:id="rId1"/>
            </p:custDataLst>
          </p:nvPr>
        </p:nvSpPr>
        <p:spPr bwMode="auto">
          <a:xfrm rot="5400000">
            <a:off x="6092227" y="2819438"/>
            <a:ext cx="1401370" cy="1203325"/>
          </a:xfrm>
          <a:custGeom>
            <a:avLst/>
            <a:gdLst>
              <a:gd name="T0" fmla="*/ 0 w 2808312"/>
              <a:gd name="T1" fmla="*/ 2407143 h 2412268"/>
              <a:gd name="T2" fmla="*/ 0 w 2808312"/>
              <a:gd name="T3" fmla="*/ 2299360 h 2412268"/>
              <a:gd name="T4" fmla="*/ 2700156 w 2808312"/>
              <a:gd name="T5" fmla="*/ 2299360 h 2412268"/>
              <a:gd name="T6" fmla="*/ 2700156 w 2808312"/>
              <a:gd name="T7" fmla="*/ 0 h 2412268"/>
              <a:gd name="T8" fmla="*/ 2808162 w 2808312"/>
              <a:gd name="T9" fmla="*/ 0 h 2412268"/>
              <a:gd name="T10" fmla="*/ 2808162 w 2808312"/>
              <a:gd name="T11" fmla="*/ 2299360 h 2412268"/>
              <a:gd name="T12" fmla="*/ 2808162 w 2808312"/>
              <a:gd name="T13" fmla="*/ 2371215 h 2412268"/>
              <a:gd name="T14" fmla="*/ 2808162 w 2808312"/>
              <a:gd name="T15" fmla="*/ 2407143 h 2412268"/>
              <a:gd name="T16" fmla="*/ 0 w 2808312"/>
              <a:gd name="T17" fmla="*/ 2407143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任意多边形 11"/>
          <p:cNvSpPr/>
          <p:nvPr>
            <p:custDataLst>
              <p:tags r:id="rId2"/>
            </p:custDataLst>
          </p:nvPr>
        </p:nvSpPr>
        <p:spPr bwMode="auto">
          <a:xfrm>
            <a:off x="6179248" y="4157199"/>
            <a:ext cx="779462" cy="764414"/>
          </a:xfrm>
          <a:custGeom>
            <a:avLst/>
            <a:gdLst>
              <a:gd name="T0" fmla="*/ 0 w 1656184"/>
              <a:gd name="T1" fmla="*/ 0 h 1728192"/>
              <a:gd name="T2" fmla="*/ 1653653 w 1656184"/>
              <a:gd name="T3" fmla="*/ 0 h 1728192"/>
              <a:gd name="T4" fmla="*/ 1653653 w 1656184"/>
              <a:gd name="T5" fmla="*/ 71762 h 1728192"/>
              <a:gd name="T6" fmla="*/ 1653653 w 1656184"/>
              <a:gd name="T7" fmla="*/ 107640 h 1728192"/>
              <a:gd name="T8" fmla="*/ 1653653 w 1656184"/>
              <a:gd name="T9" fmla="*/ 1722249 h 1728192"/>
              <a:gd name="T10" fmla="*/ 1545808 w 1656184"/>
              <a:gd name="T11" fmla="*/ 1722249 h 1728192"/>
              <a:gd name="T12" fmla="*/ 1545808 w 1656184"/>
              <a:gd name="T13" fmla="*/ 107640 h 1728192"/>
              <a:gd name="T14" fmla="*/ 0 w 1656184"/>
              <a:gd name="T15" fmla="*/ 107640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占位符 2"/>
          <p:cNvSpPr txBox="1"/>
          <p:nvPr>
            <p:custDataLst>
              <p:tags r:id="rId3"/>
            </p:custDataLst>
          </p:nvPr>
        </p:nvSpPr>
        <p:spPr>
          <a:xfrm>
            <a:off x="3783330" y="1411605"/>
            <a:ext cx="4906645" cy="271018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ebdings" panose="05030102010509060703" pitchFamily="18" charset="2"/>
              <a:buChar char="×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800" dirty="0">
                <a:latin typeface="+mn-lt"/>
                <a:ea typeface="+mn-ea"/>
              </a:rPr>
              <a:t>http</a:t>
            </a:r>
            <a:r>
              <a:rPr lang="zh-CN" altLang="en-US" sz="2800" dirty="0">
                <a:latin typeface="+mn-lt"/>
                <a:ea typeface="+mn-ea"/>
              </a:rPr>
              <a:t>请求</a:t>
            </a:r>
            <a:endParaRPr lang="zh-CN" altLang="en-US" sz="2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url</a:t>
            </a:r>
            <a:endParaRPr lang="zh-CN" altLang="en-US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method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headers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params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cookies</a:t>
            </a:r>
            <a:endParaRPr lang="en-US" altLang="zh-CN" sz="1800" dirty="0">
              <a:latin typeface="+mn-lt"/>
              <a:ea typeface="+mn-ea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56310" y="4248150"/>
            <a:ext cx="5909945" cy="236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6303010" y="1728470"/>
            <a:ext cx="5690870" cy="227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文本占位符 2"/>
          <p:cNvSpPr txBox="1"/>
          <p:nvPr>
            <p:custDataLst>
              <p:tags r:id="rId9"/>
            </p:custDataLst>
          </p:nvPr>
        </p:nvSpPr>
        <p:spPr>
          <a:xfrm>
            <a:off x="7157085" y="4248150"/>
            <a:ext cx="4906645" cy="2954655"/>
          </a:xfrm>
          <a:prstGeom prst="rect">
            <a:avLst/>
          </a:prstGeom>
        </p:spPr>
        <p:txBody>
          <a:bodyPr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ebdings" panose="05030102010509060703" pitchFamily="18" charset="2"/>
              <a:buChar char="×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800" dirty="0">
                <a:latin typeface="+mn-lt"/>
                <a:ea typeface="+mn-ea"/>
              </a:rPr>
              <a:t>http</a:t>
            </a:r>
            <a:r>
              <a:rPr lang="zh-CN" altLang="en-US" sz="2800" dirty="0">
                <a:latin typeface="+mn-lt"/>
                <a:ea typeface="+mn-ea"/>
              </a:rPr>
              <a:t>响应</a:t>
            </a:r>
            <a:endParaRPr lang="zh-CN" altLang="en-US" sz="2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</a:t>
            </a:r>
            <a:r>
              <a:rPr lang="zh-CN" altLang="en-US" sz="1800" dirty="0">
                <a:latin typeface="+mn-lt"/>
                <a:ea typeface="+mn-ea"/>
              </a:rPr>
              <a:t>状态吗</a:t>
            </a:r>
            <a:endParaRPr lang="zh-CN" altLang="en-US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headers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cookies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+mn-lt"/>
                <a:ea typeface="+mn-ea"/>
              </a:rPr>
              <a:t>	body</a:t>
            </a:r>
            <a:endParaRPr lang="en-US" altLang="zh-CN" sz="1800" dirty="0">
              <a:latin typeface="+mn-lt"/>
              <a:ea typeface="+mn-ea"/>
            </a:endParaRPr>
          </a:p>
        </p:txBody>
      </p:sp>
    </p:spTree>
    <p:custDataLst>
      <p:tags r:id="rId1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Net API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Business Customization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OkHttp Implementation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1232535"/>
            <a:ext cx="8214360" cy="5302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5795" y="1527175"/>
            <a:ext cx="2866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定义接口定义的方法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8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WHY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zh-CN" smtClean="0">
                <a:solidFill>
                  <a:schemeClr val="accent1">
                    <a:lumMod val="50000"/>
                  </a:schemeClr>
                </a:solidFill>
              </a:rPr>
              <a:t>目前项目中网络库的使用方式</a:t>
            </a:r>
            <a:endParaRPr lang="zh-CN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6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WHAT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我们需要一个怎样的网络库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8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HOW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如何实现网络库</a:t>
            </a:r>
            <a:endParaRPr lang="zh-CN" altLang="en-US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 fontScale="60000"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MORE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TODOs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2581275"/>
            <a:ext cx="10058400" cy="3961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4130" y="1435735"/>
            <a:ext cx="10012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发起请求，编写回调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OkHttp is an HTTP client that’s efficient by default: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HTTP/2 support allows all requests to the same host to share a socket.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Connection pooling reduces request latency (if HTTP/2 isn’t available).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Transparent GZIP shrinks download sizes.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Response caching avoids the network completely for repeat requests.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supports both synchronous blocking calls and async calls with callbacks.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support https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over 13,000 stars on github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continuous maintenance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more...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选择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OkHttp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的理由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0000" lnSpcReduction="20000"/>
          </a:bodyPr>
          <a:lstStyle/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OkHttpClient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a.配置信息和资源管理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Dispatcher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dns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timeout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cookie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cache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	more...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  <a:sym typeface="+mn-ea"/>
              </a:rPr>
              <a:t>	b.Call工厂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OkHttp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实现原理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61110" y="2228215"/>
            <a:ext cx="5174615" cy="291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x-none" sz="2400">
                <a:sym typeface="+mn-ea"/>
              </a:rPr>
              <a:t>1.</a:t>
            </a:r>
            <a:r>
              <a:rPr lang="x-none" altLang="zh-CN" sz="2400">
                <a:sym typeface="+mn-ea"/>
              </a:rPr>
              <a:t>Cal</a:t>
            </a:r>
            <a:r>
              <a:rPr lang="en-US" altLang="x-none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抽象了请求的过程</a:t>
            </a:r>
            <a:endParaRPr lang="zh-CN" altLang="en-US" sz="2400">
              <a:sym typeface="+mn-ea"/>
            </a:endParaRPr>
          </a:p>
          <a:p>
            <a:pPr lvl="0"/>
            <a:endParaRPr lang="zh-CN" altLang="en-US" sz="2400"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2.RealCall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封装了同步请求的逻辑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  <a:p>
            <a:pPr lvl="0"/>
            <a:endParaRPr lang="en-US" altLang="zh-CN" sz="2400" dirty="0">
              <a:solidFill>
                <a:schemeClr val="tx2"/>
              </a:solidFill>
              <a:sym typeface="+mn-ea"/>
            </a:endParaRPr>
          </a:p>
          <a:p>
            <a:pPr lvl="0"/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3.AsyncCall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RealCall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的基础上添加异步请求</a:t>
            </a:r>
            <a:endParaRPr lang="zh-CN" altLang="en-US" sz="2400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Down Arrow 4"/>
          <p:cNvSpPr/>
          <p:nvPr/>
        </p:nvSpPr>
        <p:spPr>
          <a:xfrm rot="10800000">
            <a:off x="9315450" y="14154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8123555" y="14535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9900" y="21526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14185" y="15798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550" y="27393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10375" y="33350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09105" y="39744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05930" y="52539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280" y="45897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3" name="Text Box 5"/>
          <p:cNvSpPr txBox="1"/>
          <p:nvPr/>
        </p:nvSpPr>
        <p:spPr>
          <a:xfrm>
            <a:off x="8235315" y="61734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OkHttp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实现原理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935023" y="1778129"/>
            <a:ext cx="4997482" cy="831850"/>
            <a:chOff x="2411023" y="1778129"/>
            <a:chExt cx="4997482" cy="831850"/>
          </a:xfrm>
        </p:grpSpPr>
        <p:sp>
          <p:nvSpPr>
            <p:cNvPr id="79" name="五边形 78"/>
            <p:cNvSpPr/>
            <p:nvPr>
              <p:custDataLst>
                <p:tags r:id="rId2"/>
              </p:custDataLst>
            </p:nvPr>
          </p:nvSpPr>
          <p:spPr>
            <a:xfrm>
              <a:off x="2411023" y="1778129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01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六边形 79"/>
            <p:cNvSpPr/>
            <p:nvPr>
              <p:custDataLst>
                <p:tags r:id="rId3"/>
              </p:custDataLst>
            </p:nvPr>
          </p:nvSpPr>
          <p:spPr>
            <a:xfrm>
              <a:off x="3050785" y="2076579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zh-CN" smtClean="0">
                  <a:solidFill>
                    <a:schemeClr val="accent1">
                      <a:lumMod val="50000"/>
                    </a:schemeClr>
                  </a:solidFill>
                </a:rPr>
                <a:t>完善业务层的通用逻辑</a:t>
              </a:r>
              <a:endParaRPr lang="zh-CN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3935023" y="2599413"/>
            <a:ext cx="4997482" cy="831850"/>
            <a:chOff x="2411023" y="2897801"/>
            <a:chExt cx="4997482" cy="831850"/>
          </a:xfrm>
        </p:grpSpPr>
        <p:sp>
          <p:nvSpPr>
            <p:cNvPr id="5" name="五边形 4"/>
            <p:cNvSpPr/>
            <p:nvPr>
              <p:custDataLst>
                <p:tags r:id="rId5"/>
              </p:custDataLst>
            </p:nvPr>
          </p:nvSpPr>
          <p:spPr>
            <a:xfrm>
              <a:off x="2411023" y="2897801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02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六边形 79"/>
            <p:cNvSpPr/>
            <p:nvPr>
              <p:custDataLst>
                <p:tags r:id="rId6"/>
              </p:custDataLst>
            </p:nvPr>
          </p:nvSpPr>
          <p:spPr>
            <a:xfrm>
              <a:off x="3050785" y="3196251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日志输出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935023" y="3420697"/>
            <a:ext cx="4997482" cy="831850"/>
            <a:chOff x="2411023" y="4008146"/>
            <a:chExt cx="4997482" cy="831850"/>
          </a:xfrm>
        </p:grpSpPr>
        <p:sp>
          <p:nvSpPr>
            <p:cNvPr id="7" name="五边形 6"/>
            <p:cNvSpPr/>
            <p:nvPr>
              <p:custDataLst>
                <p:tags r:id="rId8"/>
              </p:custDataLst>
            </p:nvPr>
          </p:nvSpPr>
          <p:spPr>
            <a:xfrm>
              <a:off x="2411023" y="4008146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03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六边形 79"/>
            <p:cNvSpPr/>
            <p:nvPr>
              <p:custDataLst>
                <p:tags r:id="rId9"/>
              </p:custDataLst>
            </p:nvPr>
          </p:nvSpPr>
          <p:spPr>
            <a:xfrm>
              <a:off x="3050785" y="4306596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性能监控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0"/>
            </p:custDataLst>
          </p:nvPr>
        </p:nvGrpSpPr>
        <p:grpSpPr>
          <a:xfrm>
            <a:off x="3935023" y="4241981"/>
            <a:ext cx="4997482" cy="831850"/>
            <a:chOff x="2411023" y="5137152"/>
            <a:chExt cx="4997482" cy="831850"/>
          </a:xfrm>
        </p:grpSpPr>
        <p:sp>
          <p:nvSpPr>
            <p:cNvPr id="9" name="五边形 8"/>
            <p:cNvSpPr/>
            <p:nvPr>
              <p:custDataLst>
                <p:tags r:id="rId11"/>
              </p:custDataLst>
            </p:nvPr>
          </p:nvSpPr>
          <p:spPr>
            <a:xfrm>
              <a:off x="2411023" y="5137152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04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六边形 79"/>
            <p:cNvSpPr/>
            <p:nvPr>
              <p:custDataLst>
                <p:tags r:id="rId12"/>
              </p:custDataLst>
            </p:nvPr>
          </p:nvSpPr>
          <p:spPr>
            <a:xfrm>
              <a:off x="3050785" y="5435602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zh-CN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修改美聊大约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190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个接口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3935023" y="5063264"/>
            <a:ext cx="4997482" cy="831850"/>
            <a:chOff x="2411023" y="5137152"/>
            <a:chExt cx="4997482" cy="831850"/>
          </a:xfrm>
        </p:grpSpPr>
        <p:sp>
          <p:nvSpPr>
            <p:cNvPr id="16" name="五边形 15"/>
            <p:cNvSpPr/>
            <p:nvPr>
              <p:custDataLst>
                <p:tags r:id="rId14"/>
              </p:custDataLst>
            </p:nvPr>
          </p:nvSpPr>
          <p:spPr>
            <a:xfrm>
              <a:off x="2411023" y="5137152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05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六边形 79"/>
            <p:cNvSpPr/>
            <p:nvPr>
              <p:custDataLst>
                <p:tags r:id="rId15"/>
              </p:custDataLst>
            </p:nvPr>
          </p:nvSpPr>
          <p:spPr>
            <a:xfrm>
              <a:off x="3050785" y="5435602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将代码托管到代码库中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文本框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MORE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1554600" y="530702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TODOs</a:t>
            </a:r>
            <a:endParaRPr lang="en-US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1.在EgmProtocol中定义网络协议相关数据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4480" y="1435735"/>
            <a:ext cx="9218930" cy="22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54480" y="3665220"/>
            <a:ext cx="9219565" cy="205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2.为每一条网络请求添加事务ID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453001" y="2342345"/>
            <a:ext cx="9087124" cy="21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3.添加事务，发起请求，反序列化数据，分发结果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2760345" y="1325245"/>
            <a:ext cx="6600825" cy="45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4.在回调函数基类中定义成功失败的业务回调函数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195"/>
            <a:ext cx="10515600" cy="1699260"/>
          </a:xfrm>
          <a:prstGeom prst="rect">
            <a:avLst/>
          </a:prstGeom>
        </p:spPr>
      </p:pic>
      <p:pic>
        <p:nvPicPr>
          <p:cNvPr id="2" name="内容占位符 5" descr="old_step5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2225"/>
            <a:ext cx="10515600" cy="1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5.根据事务的id，将结果分发到对应的业务回调中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2136716" y="1335348"/>
            <a:ext cx="7922895" cy="45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6.在EgmService定义的事务调用入口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1554601" y="2230903"/>
            <a:ext cx="9087124" cy="239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7.重写EgmCallback业务回调方法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3"/>
          <a:srcRect r="2105"/>
          <a:stretch>
            <a:fillRect/>
          </a:stretch>
        </p:blipFill>
        <p:spPr bwMode="auto">
          <a:xfrm>
            <a:off x="3130550" y="1320165"/>
            <a:ext cx="586232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0"/>
  <p:tag name="KSO_WM_TEMPLATE_CATEGORY" val="custom"/>
  <p:tag name="KSO_WM_TEMPLATE_INDEX" val="160415"/>
  <p:tag name="KSO_WM_UNIT_INDEX" val="0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10*l_i*1_1"/>
  <p:tag name="KSO_WM_UNIT_CLEAR" val="1"/>
  <p:tag name="KSO_WM_UNIT_LAYERLEVEL" val="1_1"/>
  <p:tag name="KSO_WM_DIAGRAM_GROUP_CODE" val="l1-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10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5"/>
  <p:tag name="KSO_WM_TEMPLATE_CATEGORY" val="custom"/>
  <p:tag name="KSO_WM_TEMPLATE_INDEX" val="160415"/>
  <p:tag name="KSO_WM_UNIT_INDEX" val="5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10*l_i*1_2"/>
  <p:tag name="KSO_WM_UNIT_CLEAR" val="1"/>
  <p:tag name="KSO_WM_UNIT_LAYERLEVEL" val="1_1"/>
  <p:tag name="KSO_WM_DIAGRAM_GROUP_CODE" val="l1-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10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0"/>
  <p:tag name="KSO_WM_TEMPLATE_CATEGORY" val="custom"/>
  <p:tag name="KSO_WM_TEMPLATE_INDEX" val="160415"/>
  <p:tag name="KSO_WM_UNIT_INDEX" val="10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10*l_i*1_3"/>
  <p:tag name="KSO_WM_UNIT_CLEAR" val="1"/>
  <p:tag name="KSO_WM_UNIT_LAYERLEVEL" val="1_1"/>
  <p:tag name="KSO_WM_DIAGRAM_GROUP_CODE" val="l1-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10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5"/>
  <p:tag name="KSO_WM_TEMPLATE_CATEGORY" val="custom"/>
  <p:tag name="KSO_WM_TEMPLATE_INDEX" val="160415"/>
  <p:tag name="KSO_WM_UNIT_INDEX" val="15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10*l_i*1_4"/>
  <p:tag name="KSO_WM_UNIT_CLEAR" val="1"/>
  <p:tag name="KSO_WM_UNIT_LAYERLEVEL" val="1_1"/>
  <p:tag name="KSO_WM_DIAGRAM_GROUP_CODE" val="l1-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10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20"/>
  <p:tag name="KSO_WM_TEMPLATE_CATEGORY" val="custom"/>
  <p:tag name="KSO_WM_TEMPLATE_INDEX" val="160415"/>
  <p:tag name="KSO_WM_UNIT_INDEX" val="2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5"/>
  <p:tag name="KSO_WM_UNIT_ID" val="custom160415_10*l_i*1_5"/>
  <p:tag name="KSO_WM_UNIT_CLEAR" val="1"/>
  <p:tag name="KSO_WM_UNIT_LAYERLEVEL" val="1_1"/>
  <p:tag name="KSO_WM_DIAGRAM_GROUP_CODE" val="l1-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5_1"/>
  <p:tag name="KSO_WM_UNIT_ID" val="custom160415_10*l_h_f*1_5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33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3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3"/>
  <p:tag name="KSO_WM_SLIDE_INDEX" val="33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5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0"/>
  <p:tag name="KSO_WM_TEMPLATE_CATEGORY" val="custom"/>
  <p:tag name="KSO_WM_TEMPLATE_INDEX" val="160415"/>
  <p:tag name="KSO_WM_UNIT_INDEX" val="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10*l_i*1_1"/>
  <p:tag name="KSO_WM_UNIT_CLEAR" val="1"/>
  <p:tag name="KSO_WM_UNIT_LAYERLEVEL" val="1_1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10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5"/>
  <p:tag name="KSO_WM_TEMPLATE_CATEGORY" val="custom"/>
  <p:tag name="KSO_WM_TEMPLATE_INDEX" val="160415"/>
  <p:tag name="KSO_WM_UNIT_INDEX" val="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10*l_i*1_2"/>
  <p:tag name="KSO_WM_UNIT_CLEAR" val="1"/>
  <p:tag name="KSO_WM_UNIT_LAYERLEVEL" val="1_1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10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0"/>
  <p:tag name="KSO_WM_TEMPLATE_CATEGORY" val="custom"/>
  <p:tag name="KSO_WM_TEMPLATE_INDEX" val="160415"/>
  <p:tag name="KSO_WM_UNIT_INDEX" val="1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10*l_i*1_3"/>
  <p:tag name="KSO_WM_UNIT_CLEAR" val="1"/>
  <p:tag name="KSO_WM_UNIT_LAYERLEVEL" val="1_1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10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5"/>
  <p:tag name="KSO_WM_TEMPLATE_CATEGORY" val="custom"/>
  <p:tag name="KSO_WM_TEMPLATE_INDEX" val="160415"/>
  <p:tag name="KSO_WM_UNIT_INDEX" val="1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10*l_i*1_4"/>
  <p:tag name="KSO_WM_UNIT_CLEAR" val="1"/>
  <p:tag name="KSO_WM_UNIT_LAYERLEVEL" val="1_1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10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6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7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3*57"/>
  <p:tag name="KSO_WM_SLIDE_SIZE" val="798*42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0"/>
  <p:tag name="KSO_WM_TEMPLATE_CATEGORY" val="custom"/>
  <p:tag name="KSO_WM_TEMPLATE_INDEX" val="160415"/>
  <p:tag name="KSO_WM_UNIT_INDEX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1"/>
  <p:tag name="KSO_WM_TEMPLATE_CATEGORY" val="custom"/>
  <p:tag name="KSO_WM_TEMPLATE_INDEX" val="160415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14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14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4"/>
  <p:tag name="KSO_WM_SLIDE_INDEX" val="14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4*20"/>
  <p:tag name="KSO_WM_SLIDE_SIZE" val="659*498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WPS 演示</Application>
  <PresentationFormat>宽屏</PresentationFormat>
  <Paragraphs>222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Arial Narrow</vt:lpstr>
      <vt:lpstr>Calibri</vt:lpstr>
      <vt:lpstr>幼圆</vt:lpstr>
      <vt:lpstr>微软雅黑</vt:lpstr>
      <vt:lpstr>Segoe Print</vt:lpstr>
      <vt:lpstr>PMingLiU-ExtB</vt:lpstr>
      <vt:lpstr>A000120140530A99PPBG</vt:lpstr>
      <vt:lpstr>Android网络库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166</cp:revision>
  <dcterms:created xsi:type="dcterms:W3CDTF">2016-08-10T07:20:00Z</dcterms:created>
  <dcterms:modified xsi:type="dcterms:W3CDTF">2016-08-12T06:04:31Z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