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5" r:id="rId4"/>
    <p:sldId id="279" r:id="rId5"/>
    <p:sldId id="257" r:id="rId7"/>
    <p:sldId id="259" r:id="rId8"/>
    <p:sldId id="260" r:id="rId9"/>
    <p:sldId id="261" r:id="rId10"/>
    <p:sldId id="263" r:id="rId11"/>
    <p:sldId id="264" r:id="rId12"/>
    <p:sldId id="265" r:id="rId13"/>
    <p:sldId id="267" r:id="rId14"/>
    <p:sldId id="290" r:id="rId15"/>
    <p:sldId id="268" r:id="rId16"/>
    <p:sldId id="291" r:id="rId17"/>
    <p:sldId id="269" r:id="rId18"/>
    <p:sldId id="270" r:id="rId19"/>
    <p:sldId id="330" r:id="rId20"/>
    <p:sldId id="272" r:id="rId21"/>
    <p:sldId id="331" r:id="rId22"/>
    <p:sldId id="273" r:id="rId23"/>
    <p:sldId id="303" r:id="rId24"/>
    <p:sldId id="304" r:id="rId25"/>
    <p:sldId id="274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256"/>
            <p14:sldId id="279"/>
            <p14:sldId id="257"/>
            <p14:sldId id="259"/>
            <p14:sldId id="260"/>
            <p14:sldId id="261"/>
            <p14:sldId id="263"/>
            <p14:sldId id="268"/>
            <p14:sldId id="29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9"/>
            <p14:sldId id="265"/>
            <p14:sldId id="264"/>
            <p14:sldId id="267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在</a:t>
            </a:r>
            <a:r>
              <a:rPr lang="en-US" altLang="zh-CN"/>
              <a:t>EgmService</a:t>
            </a:r>
            <a:r>
              <a:rPr lang="zh-CN" altLang="en-US"/>
              <a:t>定义同意的事务调用入口</a:t>
            </a:r>
            <a:endParaRPr lang="zh-CN" altLang="en-US"/>
          </a:p>
        </p:txBody>
      </p:sp>
      <p:pic>
        <p:nvPicPr>
          <p:cNvPr id="4" name="图片 3" descr="old_ste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529965"/>
            <a:ext cx="10038080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重写</a:t>
            </a:r>
            <a:r>
              <a:rPr lang="en-US" altLang="zh-CN"/>
              <a:t>EgmCallback</a:t>
            </a:r>
            <a:r>
              <a:rPr lang="zh-CN" altLang="en-US"/>
              <a:t>业务回调方法</a:t>
            </a:r>
            <a:endParaRPr lang="zh-CN" altLang="en-US"/>
          </a:p>
        </p:txBody>
      </p:sp>
      <p:pic>
        <p:nvPicPr>
          <p:cNvPr id="4" name="图片 3" descr="old_step6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237105"/>
            <a:ext cx="562927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7.将EgmCallback进行全局注册与反注册</a:t>
            </a:r>
            <a:endParaRPr lang="x-none" altLang="en-US"/>
          </a:p>
        </p:txBody>
      </p:sp>
      <p:pic>
        <p:nvPicPr>
          <p:cNvPr id="4" name="图片 3" descr="old_step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326640"/>
            <a:ext cx="1005840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8.发起请求</a:t>
            </a:r>
            <a:endParaRPr lang="x-none" altLang="zh-CN"/>
          </a:p>
        </p:txBody>
      </p:sp>
      <p:pic>
        <p:nvPicPr>
          <p:cNvPr id="4" name="图片 3" descr="old_step6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984625"/>
            <a:ext cx="100584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一个普通的网络请求</a:t>
            </a:r>
            <a:r>
              <a:rPr lang="x-none" altLang="zh-CN"/>
              <a:t>需要改动6个文件</a:t>
            </a:r>
            <a:endParaRPr lang="x-none" altLang="zh-CN"/>
          </a:p>
          <a:p>
            <a:r>
              <a:rPr lang="zh-CN" altLang="en-US"/>
              <a:t>2. 很难根据网络请求追踪到网络返回，反之亦然</a:t>
            </a:r>
            <a:endParaRPr lang="zh-CN" altLang="en-US"/>
          </a:p>
          <a:p>
            <a:r>
              <a:rPr lang="zh-CN" altLang="en-US"/>
              <a:t>3. 回调对象不能及时被回收，占用内存</a:t>
            </a:r>
            <a:endParaRPr lang="zh-CN" altLang="en-US"/>
          </a:p>
          <a:p>
            <a:r>
              <a:rPr lang="x-none" altLang="zh-CN"/>
              <a:t>4.多次重复的请求很难进行区分</a:t>
            </a:r>
            <a:endParaRPr lang="x-none" altLang="zh-CN"/>
          </a:p>
          <a:p>
            <a:r>
              <a:rPr lang="x-none" altLang="zh-CN"/>
              <a:t>5</a:t>
            </a:r>
            <a:r>
              <a:rPr lang="zh-CN" altLang="en-US"/>
              <a:t>. 对多次相同网路请求处理繁琐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WE WANT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接口简单，使用方便</a:t>
            </a:r>
            <a:endParaRPr lang="zh-CN" altLang="en-US"/>
          </a:p>
          <a:p>
            <a:r>
              <a:rPr lang="zh-CN" altLang="en-US"/>
              <a:t>2. 易于扩展和替换</a:t>
            </a:r>
            <a:endParaRPr lang="zh-CN" altLang="en-US"/>
          </a:p>
          <a:p>
            <a:r>
              <a:rPr lang="zh-CN" altLang="en-US"/>
              <a:t>3. 方便监控</a:t>
            </a:r>
            <a:endParaRPr lang="zh-CN" altLang="en-US"/>
          </a:p>
          <a:p>
            <a:r>
              <a:rPr lang="zh-CN" altLang="en-US"/>
              <a:t>4. 高性能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HOW TO MAKE IT</a:t>
            </a:r>
            <a:endParaRPr lang="zh-CN" altLang="en-US"/>
          </a:p>
        </p:txBody>
      </p:sp>
      <p:sp>
        <p:nvSpPr>
          <p:cNvPr id="128" name="CustomShape 1"/>
          <p:cNvSpPr/>
          <p:nvPr/>
        </p:nvSpPr>
        <p:spPr>
          <a:xfrm>
            <a:off x="2886120" y="209557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883650" y="342450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81540" y="476244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respon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4093210"/>
            <a:ext cx="6563995" cy="2621915"/>
          </a:xfrm>
          <a:prstGeom prst="rect">
            <a:avLst/>
          </a:prstGeom>
        </p:spPr>
      </p:pic>
      <p:pic>
        <p:nvPicPr>
          <p:cNvPr id="6" name="Picture 5" descr="reque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95" y="1485265"/>
            <a:ext cx="663130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2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Why we want to make a change</a:t>
            </a:r>
            <a:endParaRPr lang="x-none" altLang="zh-CN"/>
          </a:p>
          <a:p>
            <a:r>
              <a:rPr lang="x-none" altLang="zh-CN"/>
              <a:t>What we want</a:t>
            </a:r>
            <a:endParaRPr lang="x-none" altLang="zh-CN"/>
          </a:p>
          <a:p>
            <a:r>
              <a:rPr lang="x-none" altLang="zh-CN"/>
              <a:t>How to make it</a:t>
            </a:r>
            <a:endParaRPr lang="x-none" altLang="zh-CN"/>
          </a:p>
          <a:p>
            <a:r>
              <a:rPr lang="x-none" altLang="zh-CN"/>
              <a:t>more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6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WHY OKHTTP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OkHttp is an HTTP client that’s efficient by default:</a:t>
            </a:r>
            <a:endParaRPr lang="en-US"/>
          </a:p>
          <a:p>
            <a:r>
              <a:rPr lang="en-US" sz="2000"/>
              <a:t>HTTP/2 support allows all requests to the same host to share a socket.</a:t>
            </a:r>
            <a:endParaRPr lang="en-US" sz="2000"/>
          </a:p>
          <a:p>
            <a:r>
              <a:rPr lang="en-US" sz="2000"/>
              <a:t>Connection pooling reduces request latency (if HTTP/2 isn’t available).</a:t>
            </a:r>
            <a:endParaRPr lang="en-US" sz="2000"/>
          </a:p>
          <a:p>
            <a:r>
              <a:rPr lang="en-US" sz="2000"/>
              <a:t>Transparent GZIP shrinks download sizes.</a:t>
            </a:r>
            <a:endParaRPr lang="en-US" sz="2000"/>
          </a:p>
          <a:p>
            <a:r>
              <a:rPr lang="en-US" sz="2000"/>
              <a:t>Response caching avoids the network completely for repeat requests.</a:t>
            </a:r>
            <a:endParaRPr lang="en-US" sz="2000"/>
          </a:p>
          <a:p>
            <a:r>
              <a:rPr lang="en-US" sz="2000"/>
              <a:t>supports both synchronous blocking calls and async calls with callbacks.</a:t>
            </a:r>
            <a:endParaRPr lang="en-US" sz="2000"/>
          </a:p>
          <a:p>
            <a:r>
              <a:rPr lang="en-US" sz="2000"/>
              <a:t>support https</a:t>
            </a:r>
            <a:endParaRPr lang="en-US" sz="2000"/>
          </a:p>
          <a:p>
            <a:r>
              <a:rPr lang="en-US" sz="2000"/>
              <a:t>over 13,000 stars on github</a:t>
            </a:r>
            <a:endParaRPr lang="en-US" sz="2000"/>
          </a:p>
          <a:p>
            <a:r>
              <a:rPr lang="en-US" sz="2000"/>
              <a:t>continuous maintenance</a:t>
            </a:r>
            <a:endParaRPr lang="en-US" sz="2000"/>
          </a:p>
          <a:p>
            <a:r>
              <a:rPr lang="x-none" altLang="en-US" sz="2000"/>
              <a:t>more...</a:t>
            </a:r>
            <a:endParaRPr lang="x-none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okhttp实现原理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/>
              <a:t>OkHttpClient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a.配置信息和资源管理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Dispatcher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dns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timeout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cookie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cache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more...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b.Call工厂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Down Arrow 4"/>
          <p:cNvSpPr/>
          <p:nvPr/>
        </p:nvSpPr>
        <p:spPr>
          <a:xfrm rot="10800000">
            <a:off x="8096250" y="16059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904355" y="16440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okhttp实现原理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Call代表一条网络请求的全部过程</a:t>
            </a:r>
            <a:endParaRPr lang="x-none" altLang="zh-CN"/>
          </a:p>
        </p:txBody>
      </p:sp>
      <p:sp>
        <p:nvSpPr>
          <p:cNvPr id="9" name="Rectangle 8"/>
          <p:cNvSpPr/>
          <p:nvPr/>
        </p:nvSpPr>
        <p:spPr>
          <a:xfrm>
            <a:off x="5600700" y="23431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4985" y="17703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4350" y="29298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1175" y="35255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9905" y="41649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6730" y="54444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3080" y="47802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16115" y="63639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1.日志输出</a:t>
            </a:r>
            <a:endParaRPr lang="x-none" altLang="zh-CN"/>
          </a:p>
          <a:p>
            <a:r>
              <a:rPr lang="x-none" altLang="zh-CN"/>
              <a:t>2.性能监控</a:t>
            </a:r>
            <a:endParaRPr lang="x-none" altLang="zh-CN"/>
          </a:p>
          <a:p>
            <a:r>
              <a:rPr lang="x-none" altLang="zh-CN"/>
              <a:t>3.目前美聊Android大约有接口190个左右，需要分别修改</a:t>
            </a:r>
            <a:endParaRPr lang="x-none" altLang="zh-CN"/>
          </a:p>
          <a:p>
            <a:r>
              <a:rPr lang="x-none" altLang="zh-CN"/>
              <a:t>4.上传稳定的包到代码库中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Why we want to make a change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	旧框架接口复杂，使用繁琐</a:t>
            </a:r>
            <a:endParaRPr lang="zh-CN" altLang="en-US"/>
          </a:p>
          <a:p>
            <a:r>
              <a:rPr lang="zh-CN" altLang="en-US"/>
              <a:t>2.	效率低下</a:t>
            </a:r>
            <a:endParaRPr lang="zh-CN" altLang="en-US"/>
          </a:p>
          <a:p>
            <a:r>
              <a:rPr lang="zh-CN" altLang="en-US"/>
              <a:t>3.	基于HttpClient实现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一条网络请求之路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定义网络协议相关数据，在</a:t>
            </a:r>
            <a:r>
              <a:rPr lang="en-US" altLang="zh-CN"/>
              <a:t>EgmProtocol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" name="图片 4" descr="old_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347595"/>
            <a:ext cx="10058400" cy="2432685"/>
          </a:xfrm>
          <a:prstGeom prst="rect">
            <a:avLst/>
          </a:prstGeom>
        </p:spPr>
      </p:pic>
      <p:pic>
        <p:nvPicPr>
          <p:cNvPr id="6" name="图片 5" descr="old_ste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404360"/>
            <a:ext cx="1005840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为每一条网络请求添加事务</a:t>
            </a:r>
            <a:endParaRPr lang="zh-CN" altLang="en-US"/>
          </a:p>
          <a:p>
            <a:pPr lvl="1"/>
            <a:r>
              <a:rPr lang="zh-CN" altLang="en-US"/>
              <a:t>分配事务</a:t>
            </a:r>
            <a:r>
              <a:rPr lang="en-US" altLang="zh-CN"/>
              <a:t>id</a:t>
            </a:r>
            <a:endParaRPr lang="en-US" altLang="zh-CN"/>
          </a:p>
        </p:txBody>
      </p:sp>
      <p:pic>
        <p:nvPicPr>
          <p:cNvPr id="4" name="图片 3" descr="old_ste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3758565"/>
            <a:ext cx="1011999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为每一条网络请求添加事务</a:t>
            </a:r>
            <a:endParaRPr lang="zh-CN" altLang="en-US" sz="2800"/>
          </a:p>
          <a:p>
            <a:pPr lvl="1"/>
            <a:r>
              <a:rPr lang="zh-CN" altLang="en-US" sz="2800"/>
              <a:t>发起请求，反序列化数据，分发结果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2861945"/>
            <a:ext cx="526605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8915"/>
            <a:ext cx="10058400" cy="1625600"/>
          </a:xfrm>
          <a:prstGeom prst="rect">
            <a:avLst/>
          </a:prstGeom>
        </p:spPr>
      </p:pic>
      <p:pic>
        <p:nvPicPr>
          <p:cNvPr id="6" name="内容占位符 5" descr="old_step5_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376420"/>
            <a:ext cx="10072370" cy="18948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在回调函数基类中定义成功失败的业务回调函数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根据事务的</a:t>
            </a:r>
            <a:r>
              <a:rPr lang="en-US" altLang="zh-CN"/>
              <a:t>id</a:t>
            </a:r>
            <a:r>
              <a:rPr lang="zh-CN" altLang="en-US"/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416175"/>
            <a:ext cx="655955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根据事务的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2364740"/>
            <a:ext cx="7335520" cy="4097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Kingsoft Office WPP</Application>
  <PresentationFormat>宽屏</PresentationFormat>
  <Paragraphs>129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Why we want to make a change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结论</vt:lpstr>
      <vt:lpstr>WHAT WE WANT</vt:lpstr>
      <vt:lpstr>HOW TO MAKE IT</vt:lpstr>
      <vt:lpstr>PowerPoint 演示文稿</vt:lpstr>
      <vt:lpstr>PowerPoint 演示文稿</vt:lpstr>
      <vt:lpstr>PowerPoint 演示文稿</vt:lpstr>
      <vt:lpstr>PowerPoint 演示文稿</vt:lpstr>
      <vt:lpstr>WHY OKHTTP</vt:lpstr>
      <vt:lpstr>okhttp实现原理</vt:lpstr>
      <vt:lpstr>okhttp实现原理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78</cp:revision>
  <dcterms:created xsi:type="dcterms:W3CDTF">2016-08-10T07:06:45Z</dcterms:created>
  <dcterms:modified xsi:type="dcterms:W3CDTF">2016-08-10T07:06:45Z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