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451735" y="833755"/>
            <a:ext cx="6950075" cy="5450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6075" y="1202690"/>
            <a:ext cx="6386195" cy="130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Business Customization</a:t>
            </a:r>
            <a:endParaRPr lang="x-none" altLang="en-US"/>
          </a:p>
        </p:txBody>
      </p:sp>
      <p:sp>
        <p:nvSpPr>
          <p:cNvPr id="9" name="Rectangle 8"/>
          <p:cNvSpPr/>
          <p:nvPr/>
        </p:nvSpPr>
        <p:spPr>
          <a:xfrm>
            <a:off x="2900045" y="2990215"/>
            <a:ext cx="6386195" cy="130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Net API</a:t>
            </a:r>
            <a:endParaRPr lang="x-none" altLang="en-US"/>
          </a:p>
        </p:txBody>
      </p:sp>
      <p:sp>
        <p:nvSpPr>
          <p:cNvPr id="10" name="Rectangle 9"/>
          <p:cNvSpPr/>
          <p:nvPr/>
        </p:nvSpPr>
        <p:spPr>
          <a:xfrm>
            <a:off x="2914650" y="4762500"/>
            <a:ext cx="6386195" cy="130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OkHttp Implementation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Business Customization</a:t>
            </a:r>
            <a:endParaRPr lang="x-none" altLang="en-US"/>
          </a:p>
        </p:txBody>
      </p:sp>
      <p:pic>
        <p:nvPicPr>
          <p:cNvPr id="4" name="Picture 3" descr="Diagram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3240" y="2252345"/>
            <a:ext cx="6114415" cy="3923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Net API</a:t>
            </a:r>
            <a:endParaRPr lang="x-none" altLang="en-US"/>
          </a:p>
        </p:txBody>
      </p:sp>
      <p:pic>
        <p:nvPicPr>
          <p:cNvPr id="4" name="Picture 3" descr="ap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840" y="2235200"/>
            <a:ext cx="8933180" cy="4247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OkHttp Implementation</a:t>
            </a:r>
            <a:endParaRPr lang="en-US"/>
          </a:p>
        </p:txBody>
      </p:sp>
      <p:pic>
        <p:nvPicPr>
          <p:cNvPr id="4" name="Picture 3" descr="okhtt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2525395"/>
            <a:ext cx="4799965" cy="3999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Kingsoft Office WPP</Application>
  <PresentationFormat>Widescreen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Art_mountaineering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daisongsong</dc:creator>
  <cp:lastModifiedBy>daisongsong</cp:lastModifiedBy>
  <cp:revision>5</cp:revision>
  <dcterms:created xsi:type="dcterms:W3CDTF">2016-08-09T03:18:02Z</dcterms:created>
  <dcterms:modified xsi:type="dcterms:W3CDTF">2016-08-09T03:18:02Z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