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79" r:id="rId4"/>
    <p:sldId id="257" r:id="rId5"/>
    <p:sldId id="259" r:id="rId6"/>
    <p:sldId id="260" r:id="rId7"/>
    <p:sldId id="261" r:id="rId9"/>
    <p:sldId id="263" r:id="rId10"/>
    <p:sldId id="264" r:id="rId11"/>
    <p:sldId id="265" r:id="rId12"/>
    <p:sldId id="267" r:id="rId13"/>
    <p:sldId id="290" r:id="rId14"/>
    <p:sldId id="268" r:id="rId15"/>
    <p:sldId id="291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070c916-59b8-4b3f-b409-6900ea2fcec4}">
          <p14:sldIdLst>
            <p14:sldId id="256"/>
            <p14:sldId id="279"/>
            <p14:sldId id="257"/>
            <p14:sldId id="259"/>
            <p14:sldId id="260"/>
            <p14:sldId id="261"/>
            <p14:sldId id="263"/>
            <p14:sldId id="268"/>
            <p14:sldId id="291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69"/>
            <p14:sldId id="265"/>
            <p14:sldId id="264"/>
            <p14:sldId id="267"/>
            <p14:sldId id="29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一条网络请求之路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6.</a:t>
            </a:r>
            <a:r>
              <a:rPr lang="zh-CN" altLang="en-US"/>
              <a:t>重写</a:t>
            </a:r>
            <a:r>
              <a:rPr lang="en-US" altLang="zh-CN"/>
              <a:t>EgmCallback</a:t>
            </a:r>
            <a:r>
              <a:rPr lang="zh-CN" altLang="en-US"/>
              <a:t>业务回调方法，并将其进行注册</a:t>
            </a:r>
            <a:endParaRPr lang="zh-CN" altLang="en-US"/>
          </a:p>
        </p:txBody>
      </p:sp>
      <p:pic>
        <p:nvPicPr>
          <p:cNvPr id="4" name="图片 3" descr="old_step6_1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8495" y="2237105"/>
            <a:ext cx="5629275" cy="44170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一条网络请求之路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 descr="old_step6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0470" y="2326640"/>
            <a:ext cx="10058400" cy="38506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一条网络请求之路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old_step6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3984625"/>
            <a:ext cx="10058400" cy="21945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 一个普通的网络请求需要做出10处修改</a:t>
            </a:r>
            <a:endParaRPr lang="zh-CN" altLang="en-US"/>
          </a:p>
          <a:p>
            <a:r>
              <a:rPr lang="zh-CN" altLang="en-US"/>
              <a:t>2. 很难根据网络请求追踪到网络返回，反之亦然</a:t>
            </a:r>
            <a:endParaRPr lang="zh-CN" altLang="en-US"/>
          </a:p>
          <a:p>
            <a:r>
              <a:rPr lang="zh-CN" altLang="en-US"/>
              <a:t>3. 回调对象不能及时被回收，占用内存</a:t>
            </a:r>
            <a:endParaRPr lang="zh-CN" altLang="en-US"/>
          </a:p>
          <a:p>
            <a:r>
              <a:rPr lang="zh-CN" altLang="en-US"/>
              <a:t>4. 对多次相同网路请求处理繁琐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WHAT WE WANT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 接口简单，使用方便</a:t>
            </a:r>
            <a:endParaRPr lang="zh-CN" altLang="en-US"/>
          </a:p>
          <a:p>
            <a:r>
              <a:rPr lang="zh-CN" altLang="en-US"/>
              <a:t>2. 易于扩展和替换</a:t>
            </a:r>
            <a:endParaRPr lang="zh-CN" altLang="en-US"/>
          </a:p>
          <a:p>
            <a:r>
              <a:rPr lang="zh-CN" altLang="en-US"/>
              <a:t>3. 方便监控</a:t>
            </a:r>
            <a:endParaRPr lang="zh-CN" altLang="en-US"/>
          </a:p>
          <a:p>
            <a:r>
              <a:rPr lang="zh-CN" altLang="en-US"/>
              <a:t>4. 高性能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HOW TO MAKE IT</a:t>
            </a:r>
            <a:endParaRPr lang="zh-CN" altLang="en-US"/>
          </a:p>
        </p:txBody>
      </p:sp>
      <p:sp>
        <p:nvSpPr>
          <p:cNvPr id="128" name="CustomShape 1"/>
          <p:cNvSpPr/>
          <p:nvPr/>
        </p:nvSpPr>
        <p:spPr>
          <a:xfrm>
            <a:off x="2886120" y="2095570"/>
            <a:ext cx="6385680" cy="130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宋体" panose="02010600030101010101" pitchFamily="2" charset="-122"/>
              </a:rPr>
              <a:t>Business Customization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2900160" y="3424500"/>
            <a:ext cx="6385680" cy="130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宋体" panose="02010600030101010101" pitchFamily="2" charset="-122"/>
              </a:rPr>
              <a:t>Net API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2914560" y="4762440"/>
            <a:ext cx="6385680" cy="130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宋体" panose="02010600030101010101" pitchFamily="2" charset="-122"/>
              </a:rPr>
              <a:t>OkHttp Implementation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32" name="Picture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37840" y="2038985"/>
            <a:ext cx="6115050" cy="39243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34" name="Picture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28140" y="1877060"/>
            <a:ext cx="8934450" cy="424815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36" name="Picture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95065" y="2000885"/>
            <a:ext cx="4800600" cy="40005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	旧框架接口复杂，使用繁琐</a:t>
            </a:r>
            <a:endParaRPr lang="zh-CN" altLang="en-US"/>
          </a:p>
          <a:p>
            <a:r>
              <a:rPr lang="zh-CN" altLang="en-US"/>
              <a:t>2.	效率低下</a:t>
            </a:r>
            <a:endParaRPr lang="zh-CN" altLang="en-US"/>
          </a:p>
          <a:p>
            <a:r>
              <a:rPr lang="zh-CN" altLang="en-US"/>
              <a:t>3.	基于HttpClient实现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一条网络请求之路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定义网络协议相关数据，在</a:t>
            </a:r>
            <a:r>
              <a:rPr lang="en-US" altLang="zh-CN"/>
              <a:t>EgmProtocol</a:t>
            </a:r>
            <a:r>
              <a:rPr lang="zh-CN" altLang="en-US"/>
              <a:t>中</a:t>
            </a:r>
            <a:endParaRPr lang="zh-CN" altLang="en-US"/>
          </a:p>
        </p:txBody>
      </p:sp>
      <p:pic>
        <p:nvPicPr>
          <p:cNvPr id="5" name="图片 4" descr="old_step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175" y="2347595"/>
            <a:ext cx="10058400" cy="2432685"/>
          </a:xfrm>
          <a:prstGeom prst="rect">
            <a:avLst/>
          </a:prstGeom>
        </p:spPr>
      </p:pic>
      <p:pic>
        <p:nvPicPr>
          <p:cNvPr id="6" name="图片 5" descr="old_ste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5" y="4404360"/>
            <a:ext cx="10058400" cy="22453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一条网络请求之路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2.</a:t>
            </a:r>
            <a:r>
              <a:rPr lang="zh-CN" altLang="en-US"/>
              <a:t>为每一条网络请求添加事务</a:t>
            </a:r>
            <a:endParaRPr lang="zh-CN" altLang="en-US"/>
          </a:p>
          <a:p>
            <a:pPr lvl="1"/>
            <a:r>
              <a:rPr lang="zh-CN" altLang="en-US"/>
              <a:t>分配事务</a:t>
            </a:r>
            <a:r>
              <a:rPr lang="en-US" altLang="zh-CN"/>
              <a:t>id</a:t>
            </a:r>
            <a:endParaRPr lang="en-US" altLang="zh-CN"/>
          </a:p>
        </p:txBody>
      </p:sp>
      <p:pic>
        <p:nvPicPr>
          <p:cNvPr id="4" name="图片 3" descr="old_step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" y="3758565"/>
            <a:ext cx="10119995" cy="24187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一条网络请求之路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2.</a:t>
            </a:r>
            <a:r>
              <a:rPr lang="zh-CN" altLang="en-US" sz="2800">
                <a:sym typeface="+mn-ea"/>
              </a:rPr>
              <a:t>为每一条网络请求添加事务</a:t>
            </a:r>
            <a:endParaRPr lang="zh-CN" altLang="en-US" sz="2800"/>
          </a:p>
          <a:p>
            <a:pPr lvl="1"/>
            <a:r>
              <a:rPr lang="zh-CN" altLang="en-US" sz="2800"/>
              <a:t>发起请求，反序列化数据，分发结果</a:t>
            </a:r>
            <a:endParaRPr lang="zh-CN" altLang="en-US" sz="2800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old_step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2655" y="2861945"/>
            <a:ext cx="5266055" cy="36658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一条网络请求之路</a:t>
            </a:r>
            <a:endParaRPr lang="zh-CN" altLang="en-US"/>
          </a:p>
        </p:txBody>
      </p:sp>
      <p:pic>
        <p:nvPicPr>
          <p:cNvPr id="4" name="图片 3" descr="old_step5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748915"/>
            <a:ext cx="10058400" cy="1625600"/>
          </a:xfrm>
          <a:prstGeom prst="rect">
            <a:avLst/>
          </a:prstGeom>
        </p:spPr>
      </p:pic>
      <p:pic>
        <p:nvPicPr>
          <p:cNvPr id="6" name="内容占位符 5" descr="old_step5_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4376420"/>
            <a:ext cx="10072370" cy="1894840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/>
              <a:t>在回调函数基类中定义成功失败的业务回调函数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一条网络请求之路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4.</a:t>
            </a:r>
            <a:r>
              <a:rPr lang="zh-CN" altLang="en-US"/>
              <a:t>根</a:t>
            </a:r>
            <a:r>
              <a:rPr lang="zh-CN" altLang="en-US"/>
              <a:t>据事务的</a:t>
            </a:r>
            <a:r>
              <a:rPr lang="en-US" altLang="zh-CN"/>
              <a:t>id</a:t>
            </a:r>
            <a:r>
              <a:rPr lang="zh-CN" altLang="en-US"/>
              <a:t>，将结果分发到对应的业务回调中</a:t>
            </a:r>
            <a:endParaRPr lang="zh-CN" altLang="en-US"/>
          </a:p>
        </p:txBody>
      </p:sp>
      <p:pic>
        <p:nvPicPr>
          <p:cNvPr id="4" name="图片 3" descr="old_step5_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6890" y="2416175"/>
            <a:ext cx="6559550" cy="37611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一条网络请求之路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根据事务的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，将结果分发到对应的业务回调中</a:t>
            </a:r>
            <a:endParaRPr lang="zh-CN" altLang="en-US"/>
          </a:p>
        </p:txBody>
      </p:sp>
      <p:pic>
        <p:nvPicPr>
          <p:cNvPr id="4" name="图片 3" descr="old_step5_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0625" y="2364740"/>
            <a:ext cx="7335520" cy="4097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一条网络请求之路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5.</a:t>
            </a:r>
            <a:r>
              <a:rPr lang="zh-CN" altLang="en-US"/>
              <a:t>在</a:t>
            </a:r>
            <a:r>
              <a:rPr lang="en-US" altLang="zh-CN"/>
              <a:t>EgmService</a:t>
            </a:r>
            <a:r>
              <a:rPr lang="zh-CN" altLang="en-US"/>
              <a:t>定义同意的事务调用入口</a:t>
            </a:r>
            <a:endParaRPr lang="zh-CN" altLang="en-US"/>
          </a:p>
        </p:txBody>
      </p:sp>
      <p:pic>
        <p:nvPicPr>
          <p:cNvPr id="4" name="图片 3" descr="old_step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3955" y="3529965"/>
            <a:ext cx="10038080" cy="26473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WPS 演示</Application>
  <PresentationFormat>宽屏</PresentationFormat>
  <Paragraphs>65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Arial</vt:lpstr>
      <vt:lpstr>黑体</vt:lpstr>
      <vt:lpstr>Arial Black</vt:lpstr>
      <vt:lpstr>幼圆</vt:lpstr>
      <vt:lpstr>Webdings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一条网络请求之路</vt:lpstr>
      <vt:lpstr>PowerPoint 演示文稿</vt:lpstr>
      <vt:lpstr>旧框架接口复杂，使用繁琐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daisongsong</dc:creator>
  <cp:lastModifiedBy>daisongsong</cp:lastModifiedBy>
  <cp:revision>31</cp:revision>
  <dcterms:created xsi:type="dcterms:W3CDTF">2016-08-10T02:03:46Z</dcterms:created>
  <dcterms:modified xsi:type="dcterms:W3CDTF">2016-08-10T03:19:10Z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