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53475" y="2327950"/>
            <a:ext cx="13842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test1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54825" y="2296475"/>
            <a:ext cx="1489200" cy="7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test2</a:t>
            </a:r>
            <a:endParaRPr/>
          </a:p>
        </p:txBody>
      </p:sp>
      <p:cxnSp>
        <p:nvCxnSpPr>
          <p:cNvPr id="56" name="Google Shape;56;p13"/>
          <p:cNvCxnSpPr>
            <a:stCxn id="54" idx="3"/>
            <a:endCxn id="55" idx="1"/>
          </p:cNvCxnSpPr>
          <p:nvPr/>
        </p:nvCxnSpPr>
        <p:spPr>
          <a:xfrm flipH="1" rot="10800000">
            <a:off x="2537675" y="2663650"/>
            <a:ext cx="10173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1153475" y="3534025"/>
            <a:ext cx="1384200" cy="7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test3</a:t>
            </a:r>
            <a:endParaRPr/>
          </a:p>
        </p:txBody>
      </p:sp>
      <p:cxnSp>
        <p:nvCxnSpPr>
          <p:cNvPr id="58" name="Google Shape;58;p13"/>
          <p:cNvCxnSpPr>
            <a:stCxn id="54" idx="2"/>
            <a:endCxn id="57" idx="0"/>
          </p:cNvCxnSpPr>
          <p:nvPr/>
        </p:nvCxnSpPr>
        <p:spPr>
          <a:xfrm>
            <a:off x="1845575" y="3072550"/>
            <a:ext cx="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5398950" y="2296475"/>
            <a:ext cx="1489200" cy="7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test4</a:t>
            </a:r>
            <a:endParaRPr/>
          </a:p>
        </p:txBody>
      </p:sp>
      <p:cxnSp>
        <p:nvCxnSpPr>
          <p:cNvPr id="60" name="Google Shape;60;p13"/>
          <p:cNvCxnSpPr>
            <a:stCxn id="55" idx="3"/>
            <a:endCxn id="59" idx="1"/>
          </p:cNvCxnSpPr>
          <p:nvPr/>
        </p:nvCxnSpPr>
        <p:spPr>
          <a:xfrm>
            <a:off x="5044025" y="266352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