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7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5930862" y="4025513"/>
            <a:ext cx="4997333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101590"/>
                <a:gd name="adj2" fmla="val -112907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Firmware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68964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0454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1089656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 – just pass through)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F2E11-4BE1-8F4C-907F-181AC118A7DF}"/>
              </a:ext>
            </a:extLst>
          </p:cNvPr>
          <p:cNvSpPr/>
          <p:nvPr/>
        </p:nvSpPr>
        <p:spPr>
          <a:xfrm>
            <a:off x="3713983" y="1120003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798C45-8F9A-6A44-A31C-B768390C84AC}"/>
              </a:ext>
            </a:extLst>
          </p:cNvPr>
          <p:cNvSpPr/>
          <p:nvPr/>
        </p:nvSpPr>
        <p:spPr>
          <a:xfrm>
            <a:off x="6105388" y="1007505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ABA2-C4A3-8349-910F-67C5234D4A41}"/>
              </a:ext>
            </a:extLst>
          </p:cNvPr>
          <p:cNvSpPr/>
          <p:nvPr/>
        </p:nvSpPr>
        <p:spPr>
          <a:xfrm>
            <a:off x="3209487" y="90289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4AB67-C512-3540-9FB5-CDAA7B1BF73B}"/>
              </a:ext>
            </a:extLst>
          </p:cNvPr>
          <p:cNvSpPr/>
          <p:nvPr/>
        </p:nvSpPr>
        <p:spPr>
          <a:xfrm>
            <a:off x="10829473" y="316659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29627</TotalTime>
  <Words>2097</Words>
  <Application>Microsoft Macintosh PowerPoint</Application>
  <PresentationFormat>Custom</PresentationFormat>
  <Paragraphs>478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304</cp:revision>
  <dcterms:created xsi:type="dcterms:W3CDTF">2019-09-10T21:33:18Z</dcterms:created>
  <dcterms:modified xsi:type="dcterms:W3CDTF">2021-10-20T20:28:53Z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