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comments/modernComment_7B8_EB7C7CFA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7" r:id="rId20"/>
    <p:sldId id="1974" r:id="rId21"/>
    <p:sldId id="1975" r:id="rId22"/>
    <p:sldId id="1976" r:id="rId23"/>
    <p:sldId id="2146846836" r:id="rId24"/>
    <p:sldId id="2146846835" r:id="rId25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87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5930862" y="4025513"/>
            <a:ext cx="4763155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101590"/>
                <a:gd name="adj2" fmla="val -112907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Firmware Version (string)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504626" y="4288774"/>
            <a:ext cx="3944173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Strings (IP </a:t>
            </a:r>
            <a:r>
              <a:rPr lang="en-US" sz="2000" dirty="0" err="1">
                <a:solidFill>
                  <a:schemeClr val="bg1"/>
                </a:solidFill>
              </a:rPr>
              <a:t>Addr</a:t>
            </a:r>
            <a:r>
              <a:rPr lang="en-US" sz="2000" dirty="0">
                <a:solidFill>
                  <a:schemeClr val="bg1"/>
                </a:solidFill>
              </a:rPr>
              <a:t> &amp; FW)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68964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40454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1089656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 – just pass through)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F2E11-4BE1-8F4C-907F-181AC118A7DF}"/>
              </a:ext>
            </a:extLst>
          </p:cNvPr>
          <p:cNvSpPr/>
          <p:nvPr/>
        </p:nvSpPr>
        <p:spPr>
          <a:xfrm>
            <a:off x="3713983" y="1120003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Telemetry Interface using SPI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3719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setting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798C45-8F9A-6A44-A31C-B768390C84AC}"/>
              </a:ext>
            </a:extLst>
          </p:cNvPr>
          <p:cNvSpPr/>
          <p:nvPr/>
        </p:nvSpPr>
        <p:spPr>
          <a:xfrm>
            <a:off x="6105388" y="1007505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0ABA2-C4A3-8349-910F-67C5234D4A41}"/>
              </a:ext>
            </a:extLst>
          </p:cNvPr>
          <p:cNvSpPr/>
          <p:nvPr/>
        </p:nvSpPr>
        <p:spPr>
          <a:xfrm>
            <a:off x="3209487" y="902891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4AB67-C512-3540-9FB5-CDAA7B1BF73B}"/>
              </a:ext>
            </a:extLst>
          </p:cNvPr>
          <p:cNvSpPr/>
          <p:nvPr/>
        </p:nvSpPr>
        <p:spPr>
          <a:xfrm>
            <a:off x="10829473" y="316659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 –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29622</TotalTime>
  <Words>2092</Words>
  <Application>Microsoft Macintosh PowerPoint</Application>
  <PresentationFormat>Custom</PresentationFormat>
  <Paragraphs>478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 –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Dedicated Telemetry Interface using SPI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303</cp:revision>
  <dcterms:created xsi:type="dcterms:W3CDTF">2019-09-10T21:33:18Z</dcterms:created>
  <dcterms:modified xsi:type="dcterms:W3CDTF">2021-10-20T20:01:25Z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