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7B3_16CE612E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7FF64878_A0D6FDE5.xml" ContentType="application/vnd.ms-powerpoint.comments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1954" r:id="rId6"/>
    <p:sldId id="2146846842" r:id="rId7"/>
    <p:sldId id="1971" r:id="rId8"/>
    <p:sldId id="1978" r:id="rId9"/>
    <p:sldId id="1972" r:id="rId10"/>
    <p:sldId id="1977" r:id="rId11"/>
    <p:sldId id="2146846840" r:id="rId12"/>
    <p:sldId id="1973" r:id="rId13"/>
    <p:sldId id="2146846837" r:id="rId14"/>
    <p:sldId id="2146846841" r:id="rId15"/>
    <p:sldId id="1974" r:id="rId16"/>
    <p:sldId id="1975" r:id="rId17"/>
    <p:sldId id="1976" r:id="rId18"/>
    <p:sldId id="2146846836" r:id="rId19"/>
    <p:sldId id="2146846835" r:id="rId20"/>
    <p:sldId id="2146846838" r:id="rId21"/>
    <p:sldId id="2146846844" r:id="rId22"/>
    <p:sldId id="2146846843" r:id="rId23"/>
    <p:sldId id="2146846845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6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ndywu763/MCHP-IoT_SP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662" y="2121408"/>
            <a:ext cx="5337993" cy="1349374"/>
          </a:xfrm>
        </p:spPr>
        <p:txBody>
          <a:bodyPr/>
          <a:lstStyle/>
          <a:p>
            <a:r>
              <a:rPr lang="en-US" dirty="0"/>
              <a:t>Azure IoT Device Model “SAM-IoT-WM” Version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355510" y="918214"/>
            <a:ext cx="583953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 (PIC-IoT)</a:t>
            </a:r>
          </a:p>
          <a:p>
            <a:pPr algn="ctr"/>
            <a:r>
              <a:rPr lang="en-US" sz="1999" dirty="0">
                <a:solidFill>
                  <a:srgbClr val="0A0B0F"/>
                </a:solidFill>
                <a:hlinkClick r:id="rId4"/>
              </a:rPr>
              <a:t>https://github.com/randywu763/MCHP-IoT_SPI</a:t>
            </a:r>
            <a:endParaRPr lang="en-US" sz="1999" dirty="0">
              <a:solidFill>
                <a:srgbClr val="0A0B0F"/>
              </a:solidFill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57290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FF00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(1KB string maximum)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main branch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DTI for Large/Burst Data Transfers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1B069-054A-414C-AFF3-D01DD11CAE7F}"/>
              </a:ext>
            </a:extLst>
          </p:cNvPr>
          <p:cNvCxnSpPr>
            <a:cxnSpLocks/>
          </p:cNvCxnSpPr>
          <p:nvPr/>
        </p:nvCxnSpPr>
        <p:spPr>
          <a:xfrm>
            <a:off x="4731277" y="1624510"/>
            <a:ext cx="6901796" cy="13495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3A368-3CBC-8849-A8EE-6484A09D93F2}"/>
              </a:ext>
            </a:extLst>
          </p:cNvPr>
          <p:cNvCxnSpPr>
            <a:cxnSpLocks/>
          </p:cNvCxnSpPr>
          <p:nvPr/>
        </p:nvCxnSpPr>
        <p:spPr>
          <a:xfrm>
            <a:off x="1386319" y="1638005"/>
            <a:ext cx="331986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Sequence: 8 1KB Strings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4 Data Buckets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0792"/>
              </p:ext>
            </p:extLst>
          </p:nvPr>
        </p:nvGraphicFramePr>
        <p:xfrm>
          <a:off x="555751" y="1905966"/>
          <a:ext cx="1107732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05">
                  <a:extLst>
                    <a:ext uri="{9D8B030D-6E8A-4147-A177-3AD203B41FA5}">
                      <a16:colId xmlns:a16="http://schemas.microsoft.com/office/drawing/2014/main" val="2703620194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6905297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Data (1024 Bytes)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START2222…2…2…2…2…2…2…2…2…2...2...2…2...2222END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START3333…3…3…3…3…3…3…3…3…3...3...3…3...3333END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START4444…4…4…4…4…4…4…4…4…4...4...4…4...4444END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START2222…2…2…2…2…2…2…2…2…2…2...2…2...2222END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START3333…3…3…3…3…3…3…3…3…3…3...3…3...3333END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START4444…4…4…4…4…4…4…4…4…4…4...4…4…4444END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3125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731277" y="1433365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11633073" y="1034929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480303" y="1407172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7443207" y="1385663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1386319" y="1034929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99CD1-CE07-BC41-9B3A-08C1251AE13A}"/>
              </a:ext>
            </a:extLst>
          </p:cNvPr>
          <p:cNvCxnSpPr>
            <a:cxnSpLocks/>
          </p:cNvCxnSpPr>
          <p:nvPr/>
        </p:nvCxnSpPr>
        <p:spPr>
          <a:xfrm>
            <a:off x="1386319" y="1226937"/>
            <a:ext cx="1024675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0E657E-89F8-6540-8F1F-822F49039B89}"/>
              </a:ext>
            </a:extLst>
          </p:cNvPr>
          <p:cNvSpPr txBox="1"/>
          <p:nvPr/>
        </p:nvSpPr>
        <p:spPr>
          <a:xfrm>
            <a:off x="4938811" y="972854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5BC63-6BB4-6B49-822C-484F0F4C94ED}"/>
              </a:ext>
            </a:extLst>
          </p:cNvPr>
          <p:cNvSpPr txBox="1"/>
          <p:nvPr/>
        </p:nvSpPr>
        <p:spPr>
          <a:xfrm>
            <a:off x="684005" y="5612085"/>
            <a:ext cx="950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Test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Interframe delay = 500 msec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SCLK = 30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Recommendation: Each data frame should be preceded with the CLI command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telemetry 0,0</a:t>
            </a:r>
          </a:p>
        </p:txBody>
      </p:sp>
    </p:spTree>
    <p:extLst>
      <p:ext uri="{BB962C8B-B14F-4D97-AF65-F5344CB8AC3E}">
        <p14:creationId xmlns:p14="http://schemas.microsoft.com/office/powerpoint/2010/main" val="334545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Azure IoT Central App – 4 Data Buckets Visualized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3BC8DA-A3B2-004F-9B23-DF9355F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08154"/>
            <a:ext cx="11400660" cy="521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4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Azure IoT Central App – Raw Data Messages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28E6B-03CE-514F-9BE9-81BD80AE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75" y="2545079"/>
            <a:ext cx="4143254" cy="145696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E2916-EE54-5640-80E0-A4AA6B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75" y="4002047"/>
            <a:ext cx="4143254" cy="140300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3392A6-AA7D-7E45-B275-2C140049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75" y="5405054"/>
            <a:ext cx="4143254" cy="13922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CA61D-129E-DD45-9944-EFFDE1E8F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75" y="953869"/>
            <a:ext cx="4143254" cy="154246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870C5E-12E7-934D-9CEE-904F1F102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10" y="953493"/>
            <a:ext cx="3997772" cy="143337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525350-BAF7-E848-9DA3-8EE63024A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54" y="2545079"/>
            <a:ext cx="3997772" cy="138427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C2CB1-C52E-0441-BFCF-9984EA2E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755" y="3974940"/>
            <a:ext cx="3997772" cy="139707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51FAB-A6AF-E94F-8B81-18424ED82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009" y="5364633"/>
            <a:ext cx="3929263" cy="13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“SAM-IoT-WM” V2: Connecting an Application MCU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8969" y="1790991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736209" y="1585748"/>
            <a:ext cx="2361523" cy="16934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473035" y="1078031"/>
            <a:ext cx="2620597" cy="25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</a:t>
            </a:r>
          </a:p>
          <a:p>
            <a:pPr algn="ctr"/>
            <a:r>
              <a:rPr lang="en-US" sz="2399" dirty="0"/>
              <a:t>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093632" y="1257046"/>
            <a:ext cx="3973776" cy="902958"/>
          </a:xfrm>
          <a:prstGeom prst="left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(9600 baud)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522764-5960-0443-B74A-1F6C7CA3D19D}"/>
              </a:ext>
            </a:extLst>
          </p:cNvPr>
          <p:cNvSpPr/>
          <p:nvPr/>
        </p:nvSpPr>
        <p:spPr>
          <a:xfrm>
            <a:off x="3101768" y="2411871"/>
            <a:ext cx="3973775" cy="88491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(30 kHz)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2272C-1E39-6743-B6A9-470432F360C4}"/>
              </a:ext>
            </a:extLst>
          </p:cNvPr>
          <p:cNvSpPr/>
          <p:nvPr/>
        </p:nvSpPr>
        <p:spPr>
          <a:xfrm rot="16200000">
            <a:off x="2507131" y="1501637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0BB7D-D6BB-C641-A65F-B749D5607A52}"/>
              </a:ext>
            </a:extLst>
          </p:cNvPr>
          <p:cNvSpPr/>
          <p:nvPr/>
        </p:nvSpPr>
        <p:spPr>
          <a:xfrm rot="16200000">
            <a:off x="2507131" y="2718422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877B5-4166-0A45-9BD3-A7182CF9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62272"/>
              </p:ext>
            </p:extLst>
          </p:nvPr>
        </p:nvGraphicFramePr>
        <p:xfrm>
          <a:off x="7075543" y="3648021"/>
          <a:ext cx="4301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07">
                  <a:extLst>
                    <a:ext uri="{9D8B030D-6E8A-4147-A177-3AD203B41FA5}">
                      <a16:colId xmlns:a16="http://schemas.microsoft.com/office/drawing/2014/main" val="776691185"/>
                    </a:ext>
                  </a:extLst>
                </a:gridCol>
                <a:gridCol w="753485">
                  <a:extLst>
                    <a:ext uri="{9D8B030D-6E8A-4147-A177-3AD203B41FA5}">
                      <a16:colId xmlns:a16="http://schemas.microsoft.com/office/drawing/2014/main" val="3955616158"/>
                    </a:ext>
                  </a:extLst>
                </a:gridCol>
                <a:gridCol w="996682">
                  <a:extLst>
                    <a:ext uri="{9D8B030D-6E8A-4147-A177-3AD203B41FA5}">
                      <a16:colId xmlns:a16="http://schemas.microsoft.com/office/drawing/2014/main" val="1143551255"/>
                    </a:ext>
                  </a:extLst>
                </a:gridCol>
                <a:gridCol w="1390344">
                  <a:extLst>
                    <a:ext uri="{9D8B030D-6E8A-4147-A177-3AD203B41FA5}">
                      <a16:colId xmlns:a16="http://schemas.microsoft.com/office/drawing/2014/main" val="1437559582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312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D1E9B33-B316-DC46-9B67-675901E56709}"/>
              </a:ext>
            </a:extLst>
          </p:cNvPr>
          <p:cNvSpPr/>
          <p:nvPr/>
        </p:nvSpPr>
        <p:spPr>
          <a:xfrm rot="16200000">
            <a:off x="6216643" y="5542862"/>
            <a:ext cx="1367758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CBC76-EB66-FA4D-ADEB-928BB6935F54}"/>
              </a:ext>
            </a:extLst>
          </p:cNvPr>
          <p:cNvSpPr/>
          <p:nvPr/>
        </p:nvSpPr>
        <p:spPr>
          <a:xfrm rot="16200000">
            <a:off x="6425119" y="4383580"/>
            <a:ext cx="950806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UART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128695" y="1980989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D57A3-A7A8-6B4A-813F-35C1DCF111E3}"/>
              </a:ext>
            </a:extLst>
          </p:cNvPr>
          <p:cNvSpPr txBox="1"/>
          <p:nvPr/>
        </p:nvSpPr>
        <p:spPr>
          <a:xfrm>
            <a:off x="473035" y="4076547"/>
            <a:ext cx="61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the “SAM-IoT-WM” Version 1 device model with additional interfaces to accommodate telemetry, properties, and commands for connecting an external application MCU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1DBE-2B6D-C348-AB99-82C32429D202}"/>
              </a:ext>
            </a:extLst>
          </p:cNvPr>
          <p:cNvSpPr/>
          <p:nvPr/>
        </p:nvSpPr>
        <p:spPr>
          <a:xfrm>
            <a:off x="5794020" y="2686072"/>
            <a:ext cx="847808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7100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Additional Interfaces for “SAM-IoT-WM” Version 2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4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30271</TotalTime>
  <Words>2017</Words>
  <Application>Microsoft Macintosh PowerPoint</Application>
  <PresentationFormat>Custom</PresentationFormat>
  <Paragraphs>536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Wingdings</vt:lpstr>
      <vt:lpstr>Office Theme</vt:lpstr>
      <vt:lpstr>Azure IoT Device Model “SAM-IoT-WM” Version 2</vt:lpstr>
      <vt:lpstr>“SAM-IoT-WM” V2: Connecting an Application MCU</vt:lpstr>
      <vt:lpstr>Additional Interfaces for “SAM-IoT-WM” Version 2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  <vt:lpstr>Using the DTI for Large/Burst Data Transfers</vt:lpstr>
      <vt:lpstr>Test Sequence: 8 1KB Strings  4 Data Buckets</vt:lpstr>
      <vt:lpstr>Azure IoT Central App – 4 Data Buckets Visualized</vt:lpstr>
      <vt:lpstr>Azure IoT Central App – Raw Data Messages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351</cp:revision>
  <dcterms:created xsi:type="dcterms:W3CDTF">2019-09-10T21:33:18Z</dcterms:created>
  <dcterms:modified xsi:type="dcterms:W3CDTF">2021-11-17T23:01:23Z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