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60" autoAdjust="0"/>
    <p:restoredTop sz="94839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(Extended)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868089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 (x4)</a:t>
              </a:r>
            </a:p>
            <a:p>
              <a:r>
                <a:rPr lang="en-US" dirty="0"/>
                <a:t>String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 (x2)</a:t>
              </a:r>
            </a:p>
            <a:p>
              <a:r>
                <a:rPr lang="en-US" dirty="0"/>
                <a:t>Float (x2)</a:t>
              </a:r>
            </a:p>
            <a:p>
              <a:r>
                <a:rPr lang="en-US" dirty="0"/>
                <a:t>Long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822498" y="4057019"/>
            <a:ext cx="4590904" cy="1055267"/>
            <a:chOff x="5822498" y="4057019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822498" y="4057019"/>
              <a:ext cx="4590904" cy="1055267"/>
            </a:xfrm>
            <a:prstGeom prst="wedgeRectCallout">
              <a:avLst>
                <a:gd name="adj1" fmla="val -101347"/>
                <a:gd name="adj2" fmla="val -14342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 – read only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 – writable by cloud (x2)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70617" y="436950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92025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3025522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 – read only by cloud (x2)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718343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 – writable by cloud (x2)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 (x4)</a:t>
              </a:r>
            </a:p>
            <a:p>
              <a:r>
                <a:rPr lang="en-US" dirty="0"/>
                <a:t>String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 (x2)</a:t>
              </a:r>
            </a:p>
            <a:p>
              <a:r>
                <a:rPr lang="en-US" dirty="0"/>
                <a:t>Float (x2)</a:t>
              </a:r>
            </a:p>
            <a:p>
              <a:r>
                <a:rPr lang="en-US" dirty="0"/>
                <a:t>Long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34223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reconnect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55782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93957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 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2623"/>
              </p:ext>
            </p:extLst>
          </p:nvPr>
        </p:nvGraphicFramePr>
        <p:xfrm>
          <a:off x="1443652" y="5186645"/>
          <a:ext cx="49893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860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5510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092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/>
          <p:nvPr/>
        </p:nvCxnSpPr>
        <p:spPr>
          <a:xfrm>
            <a:off x="1442720" y="6602453"/>
            <a:ext cx="493837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717924" y="4148013"/>
            <a:ext cx="4205798" cy="671997"/>
          </a:xfrm>
          <a:prstGeom prst="wedgeRectCallout">
            <a:avLst>
              <a:gd name="adj1" fmla="val 22029"/>
              <a:gd name="adj2" fmla="val -21430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Frames (index + length + payload) using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91666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r>
                        <a:rPr lang="en-US" sz="1200" dirty="0">
                          <a:effectLst/>
                        </a:rPr>
                        <a:t> /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1" y="3697929"/>
            <a:ext cx="3886957" cy="89475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ASCII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received telemetry events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must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29533</TotalTime>
  <Words>2040</Words>
  <Application>Microsoft Macintosh PowerPoint</Application>
  <PresentationFormat>Custom</PresentationFormat>
  <Paragraphs>464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</vt:lpstr>
      <vt:lpstr>Azure IoT PnP Interface for SAM-IoT (Extended)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 ?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296</cp:revision>
  <dcterms:created xsi:type="dcterms:W3CDTF">2019-09-10T21:33:18Z</dcterms:created>
  <dcterms:modified xsi:type="dcterms:W3CDTF">2021-10-19T21:55:04Z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