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7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868089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 (x4)</a:t>
              </a:r>
            </a:p>
            <a:p>
              <a:r>
                <a:rPr lang="en-US" dirty="0"/>
                <a:t>String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 (x2)</a:t>
              </a:r>
            </a:p>
            <a:p>
              <a:r>
                <a:rPr lang="en-US" dirty="0"/>
                <a:t>Float (x2)</a:t>
              </a:r>
            </a:p>
            <a:p>
              <a:r>
                <a:rPr lang="en-US" dirty="0"/>
                <a:t>Long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5822498" y="4057019"/>
            <a:ext cx="4590904" cy="1055267"/>
            <a:chOff x="5822498" y="4057019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822498" y="4057019"/>
              <a:ext cx="4590904" cy="1055267"/>
            </a:xfrm>
            <a:prstGeom prst="wedgeRectCallout">
              <a:avLst>
                <a:gd name="adj1" fmla="val -101347"/>
                <a:gd name="adj2" fmla="val -14342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 – read only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 – writable by cloud (x2)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70617" y="436950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92025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3025522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 – read only by cloud (x2)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718343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 – writable by cloud (x2)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 (x4)</a:t>
              </a:r>
            </a:p>
            <a:p>
              <a:r>
                <a:rPr lang="en-US" dirty="0"/>
                <a:t>String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 (x2)</a:t>
              </a:r>
            </a:p>
            <a:p>
              <a:r>
                <a:rPr lang="en-US" dirty="0"/>
                <a:t>Float (x2)</a:t>
              </a:r>
            </a:p>
            <a:p>
              <a:r>
                <a:rPr lang="en-US" dirty="0"/>
                <a:t>Long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81069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55782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displayName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939575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F2E11-4BE1-8F4C-907F-181AC118A7DF}"/>
              </a:ext>
            </a:extLst>
          </p:cNvPr>
          <p:cNvSpPr/>
          <p:nvPr/>
        </p:nvSpPr>
        <p:spPr>
          <a:xfrm>
            <a:off x="3713983" y="1120003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10" y="4169033"/>
            <a:ext cx="5429744" cy="486213"/>
          </a:xfrm>
          <a:prstGeom prst="wedgeRectCallout">
            <a:avLst>
              <a:gd name="adj1" fmla="val 10996"/>
              <a:gd name="adj2" fmla="val -27915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Frames using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798C45-8F9A-6A44-A31C-B768390C84AC}"/>
              </a:ext>
            </a:extLst>
          </p:cNvPr>
          <p:cNvSpPr/>
          <p:nvPr/>
        </p:nvSpPr>
        <p:spPr>
          <a:xfrm>
            <a:off x="6105388" y="1007505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91666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displayName</a:t>
                      </a:r>
                      <a:r>
                        <a:rPr lang="en-US" sz="1200" dirty="0">
                          <a:effectLst/>
                        </a:rPr>
                        <a:t> /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ABA2-C4A3-8349-910F-67C5234D4A41}"/>
              </a:ext>
            </a:extLst>
          </p:cNvPr>
          <p:cNvSpPr/>
          <p:nvPr/>
        </p:nvSpPr>
        <p:spPr>
          <a:xfrm>
            <a:off x="3209487" y="90289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1" y="3697929"/>
            <a:ext cx="3886957" cy="89475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ASCII 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4AB67-C512-3540-9FB5-CDAA7B1BF73B}"/>
              </a:ext>
            </a:extLst>
          </p:cNvPr>
          <p:cNvSpPr/>
          <p:nvPr/>
        </p:nvSpPr>
        <p:spPr>
          <a:xfrm>
            <a:off x="10829473" y="316659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telemetry events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29562</TotalTime>
  <Words>2055</Words>
  <Application>Microsoft Macintosh PowerPoint</Application>
  <PresentationFormat>Custom</PresentationFormat>
  <Paragraphs>474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299</cp:revision>
  <dcterms:created xsi:type="dcterms:W3CDTF">2019-09-10T21:33:18Z</dcterms:created>
  <dcterms:modified xsi:type="dcterms:W3CDTF">2021-10-20T04:47:46Z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