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4997333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8964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0454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1089656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 – just pass through)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29631</TotalTime>
  <Words>2097</Words>
  <Application>Microsoft Macintosh PowerPoint</Application>
  <PresentationFormat>Custom</PresentationFormat>
  <Paragraphs>478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305</cp:revision>
  <dcterms:created xsi:type="dcterms:W3CDTF">2019-09-10T21:33:18Z</dcterms:created>
  <dcterms:modified xsi:type="dcterms:W3CDTF">2021-10-20T22:40:37Z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