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comments/modernComment_7B8_EB7C7CFA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7" r:id="rId20"/>
    <p:sldId id="1974" r:id="rId21"/>
    <p:sldId id="1975" r:id="rId22"/>
    <p:sldId id="1976" r:id="rId23"/>
    <p:sldId id="2146846836" r:id="rId24"/>
    <p:sldId id="2146846835" r:id="rId25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787" autoAdjust="0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1384" y="328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868089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(x4)</a:t>
              </a:r>
            </a:p>
            <a:p>
              <a:r>
                <a:rPr lang="en-US" dirty="0"/>
                <a:t>Strings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(x2)</a:t>
              </a:r>
            </a:p>
            <a:p>
              <a:r>
                <a:rPr lang="en-US" dirty="0"/>
                <a:t>Floats (x2)</a:t>
              </a:r>
            </a:p>
            <a:p>
              <a:r>
                <a:rPr lang="en-US" dirty="0"/>
                <a:t>Long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5930862" y="4025513"/>
            <a:ext cx="4763155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101590"/>
                <a:gd name="adj2" fmla="val -112907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(x2)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(x2)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Firmware Version (string)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92025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(x2)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(x2)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(x4)</a:t>
              </a:r>
            </a:p>
            <a:p>
              <a:r>
                <a:rPr lang="en-US" dirty="0"/>
                <a:t>Strings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(x2)</a:t>
              </a:r>
            </a:p>
            <a:p>
              <a:r>
                <a:rPr lang="en-US" dirty="0"/>
                <a:t>Floats (x2)</a:t>
              </a:r>
            </a:p>
            <a:p>
              <a:r>
                <a:rPr lang="en-US" dirty="0"/>
                <a:t>Long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504626" y="4288774"/>
            <a:ext cx="3944173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Strings (IP </a:t>
            </a:r>
            <a:r>
              <a:rPr lang="en-US" sz="2000" dirty="0" err="1">
                <a:solidFill>
                  <a:schemeClr val="bg1"/>
                </a:solidFill>
              </a:rPr>
              <a:t>Addr</a:t>
            </a:r>
            <a:r>
              <a:rPr lang="en-US" sz="2000" dirty="0">
                <a:solidFill>
                  <a:schemeClr val="bg1"/>
                </a:solidFill>
              </a:rPr>
              <a:t> &amp; FW)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(460,800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81069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1E2B3-52D2-2944-9A3E-A644456CDB10}"/>
              </a:ext>
            </a:extLst>
          </p:cNvPr>
          <p:cNvSpPr/>
          <p:nvPr/>
        </p:nvSpPr>
        <p:spPr>
          <a:xfrm>
            <a:off x="355509" y="2753710"/>
            <a:ext cx="11605263" cy="49398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9DC78-5B68-B04A-9485-3069C6DBDB39}"/>
              </a:ext>
            </a:extLst>
          </p:cNvPr>
          <p:cNvSpPr/>
          <p:nvPr/>
        </p:nvSpPr>
        <p:spPr>
          <a:xfrm>
            <a:off x="3493266" y="2832446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755782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displayName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5,8,F537A021CF015B44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6,8,9D1F2C043A774B55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8,4,C20508DE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9,8,CAFE1234BEEF5678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10,X,true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11,1,@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12,5,$c+/J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$c+/J\0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13,8,uL~f%x!T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uL~f%x!T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14,12,*$^(^@_!u)q+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*$^(^@_!u)q+\0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&lt;index&gt;,&lt;length&gt;,&lt;data&gt;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D59937-CC6F-6B4A-9575-4938D0D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0" y="5757401"/>
            <a:ext cx="9395757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corresponds to the number of bytes of the data (specified in decimal)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strings, each data value is the raw data byte received over the serial link (i.e. no translation from ASCII to hex is required)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string of data is limited to 1024 bytes maximum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F2E11-4BE1-8F4C-907F-181AC118A7DF}"/>
              </a:ext>
            </a:extLst>
          </p:cNvPr>
          <p:cNvSpPr/>
          <p:nvPr/>
        </p:nvSpPr>
        <p:spPr>
          <a:xfrm>
            <a:off x="3713983" y="1120003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Telemetry Interface using SPI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2622"/>
              </p:ext>
            </p:extLst>
          </p:nvPr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10" y="4169033"/>
            <a:ext cx="5429744" cy="486213"/>
          </a:xfrm>
          <a:prstGeom prst="wedgeRectCallout">
            <a:avLst>
              <a:gd name="adj1" fmla="val 10996"/>
              <a:gd name="adj2" fmla="val -27915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Frames using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824600" y="3882796"/>
            <a:ext cx="2931570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telemetry strings get updated based on index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798C45-8F9A-6A44-A31C-B768390C84AC}"/>
              </a:ext>
            </a:extLst>
          </p:cNvPr>
          <p:cNvSpPr/>
          <p:nvPr/>
        </p:nvSpPr>
        <p:spPr>
          <a:xfrm>
            <a:off x="6105388" y="1007505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91666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displayName</a:t>
                      </a:r>
                      <a:r>
                        <a:rPr lang="en-US" sz="1200" dirty="0">
                          <a:effectLst/>
                        </a:rPr>
                        <a:t> /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0ABA2-C4A3-8349-910F-67C5234D4A41}"/>
              </a:ext>
            </a:extLst>
          </p:cNvPr>
          <p:cNvSpPr/>
          <p:nvPr/>
        </p:nvSpPr>
        <p:spPr>
          <a:xfrm>
            <a:off x="3209487" y="902891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4AB67-C512-3540-9FB5-CDAA7B1BF73B}"/>
              </a:ext>
            </a:extLst>
          </p:cNvPr>
          <p:cNvSpPr/>
          <p:nvPr/>
        </p:nvSpPr>
        <p:spPr>
          <a:xfrm>
            <a:off x="10829473" y="316659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 –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3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29610</TotalTime>
  <Words>2077</Words>
  <Application>Microsoft Macintosh PowerPoint</Application>
  <PresentationFormat>Custom</PresentationFormat>
  <Paragraphs>478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 –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Dedicated Telemetry Interface using SPI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300</cp:revision>
  <dcterms:created xsi:type="dcterms:W3CDTF">2019-09-10T21:33:18Z</dcterms:created>
  <dcterms:modified xsi:type="dcterms:W3CDTF">2021-10-20T14:44:58Z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