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62" r:id="rId5"/>
    <p:sldId id="266" r:id="rId6"/>
    <p:sldId id="267" r:id="rId7"/>
    <p:sldId id="268" r:id="rId8"/>
    <p:sldId id="278" r:id="rId9"/>
    <p:sldId id="279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454545"/>
    <a:srgbClr val="525252"/>
    <a:srgbClr val="5C5C5C"/>
    <a:srgbClr val="000000"/>
    <a:srgbClr val="F63804"/>
    <a:srgbClr val="F7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99F27-1136-4DE7-900F-DCB936136CCB}" type="datetimeFigureOut">
              <a:rPr lang="es-ES" smtClean="0"/>
              <a:t>16/03/2012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24321-836C-4686-A6B9-C39FE142EA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25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944216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2" name="1 Rectángulo"/>
          <p:cNvSpPr/>
          <p:nvPr userDrawn="1"/>
        </p:nvSpPr>
        <p:spPr>
          <a:xfrm>
            <a:off x="179512" y="908720"/>
            <a:ext cx="8784976" cy="72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3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6 Rectángulo"/>
          <p:cNvSpPr/>
          <p:nvPr userDrawn="1"/>
        </p:nvSpPr>
        <p:spPr>
          <a:xfrm>
            <a:off x="1133092" y="1050866"/>
            <a:ext cx="17555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1.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Introducción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9588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desarro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6 Rectángulo"/>
          <p:cNvSpPr/>
          <p:nvPr userDrawn="1"/>
        </p:nvSpPr>
        <p:spPr>
          <a:xfrm>
            <a:off x="2888637" y="1050863"/>
            <a:ext cx="15562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2.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Desarrollo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5816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valoración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444915" y="1050866"/>
            <a:ext cx="205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3. Valoración final</a:t>
            </a:r>
            <a:endParaRPr lang="es-E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1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Haga clic para modificar el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2 Marcador de text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6 Rectángulo"/>
          <p:cNvSpPr/>
          <p:nvPr userDrawn="1"/>
        </p:nvSpPr>
        <p:spPr>
          <a:xfrm>
            <a:off x="6498743" y="1050866"/>
            <a:ext cx="15121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4.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Preguntas</a:t>
            </a:r>
          </a:p>
        </p:txBody>
      </p:sp>
    </p:spTree>
    <p:extLst>
      <p:ext uri="{BB962C8B-B14F-4D97-AF65-F5344CB8AC3E}">
        <p14:creationId xmlns:p14="http://schemas.microsoft.com/office/powerpoint/2010/main" val="235451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84000">
              <a:srgbClr val="000000"/>
            </a:gs>
            <a:gs pos="27468">
              <a:srgbClr val="000000"/>
            </a:gs>
            <a:gs pos="98000">
              <a:srgbClr val="F63804"/>
            </a:gs>
            <a:gs pos="100000">
              <a:srgbClr val="3A3A3A"/>
            </a:gs>
            <a:gs pos="93000">
              <a:srgbClr val="FFBF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31084" y="6001890"/>
            <a:ext cx="2133600" cy="365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C00000"/>
                </a:solidFill>
              </a:defRPr>
            </a:lvl1pPr>
          </a:lstStyle>
          <a:p>
            <a:fld id="{95CB376A-28C7-43B8-86A8-A747AD281D25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9" name="8 Conector recto"/>
          <p:cNvCxnSpPr/>
          <p:nvPr userDrawn="1"/>
        </p:nvCxnSpPr>
        <p:spPr>
          <a:xfrm>
            <a:off x="467544" y="6367015"/>
            <a:ext cx="8197140" cy="0"/>
          </a:xfrm>
          <a:prstGeom prst="line">
            <a:avLst/>
          </a:prstGeom>
          <a:ln w="50800" cmpd="sng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 userDrawn="1"/>
        </p:nvSpPr>
        <p:spPr>
          <a:xfrm>
            <a:off x="467544" y="5997683"/>
            <a:ext cx="165679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800" b="1" cap="none" spc="0" dirty="0" err="1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Damned</a:t>
            </a:r>
            <a:r>
              <a:rPr lang="es-ES" sz="1800" b="1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 </a:t>
            </a:r>
            <a:r>
              <a:rPr lang="es-ES" sz="1800" b="1" cap="none" spc="0" baseline="0" dirty="0" err="1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Sunset</a:t>
            </a:r>
            <a:endParaRPr lang="es-ES" sz="1800" b="1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2" name="11 Rectángulo"/>
          <p:cNvSpPr/>
          <p:nvPr userDrawn="1"/>
        </p:nvSpPr>
        <p:spPr>
          <a:xfrm>
            <a:off x="542693" y="6319805"/>
            <a:ext cx="7579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800" b="1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Hito 2</a:t>
            </a:r>
            <a:endParaRPr lang="es-ES" sz="1800" b="1" cap="none" spc="0" dirty="0">
              <a:ln w="10541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5" name="14 Rectángulo"/>
          <p:cNvSpPr/>
          <p:nvPr userDrawn="1"/>
        </p:nvSpPr>
        <p:spPr>
          <a:xfrm>
            <a:off x="1133091" y="1050863"/>
            <a:ext cx="6877819" cy="400113"/>
          </a:xfrm>
          <a:prstGeom prst="rect">
            <a:avLst/>
          </a:prstGeom>
          <a:noFill/>
          <a:ln w="508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7" name="6 Rectángulo"/>
          <p:cNvSpPr/>
          <p:nvPr userDrawn="1"/>
        </p:nvSpPr>
        <p:spPr>
          <a:xfrm>
            <a:off x="1133092" y="1050866"/>
            <a:ext cx="17555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1.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 Introducción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noFill/>
              <a:effectLst/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2888637" y="1050863"/>
            <a:ext cx="15562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2.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 Desarrollo</a:t>
            </a:r>
            <a:endParaRPr lang="es-ES" sz="2000" b="0" cap="none" spc="0" dirty="0">
              <a:ln w="10541" cmpd="sng">
                <a:solidFill>
                  <a:srgbClr val="C00000"/>
                </a:solidFill>
                <a:prstDash val="solid"/>
              </a:ln>
              <a:noFill/>
              <a:effectLst/>
            </a:endParaRPr>
          </a:p>
        </p:txBody>
      </p:sp>
      <p:sp>
        <p:nvSpPr>
          <p:cNvPr id="14" name="13 Rectángulo"/>
          <p:cNvSpPr/>
          <p:nvPr userDrawn="1"/>
        </p:nvSpPr>
        <p:spPr>
          <a:xfrm>
            <a:off x="6498743" y="1050866"/>
            <a:ext cx="15121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4.</a:t>
            </a:r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 Preguntas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4444915" y="1050866"/>
            <a:ext cx="205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0" cap="none" spc="0" baseline="0" dirty="0" smtClean="0">
                <a:ln w="10541" cmpd="sng">
                  <a:solidFill>
                    <a:srgbClr val="C00000"/>
                  </a:solidFill>
                  <a:prstDash val="solid"/>
                </a:ln>
                <a:noFill/>
                <a:effectLst/>
              </a:rPr>
              <a:t>3. Valoración final</a:t>
            </a:r>
            <a:endParaRPr lang="es-E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2421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es-ES" dirty="0" err="1" smtClean="0"/>
              <a:t>Damned</a:t>
            </a:r>
            <a:r>
              <a:rPr lang="es-ES" dirty="0" smtClean="0"/>
              <a:t> </a:t>
            </a:r>
            <a:r>
              <a:rPr lang="es-ES" dirty="0" err="1" smtClean="0"/>
              <a:t>Sunset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Hito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 Valoración final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Lo que tenemos</a:t>
            </a:r>
          </a:p>
          <a:p>
            <a:pPr lvl="1"/>
            <a:r>
              <a:rPr lang="es-ES" dirty="0" smtClean="0"/>
              <a:t>Una torreta con funcionalidad</a:t>
            </a:r>
          </a:p>
          <a:p>
            <a:pPr lvl="1"/>
            <a:r>
              <a:rPr lang="es-ES" dirty="0" smtClean="0"/>
              <a:t>Enemigos que nos atacan: inteligentes</a:t>
            </a:r>
          </a:p>
          <a:p>
            <a:pPr lvl="1"/>
            <a:r>
              <a:rPr lang="es-ES" dirty="0" smtClean="0"/>
              <a:t>Habilidades para curarnos y atacar</a:t>
            </a:r>
          </a:p>
          <a:p>
            <a:pPr lvl="1"/>
            <a:r>
              <a:rPr lang="es-ES" dirty="0" smtClean="0"/>
              <a:t>Editor de mapas terminado</a:t>
            </a:r>
          </a:p>
          <a:p>
            <a:pPr lvl="1"/>
            <a:r>
              <a:rPr lang="es-ES" dirty="0" smtClean="0"/>
              <a:t>Extras:</a:t>
            </a:r>
          </a:p>
          <a:p>
            <a:pPr lvl="2"/>
            <a:r>
              <a:rPr lang="es-ES" dirty="0" smtClean="0"/>
              <a:t>Pintado de la física</a:t>
            </a:r>
          </a:p>
          <a:p>
            <a:pPr lvl="2"/>
            <a:r>
              <a:rPr lang="es-ES" dirty="0" smtClean="0"/>
              <a:t>Integración de </a:t>
            </a:r>
            <a:r>
              <a:rPr lang="es-ES" dirty="0" err="1" smtClean="0"/>
              <a:t>lua</a:t>
            </a:r>
            <a:endParaRPr lang="es-ES" dirty="0" smtClean="0"/>
          </a:p>
          <a:p>
            <a:pPr lvl="2"/>
            <a:r>
              <a:rPr lang="es-ES" dirty="0" err="1" smtClean="0"/>
              <a:t>Parseador</a:t>
            </a:r>
            <a:r>
              <a:rPr lang="es-ES" dirty="0" smtClean="0"/>
              <a:t> de mapas en </a:t>
            </a:r>
            <a:r>
              <a:rPr lang="es-ES" dirty="0" err="1" smtClean="0"/>
              <a:t>lua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04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 Valoración final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</a:p>
          <a:p>
            <a:pPr lvl="1"/>
            <a:r>
              <a:rPr lang="es-ES" dirty="0" smtClean="0"/>
              <a:t>Buen ritmo de trabajo, al igual que en el hito 1</a:t>
            </a:r>
          </a:p>
          <a:p>
            <a:pPr lvl="1"/>
            <a:r>
              <a:rPr lang="es-ES" dirty="0" smtClean="0"/>
              <a:t>Mas arquitectura que funcionalidad</a:t>
            </a:r>
          </a:p>
          <a:p>
            <a:pPr lvl="1"/>
            <a:r>
              <a:rPr lang="es-ES" dirty="0" smtClean="0"/>
              <a:t>Por tanto menos resultado visual</a:t>
            </a:r>
          </a:p>
          <a:p>
            <a:pPr lvl="1"/>
            <a:r>
              <a:rPr lang="es-ES" dirty="0" smtClean="0"/>
              <a:t>Pero…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60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 Valoración final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¡</a:t>
            </a:r>
            <a:r>
              <a:rPr lang="es-ES" dirty="0" err="1" smtClean="0"/>
              <a:t>Habemus</a:t>
            </a:r>
            <a:r>
              <a:rPr lang="es-ES" dirty="0" smtClean="0"/>
              <a:t> artistas!</a:t>
            </a:r>
          </a:p>
          <a:p>
            <a:pPr lvl="1"/>
            <a:r>
              <a:rPr lang="es-ES" dirty="0" smtClean="0"/>
              <a:t>En proceso:</a:t>
            </a:r>
          </a:p>
          <a:p>
            <a:pPr lvl="2"/>
            <a:r>
              <a:rPr lang="es-ES" dirty="0" smtClean="0"/>
              <a:t>Modelo de Jack, el marine</a:t>
            </a:r>
          </a:p>
          <a:p>
            <a:pPr lvl="2"/>
            <a:r>
              <a:rPr lang="es-ES" dirty="0" smtClean="0"/>
              <a:t>Modelo del vampiro básico</a:t>
            </a:r>
          </a:p>
          <a:p>
            <a:pPr lvl="2"/>
            <a:r>
              <a:rPr lang="es-ES" dirty="0" smtClean="0"/>
              <a:t>Modelos de edificios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22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 Valoración final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Muestras</a:t>
            </a:r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62" y="1983135"/>
            <a:ext cx="4248133" cy="318610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8" y="2081447"/>
            <a:ext cx="4117050" cy="30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 Valoración final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Muestras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635070"/>
            <a:ext cx="3133874" cy="41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3. Valoración final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Muestras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41" y="1735143"/>
            <a:ext cx="2267744" cy="16035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4211960" cy="228586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13" y="3356993"/>
            <a:ext cx="4220060" cy="22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4. Preguntas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812131"/>
            <a:ext cx="5080000" cy="3810000"/>
          </a:xfrm>
        </p:spPr>
      </p:pic>
    </p:spTree>
    <p:extLst>
      <p:ext uri="{BB962C8B-B14F-4D97-AF65-F5344CB8AC3E}">
        <p14:creationId xmlns:p14="http://schemas.microsoft.com/office/powerpoint/2010/main" val="30857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En el hito 1 partimos de:</a:t>
            </a:r>
          </a:p>
          <a:p>
            <a:pPr lvl="1"/>
            <a:r>
              <a:rPr lang="es-ES" dirty="0"/>
              <a:t>Tres personajes seleccionables</a:t>
            </a:r>
          </a:p>
          <a:p>
            <a:pPr lvl="1"/>
            <a:r>
              <a:rPr lang="es-ES" dirty="0"/>
              <a:t>Un enemigo “tonto”</a:t>
            </a:r>
          </a:p>
          <a:p>
            <a:pPr lvl="1"/>
            <a:r>
              <a:rPr lang="es-ES" dirty="0"/>
              <a:t>Construcción de torretas</a:t>
            </a:r>
          </a:p>
          <a:p>
            <a:pPr lvl="1"/>
            <a:r>
              <a:rPr lang="es-ES" dirty="0"/>
              <a:t>Arquitectura de mensajes</a:t>
            </a:r>
          </a:p>
          <a:p>
            <a:pPr lvl="1"/>
            <a:r>
              <a:rPr lang="es-ES" dirty="0"/>
              <a:t>etc.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	Haciendo funcionalidad</a:t>
            </a:r>
          </a:p>
        </p:txBody>
      </p:sp>
    </p:spTree>
    <p:extLst>
      <p:ext uri="{BB962C8B-B14F-4D97-AF65-F5344CB8AC3E}">
        <p14:creationId xmlns:p14="http://schemas.microsoft.com/office/powerpoint/2010/main" val="14965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Objetivos hito 2</a:t>
            </a:r>
          </a:p>
          <a:p>
            <a:pPr lvl="1"/>
            <a:r>
              <a:rPr lang="es-ES" dirty="0" smtClean="0"/>
              <a:t>Enemigos inteligentes: que nos ataquen</a:t>
            </a:r>
          </a:p>
          <a:p>
            <a:pPr lvl="1"/>
            <a:r>
              <a:rPr lang="es-ES" dirty="0" smtClean="0"/>
              <a:t>Habilidades de los personajes</a:t>
            </a:r>
          </a:p>
          <a:p>
            <a:pPr lvl="1"/>
            <a:r>
              <a:rPr lang="es-ES" dirty="0" smtClean="0"/>
              <a:t>Funcionalidad de edificios</a:t>
            </a:r>
          </a:p>
          <a:p>
            <a:pPr lvl="1"/>
            <a:r>
              <a:rPr lang="es-ES" dirty="0" smtClean="0"/>
              <a:t>Editor de mapas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Que se pudiera “jugar”</a:t>
            </a:r>
          </a:p>
        </p:txBody>
      </p:sp>
    </p:spTree>
    <p:extLst>
      <p:ext uri="{BB962C8B-B14F-4D97-AF65-F5344CB8AC3E}">
        <p14:creationId xmlns:p14="http://schemas.microsoft.com/office/powerpoint/2010/main" val="42785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Desarrollo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Generador de enemigos</a:t>
            </a:r>
          </a:p>
          <a:p>
            <a:r>
              <a:rPr lang="es-ES_tradnl" dirty="0" smtClean="0"/>
              <a:t>La cámara se mueve con el personaje seleccionado</a:t>
            </a:r>
          </a:p>
          <a:p>
            <a:r>
              <a:rPr lang="es-ES_tradnl" dirty="0" smtClean="0"/>
              <a:t>Separados los </a:t>
            </a:r>
            <a:r>
              <a:rPr lang="es-ES_tradnl" dirty="0" err="1" smtClean="0"/>
              <a:t>triggers</a:t>
            </a:r>
            <a:r>
              <a:rPr lang="es-ES_tradnl" dirty="0" smtClean="0"/>
              <a:t> de la física</a:t>
            </a:r>
          </a:p>
          <a:p>
            <a:r>
              <a:rPr lang="es-ES_tradnl" dirty="0" smtClean="0"/>
              <a:t>Ataque de las </a:t>
            </a:r>
            <a:r>
              <a:rPr lang="es-ES_tradnl" dirty="0" smtClean="0"/>
              <a:t>torretas</a:t>
            </a:r>
          </a:p>
          <a:p>
            <a:r>
              <a:rPr lang="es-ES_tradnl" dirty="0"/>
              <a:t>Ataque de los </a:t>
            </a:r>
            <a:r>
              <a:rPr lang="es-ES_tradnl" dirty="0" smtClean="0"/>
              <a:t>enemigos</a:t>
            </a:r>
          </a:p>
          <a:p>
            <a:r>
              <a:rPr lang="es-ES_tradnl" dirty="0"/>
              <a:t>Habilidad de curación</a:t>
            </a:r>
          </a:p>
          <a:p>
            <a:endParaRPr lang="es-ES_tradnl" dirty="0"/>
          </a:p>
          <a:p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7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Desarrollo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Aquí vídeo de ataque de las torretas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81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Desarrollo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Aquí vídeo de ataque de los enemigos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82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Desarrollo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Aquí vídeo de curación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13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Desarrollo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Algunas mejoras de arquitectura</a:t>
            </a:r>
          </a:p>
          <a:p>
            <a:pPr lvl="1"/>
            <a:r>
              <a:rPr lang="es-ES" dirty="0" smtClean="0"/>
              <a:t>Cronómetro</a:t>
            </a:r>
          </a:p>
          <a:p>
            <a:pPr lvl="1"/>
            <a:r>
              <a:rPr lang="es-ES" dirty="0" smtClean="0"/>
              <a:t>Integración de </a:t>
            </a:r>
            <a:r>
              <a:rPr lang="es-ES" dirty="0" err="1" smtClean="0"/>
              <a:t>lua</a:t>
            </a:r>
            <a:endParaRPr lang="es-ES" dirty="0" smtClean="0"/>
          </a:p>
          <a:p>
            <a:pPr lvl="1"/>
            <a:r>
              <a:rPr lang="es-ES" dirty="0" err="1" smtClean="0"/>
              <a:t>Parseador</a:t>
            </a:r>
            <a:r>
              <a:rPr lang="es-ES" dirty="0" smtClean="0"/>
              <a:t> de mapas en </a:t>
            </a:r>
            <a:r>
              <a:rPr lang="es-ES" dirty="0" err="1" smtClean="0"/>
              <a:t>lua</a:t>
            </a:r>
            <a:endParaRPr lang="es-ES" dirty="0" smtClean="0"/>
          </a:p>
          <a:p>
            <a:r>
              <a:rPr lang="es-ES" dirty="0" smtClean="0"/>
              <a:t>Y herramientas</a:t>
            </a:r>
          </a:p>
          <a:p>
            <a:pPr lvl="1"/>
            <a:r>
              <a:rPr lang="es-ES" dirty="0" smtClean="0"/>
              <a:t>Editor de mapas en Java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1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2. Desarrollo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B376A-28C7-43B8-86A8-A747AD281D25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Aquí vídeo del editor y de la carga del mapa en el juego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77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mned Sunset">
  <a:themeElements>
    <a:clrScheme name="Personalizado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272</Words>
  <Application>Microsoft Office PowerPoint</Application>
  <PresentationFormat>Presentación en pantalla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Damned Sunset</vt:lpstr>
      <vt:lpstr>Damned Sunset Hito 2</vt:lpstr>
      <vt:lpstr>1. Introducción</vt:lpstr>
      <vt:lpstr>1. Introducción</vt:lpstr>
      <vt:lpstr>2. Desarrollo</vt:lpstr>
      <vt:lpstr>2. Desarrollo</vt:lpstr>
      <vt:lpstr>2. Desarrollo</vt:lpstr>
      <vt:lpstr>2. Desarrollo</vt:lpstr>
      <vt:lpstr>2. Desarrollo</vt:lpstr>
      <vt:lpstr>2. Desarrollo</vt:lpstr>
      <vt:lpstr>3. Valoración final</vt:lpstr>
      <vt:lpstr>3. Valoración final</vt:lpstr>
      <vt:lpstr>3. Valoración final</vt:lpstr>
      <vt:lpstr>3. Valoración final</vt:lpstr>
      <vt:lpstr>3. Valoración final</vt:lpstr>
      <vt:lpstr>3. Valoración final</vt:lpstr>
      <vt:lpstr>4. 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Guibrush</dc:creator>
  <cp:lastModifiedBy>Guibrush</cp:lastModifiedBy>
  <cp:revision>42</cp:revision>
  <dcterms:created xsi:type="dcterms:W3CDTF">2012-02-07T11:26:37Z</dcterms:created>
  <dcterms:modified xsi:type="dcterms:W3CDTF">2012-03-16T12:25:50Z</dcterms:modified>
</cp:coreProperties>
</file>