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61" r:id="rId4"/>
    <p:sldId id="262" r:id="rId5"/>
    <p:sldId id="265" r:id="rId6"/>
    <p:sldId id="263" r:id="rId7"/>
    <p:sldId id="264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3A"/>
    <a:srgbClr val="454545"/>
    <a:srgbClr val="525252"/>
    <a:srgbClr val="5C5C5C"/>
    <a:srgbClr val="000000"/>
    <a:srgbClr val="F63804"/>
    <a:srgbClr val="F760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9" autoAdjust="0"/>
  </p:normalViewPr>
  <p:slideViewPr>
    <p:cSldViewPr>
      <p:cViewPr varScale="1">
        <p:scale>
          <a:sx n="97" d="100"/>
          <a:sy n="97" d="100"/>
        </p:scale>
        <p:origin x="-114" y="-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2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99F27-1136-4DE7-900F-DCB936136CCB}" type="datetimeFigureOut">
              <a:rPr lang="es-ES" smtClean="0"/>
              <a:t>16/03/2012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24321-836C-4686-A6B9-C39FE142EA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8256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467544" y="1988840"/>
            <a:ext cx="8229600" cy="1944216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2" name="1 Rectángulo"/>
          <p:cNvSpPr/>
          <p:nvPr userDrawn="1"/>
        </p:nvSpPr>
        <p:spPr>
          <a:xfrm>
            <a:off x="179512" y="908720"/>
            <a:ext cx="8784976" cy="7200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938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dirty="0" smtClean="0"/>
              <a:t>Cambios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B376A-28C7-43B8-86A8-A747AD281D25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6" name="2 Marcador de texto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8" name="7 Rectángulo"/>
          <p:cNvSpPr/>
          <p:nvPr userDrawn="1"/>
        </p:nvSpPr>
        <p:spPr>
          <a:xfrm>
            <a:off x="1726282" y="1071533"/>
            <a:ext cx="65915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_tradnl" sz="2000" b="0" cap="none" spc="0" dirty="0" smtClean="0">
                <a:ln w="10541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Dani</a:t>
            </a:r>
          </a:p>
        </p:txBody>
      </p:sp>
    </p:spTree>
    <p:extLst>
      <p:ext uri="{BB962C8B-B14F-4D97-AF65-F5344CB8AC3E}">
        <p14:creationId xmlns:p14="http://schemas.microsoft.com/office/powerpoint/2010/main" val="2169588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desarro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" dirty="0" smtClean="0"/>
              <a:t>Cambios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B376A-28C7-43B8-86A8-A747AD281D25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4" name="2 Marcador de texto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6" name="5 Rectángulo"/>
          <p:cNvSpPr/>
          <p:nvPr userDrawn="1"/>
        </p:nvSpPr>
        <p:spPr>
          <a:xfrm>
            <a:off x="2699792" y="1071533"/>
            <a:ext cx="122413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_tradnl" sz="2000" b="0" cap="none" spc="0" dirty="0" smtClean="0">
                <a:ln w="10541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Isaac</a:t>
            </a:r>
            <a:endParaRPr lang="es-ES" sz="2000" b="0" cap="none" spc="0" dirty="0">
              <a:ln w="10541" cmpd="sng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8581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valoración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" dirty="0" smtClean="0"/>
              <a:t>Cambios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B376A-28C7-43B8-86A8-A747AD281D25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4" name="2 Marcador de texto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6" name="5 Rectángulo"/>
          <p:cNvSpPr/>
          <p:nvPr userDrawn="1"/>
        </p:nvSpPr>
        <p:spPr>
          <a:xfrm>
            <a:off x="3717735" y="1081365"/>
            <a:ext cx="115212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0" cap="none" spc="0" dirty="0" smtClean="0">
                <a:ln w="10541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Luis</a:t>
            </a:r>
            <a:endParaRPr lang="es-ES" sz="2000" b="0" cap="none" spc="0" dirty="0">
              <a:ln w="10541" cmpd="sng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76014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pregun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dirty="0" smtClean="0"/>
              <a:t>Haga clic para modificar el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B376A-28C7-43B8-86A8-A747AD281D25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4" name="2 Marcador de texto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6" name="5 Rectángulo"/>
          <p:cNvSpPr/>
          <p:nvPr userDrawn="1"/>
        </p:nvSpPr>
        <p:spPr>
          <a:xfrm>
            <a:off x="4644009" y="1071530"/>
            <a:ext cx="216024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_tradnl" sz="2000" b="0" cap="none" spc="0" dirty="0" smtClean="0">
                <a:ln w="10541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Alberto</a:t>
            </a:r>
            <a:r>
              <a:rPr lang="es-ES_tradnl" sz="2000" b="0" cap="none" spc="0" baseline="0" dirty="0" smtClean="0">
                <a:ln w="10541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 O.</a:t>
            </a:r>
            <a:endParaRPr lang="es-ES" sz="2000" b="0" cap="none" spc="0" dirty="0" smtClean="0">
              <a:ln w="10541" cmpd="sng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5451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El jue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" dirty="0" smtClean="0"/>
              <a:t>Cambios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B376A-28C7-43B8-86A8-A747AD281D25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4" name="2 Marcador de texto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4 CuadroTexto"/>
          <p:cNvSpPr txBox="1"/>
          <p:nvPr userDrawn="1"/>
        </p:nvSpPr>
        <p:spPr>
          <a:xfrm>
            <a:off x="6182488" y="1075864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000" b="0" cap="none" spc="0" dirty="0" smtClean="0">
                <a:ln w="10541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Alberto</a:t>
            </a:r>
            <a:r>
              <a:rPr lang="es-ES_tradnl" sz="2000" b="0" cap="none" spc="0" baseline="0" dirty="0" smtClean="0">
                <a:ln w="10541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 P.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833450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84000">
              <a:srgbClr val="000000"/>
            </a:gs>
            <a:gs pos="27468">
              <a:srgbClr val="000000"/>
            </a:gs>
            <a:gs pos="98000">
              <a:srgbClr val="F63804"/>
            </a:gs>
            <a:gs pos="100000">
              <a:srgbClr val="3A3A3A"/>
            </a:gs>
            <a:gs pos="93000">
              <a:srgbClr val="FFBF0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 userDrawn="1"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Cambios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28800"/>
            <a:ext cx="8229600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31084" y="6001890"/>
            <a:ext cx="2133600" cy="3651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C00000"/>
                </a:solidFill>
              </a:defRPr>
            </a:lvl1pPr>
          </a:lstStyle>
          <a:p>
            <a:fld id="{95CB376A-28C7-43B8-86A8-A747AD281D25}" type="slidenum">
              <a:rPr lang="es-ES" smtClean="0"/>
              <a:pPr/>
              <a:t>‹Nº›</a:t>
            </a:fld>
            <a:endParaRPr lang="es-ES" dirty="0"/>
          </a:p>
        </p:txBody>
      </p:sp>
      <p:cxnSp>
        <p:nvCxnSpPr>
          <p:cNvPr id="9" name="8 Conector recto"/>
          <p:cNvCxnSpPr/>
          <p:nvPr userDrawn="1"/>
        </p:nvCxnSpPr>
        <p:spPr>
          <a:xfrm>
            <a:off x="467544" y="6367015"/>
            <a:ext cx="8197140" cy="0"/>
          </a:xfrm>
          <a:prstGeom prst="line">
            <a:avLst/>
          </a:prstGeom>
          <a:ln w="50800" cmpd="sng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 userDrawn="1"/>
        </p:nvSpPr>
        <p:spPr>
          <a:xfrm>
            <a:off x="467544" y="5997683"/>
            <a:ext cx="165679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800" b="1" cap="none" spc="0" dirty="0" err="1" smtClean="0">
                <a:ln w="10541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Damned</a:t>
            </a:r>
            <a:r>
              <a:rPr lang="es-ES" sz="1800" b="1" cap="none" spc="0" baseline="0" dirty="0" smtClean="0">
                <a:ln w="10541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 </a:t>
            </a:r>
            <a:r>
              <a:rPr lang="es-ES" sz="1800" b="1" cap="none" spc="0" baseline="0" dirty="0" err="1" smtClean="0">
                <a:ln w="10541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Sunset</a:t>
            </a:r>
            <a:endParaRPr lang="es-ES" sz="1800" b="1" cap="none" spc="0" dirty="0">
              <a:ln w="10541" cmpd="sng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12" name="11 Rectángulo"/>
          <p:cNvSpPr/>
          <p:nvPr userDrawn="1"/>
        </p:nvSpPr>
        <p:spPr>
          <a:xfrm>
            <a:off x="542693" y="6319805"/>
            <a:ext cx="7579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800" b="1" cap="none" spc="0" dirty="0" smtClean="0">
                <a:ln w="10541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Hito 2</a:t>
            </a:r>
            <a:endParaRPr lang="es-ES" sz="1800" b="1" cap="none" spc="0" dirty="0">
              <a:ln w="10541" cmpd="sng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15" name="14 Rectángulo"/>
          <p:cNvSpPr/>
          <p:nvPr userDrawn="1"/>
        </p:nvSpPr>
        <p:spPr>
          <a:xfrm>
            <a:off x="1178089" y="1071530"/>
            <a:ext cx="6787822" cy="400113"/>
          </a:xfrm>
          <a:prstGeom prst="rect">
            <a:avLst/>
          </a:prstGeom>
          <a:noFill/>
          <a:ln w="508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7" name="6 Rectángulo"/>
          <p:cNvSpPr/>
          <p:nvPr userDrawn="1"/>
        </p:nvSpPr>
        <p:spPr>
          <a:xfrm>
            <a:off x="1726283" y="1071533"/>
            <a:ext cx="65915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0" cap="none" spc="0" dirty="0" smtClean="0">
                <a:ln w="10541" cmpd="sng">
                  <a:solidFill>
                    <a:srgbClr val="C00000"/>
                  </a:solidFill>
                  <a:prstDash val="solid"/>
                </a:ln>
                <a:noFill/>
                <a:effectLst/>
              </a:rPr>
              <a:t>Dani</a:t>
            </a:r>
            <a:endParaRPr lang="es-ES" sz="2000" b="0" cap="none" spc="0" dirty="0">
              <a:ln w="10541" cmpd="sng">
                <a:solidFill>
                  <a:srgbClr val="C00000"/>
                </a:solidFill>
                <a:prstDash val="solid"/>
              </a:ln>
              <a:noFill/>
              <a:effectLst/>
            </a:endParaRPr>
          </a:p>
        </p:txBody>
      </p:sp>
      <p:sp>
        <p:nvSpPr>
          <p:cNvPr id="13" name="12 Rectángulo"/>
          <p:cNvSpPr/>
          <p:nvPr userDrawn="1"/>
        </p:nvSpPr>
        <p:spPr>
          <a:xfrm>
            <a:off x="2771800" y="1071533"/>
            <a:ext cx="108012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0" cap="none" spc="0" dirty="0" smtClean="0">
                <a:ln w="10541" cmpd="sng">
                  <a:solidFill>
                    <a:srgbClr val="C00000"/>
                  </a:solidFill>
                  <a:prstDash val="solid"/>
                </a:ln>
                <a:noFill/>
                <a:effectLst/>
              </a:rPr>
              <a:t>Isaac</a:t>
            </a:r>
            <a:endParaRPr lang="es-ES" sz="2000" b="0" cap="none" spc="0" dirty="0">
              <a:ln w="10541" cmpd="sng">
                <a:solidFill>
                  <a:srgbClr val="C00000"/>
                </a:solidFill>
                <a:prstDash val="solid"/>
              </a:ln>
              <a:noFill/>
              <a:effectLst/>
            </a:endParaRPr>
          </a:p>
        </p:txBody>
      </p:sp>
      <p:sp>
        <p:nvSpPr>
          <p:cNvPr id="14" name="13 Rectángulo"/>
          <p:cNvSpPr/>
          <p:nvPr userDrawn="1"/>
        </p:nvSpPr>
        <p:spPr>
          <a:xfrm>
            <a:off x="5004048" y="1071533"/>
            <a:ext cx="144015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0" cap="none" spc="0" dirty="0" smtClean="0">
                <a:ln w="10541" cmpd="sng">
                  <a:solidFill>
                    <a:srgbClr val="C00000"/>
                  </a:solidFill>
                  <a:prstDash val="solid"/>
                </a:ln>
                <a:noFill/>
                <a:effectLst/>
              </a:rPr>
              <a:t>Alberto O.</a:t>
            </a:r>
            <a:endParaRPr lang="es-ES" sz="2000" b="0" cap="none" spc="0" dirty="0">
              <a:ln w="10541" cmpd="sng">
                <a:solidFill>
                  <a:srgbClr val="C00000"/>
                </a:solidFill>
                <a:prstDash val="solid"/>
              </a:ln>
              <a:noFill/>
              <a:effectLst/>
            </a:endParaRPr>
          </a:p>
        </p:txBody>
      </p:sp>
      <p:sp>
        <p:nvSpPr>
          <p:cNvPr id="18" name="17 Rectángulo"/>
          <p:cNvSpPr/>
          <p:nvPr userDrawn="1"/>
        </p:nvSpPr>
        <p:spPr>
          <a:xfrm>
            <a:off x="6633111" y="1071530"/>
            <a:ext cx="118660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0" cap="none" spc="0" dirty="0" smtClean="0">
                <a:ln w="10541" cmpd="sng">
                  <a:solidFill>
                    <a:srgbClr val="C00000"/>
                  </a:solidFill>
                  <a:prstDash val="solid"/>
                </a:ln>
                <a:noFill/>
                <a:effectLst/>
              </a:rPr>
              <a:t>Alberto P.</a:t>
            </a:r>
            <a:endParaRPr lang="es-ES" sz="2000" b="0" cap="none" spc="0" dirty="0" smtClean="0">
              <a:ln w="10541" cmpd="sng">
                <a:solidFill>
                  <a:srgbClr val="C00000"/>
                </a:solidFill>
                <a:prstDash val="solid"/>
              </a:ln>
              <a:noFill/>
              <a:effectLst/>
            </a:endParaRPr>
          </a:p>
        </p:txBody>
      </p:sp>
      <p:sp>
        <p:nvSpPr>
          <p:cNvPr id="4" name="3 CuadroTexto"/>
          <p:cNvSpPr txBox="1"/>
          <p:nvPr userDrawn="1"/>
        </p:nvSpPr>
        <p:spPr>
          <a:xfrm>
            <a:off x="3995936" y="1081365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0" cap="none" spc="0" baseline="0" dirty="0" smtClean="0">
                <a:ln w="10541" cmpd="sng">
                  <a:solidFill>
                    <a:srgbClr val="C00000"/>
                  </a:solidFill>
                  <a:prstDash val="solid"/>
                </a:ln>
                <a:noFill/>
                <a:effectLst/>
              </a:rPr>
              <a:t>Luis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724215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2204864"/>
            <a:ext cx="7772400" cy="1470025"/>
          </a:xfrm>
        </p:spPr>
        <p:txBody>
          <a:bodyPr/>
          <a:lstStyle/>
          <a:p>
            <a:r>
              <a:rPr lang="es-ES" dirty="0" err="1" smtClean="0"/>
              <a:t>Damned</a:t>
            </a:r>
            <a:r>
              <a:rPr lang="es-ES" dirty="0" smtClean="0"/>
              <a:t> </a:t>
            </a:r>
            <a:r>
              <a:rPr lang="es-ES" dirty="0" err="1" smtClean="0"/>
              <a:t>Sunset</a:t>
            </a: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Hito 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141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B376A-28C7-43B8-86A8-A747AD281D25}" type="slidenum">
              <a:rPr lang="es-ES" smtClean="0"/>
              <a:pPr/>
              <a:t>1</a:t>
            </a:fld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997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B376A-28C7-43B8-86A8-A747AD281D25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1495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B376A-28C7-43B8-86A8-A747AD281D25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Generador de enemigos</a:t>
            </a:r>
          </a:p>
          <a:p>
            <a:r>
              <a:rPr lang="es-ES_tradnl" dirty="0" smtClean="0"/>
              <a:t>La cámara se mueve con el personaje seleccionado</a:t>
            </a:r>
          </a:p>
          <a:p>
            <a:r>
              <a:rPr lang="es-ES_tradnl" dirty="0" smtClean="0"/>
              <a:t>Separados los </a:t>
            </a:r>
            <a:r>
              <a:rPr lang="es-ES_tradnl" dirty="0" err="1" smtClean="0"/>
              <a:t>triggers</a:t>
            </a:r>
            <a:r>
              <a:rPr lang="es-ES_tradnl" dirty="0" smtClean="0"/>
              <a:t> de la física</a:t>
            </a:r>
          </a:p>
          <a:p>
            <a:r>
              <a:rPr lang="es-ES_tradnl" dirty="0" smtClean="0"/>
              <a:t>Ataque de las torretas</a:t>
            </a:r>
          </a:p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4957408" y="4399184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Vídeo de ataque de torretas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579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B376A-28C7-43B8-86A8-A747AD281D25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Ataque de los enemigos</a:t>
            </a:r>
          </a:p>
          <a:p>
            <a:endParaRPr lang="es-ES_tradnl" dirty="0" smtClean="0"/>
          </a:p>
          <a:p>
            <a:r>
              <a:rPr lang="es-ES_tradnl" dirty="0" smtClean="0"/>
              <a:t>Habilidad de curación</a:t>
            </a:r>
          </a:p>
          <a:p>
            <a:endParaRPr lang="es-ES_tradnl" dirty="0"/>
          </a:p>
          <a:p>
            <a:endParaRPr lang="es-ES_tradnl" dirty="0"/>
          </a:p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3059832" y="2295136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Vídeo de ataque de enemigos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3143408" y="3204600"/>
            <a:ext cx="29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Vídeo de curación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385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Cambios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B376A-28C7-43B8-86A8-A747AD281D25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92550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B376A-28C7-43B8-86A8-A747AD281D25}" type="slidenum">
              <a:rPr lang="es-ES" smtClean="0"/>
              <a:pPr/>
              <a:t>6</a:t>
            </a:fld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605616"/>
      </p:ext>
    </p:extLst>
  </p:cSld>
  <p:clrMapOvr>
    <a:masterClrMapping/>
  </p:clrMapOvr>
</p:sld>
</file>

<file path=ppt/theme/theme1.xml><?xml version="1.0" encoding="utf-8"?>
<a:theme xmlns:a="http://schemas.openxmlformats.org/drawingml/2006/main" name="Damned Sunset">
  <a:themeElements>
    <a:clrScheme name="Personalizado 1">
      <a:dk1>
        <a:srgbClr val="FFFFFF"/>
      </a:dk1>
      <a:lt1>
        <a:srgbClr val="FFFFFF"/>
      </a:lt1>
      <a:dk2>
        <a:srgbClr val="FFFFFF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</TotalTime>
  <Words>50</Words>
  <Application>Microsoft Office PowerPoint</Application>
  <PresentationFormat>Presentación en pantalla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Damned Sunset</vt:lpstr>
      <vt:lpstr>Damned Sunset Hito 2</vt:lpstr>
      <vt:lpstr>Presentación de PowerPoint</vt:lpstr>
      <vt:lpstr>Presentación de PowerPoint</vt:lpstr>
      <vt:lpstr>Presentación de PowerPoint</vt:lpstr>
      <vt:lpstr>Presentación de PowerPoint</vt:lpstr>
      <vt:lpstr>Cambios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Guibrush</dc:creator>
  <cp:lastModifiedBy>Gslayen</cp:lastModifiedBy>
  <cp:revision>38</cp:revision>
  <dcterms:created xsi:type="dcterms:W3CDTF">2012-02-07T11:26:37Z</dcterms:created>
  <dcterms:modified xsi:type="dcterms:W3CDTF">2012-03-16T00:25:37Z</dcterms:modified>
</cp:coreProperties>
</file>