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454545"/>
    <a:srgbClr val="525252"/>
    <a:srgbClr val="5C5C5C"/>
    <a:srgbClr val="000000"/>
    <a:srgbClr val="F63804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99F27-1136-4DE7-900F-DCB936136CCB}" type="datetimeFigureOut">
              <a:rPr lang="es-ES" smtClean="0"/>
              <a:t>15/03/2012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4321-836C-4686-A6B9-C39FE142E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94421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2" name="1 Rectángulo"/>
          <p:cNvSpPr/>
          <p:nvPr userDrawn="1"/>
        </p:nvSpPr>
        <p:spPr>
          <a:xfrm>
            <a:off x="179512" y="908720"/>
            <a:ext cx="8784976" cy="72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8" name="7 Rectángulo"/>
          <p:cNvSpPr/>
          <p:nvPr userDrawn="1"/>
        </p:nvSpPr>
        <p:spPr>
          <a:xfrm>
            <a:off x="1178089" y="1071533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5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2933634" y="1071533"/>
            <a:ext cx="15094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8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valoración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4443086" y="1071533"/>
            <a:ext cx="20438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Valoración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final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6486915" y="1071530"/>
            <a:ext cx="1478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5.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Preguntas</a:t>
            </a:r>
            <a:endParaRPr lang="es-ES" sz="2000" b="0" cap="none" spc="0" dirty="0" smtClean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4000">
              <a:srgbClr val="000000"/>
            </a:gs>
            <a:gs pos="27468">
              <a:srgbClr val="000000"/>
            </a:gs>
            <a:gs pos="98000">
              <a:srgbClr val="F63804"/>
            </a:gs>
            <a:gs pos="100000">
              <a:srgbClr val="3A3A3A"/>
            </a:gs>
            <a:gs pos="93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31084" y="6001890"/>
            <a:ext cx="213360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C00000"/>
                </a:solidFill>
              </a:defRPr>
            </a:lvl1pPr>
          </a:lstStyle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467544" y="6367015"/>
            <a:ext cx="8197140" cy="0"/>
          </a:xfrm>
          <a:prstGeom prst="line">
            <a:avLst/>
          </a:prstGeom>
          <a:ln w="50800" cmpd="sng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 userDrawn="1"/>
        </p:nvSpPr>
        <p:spPr>
          <a:xfrm>
            <a:off x="467544" y="5997683"/>
            <a:ext cx="16567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Damned</a:t>
            </a:r>
            <a:r>
              <a:rPr lang="es-ES" sz="1800" b="1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</a:t>
            </a:r>
            <a:r>
              <a:rPr lang="es-ES" sz="1800" b="1" cap="none" spc="0" baseline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Sunset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11 Rectángulo"/>
          <p:cNvSpPr/>
          <p:nvPr userDrawn="1"/>
        </p:nvSpPr>
        <p:spPr>
          <a:xfrm>
            <a:off x="542693" y="6319805"/>
            <a:ext cx="7579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Hito </a:t>
            </a:r>
            <a:r>
              <a:rPr lang="es-ES" sz="18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5" name="14 Rectángulo"/>
          <p:cNvSpPr/>
          <p:nvPr userDrawn="1"/>
        </p:nvSpPr>
        <p:spPr>
          <a:xfrm>
            <a:off x="1178089" y="1071530"/>
            <a:ext cx="6787822" cy="400113"/>
          </a:xfrm>
          <a:prstGeom prst="rect">
            <a:avLst/>
          </a:prstGeom>
          <a:noFill/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6 Rectángulo"/>
          <p:cNvSpPr/>
          <p:nvPr userDrawn="1"/>
        </p:nvSpPr>
        <p:spPr>
          <a:xfrm>
            <a:off x="1178089" y="1071533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2933634" y="1071533"/>
            <a:ext cx="15094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2.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4443086" y="1071533"/>
            <a:ext cx="20438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3.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Valoración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final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8" name="17 Rectángulo"/>
          <p:cNvSpPr/>
          <p:nvPr userDrawn="1"/>
        </p:nvSpPr>
        <p:spPr>
          <a:xfrm>
            <a:off x="6486915" y="1071530"/>
            <a:ext cx="14789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5. </a:t>
            </a:r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Preguntas</a:t>
            </a:r>
            <a:endParaRPr lang="es-ES" sz="2000" b="0" cap="none" spc="0" dirty="0" smtClean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2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s-ES" dirty="0" err="1" smtClean="0"/>
              <a:t>Damned</a:t>
            </a:r>
            <a:r>
              <a:rPr lang="es-ES" dirty="0" smtClean="0"/>
              <a:t> </a:t>
            </a:r>
            <a:r>
              <a:rPr lang="es-ES" dirty="0" err="1" smtClean="0"/>
              <a:t>Sunset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Hito </a:t>
            </a:r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ned Sunset">
  <a:themeElements>
    <a:clrScheme name="Personalizado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Damned Sunset</vt:lpstr>
      <vt:lpstr>Damned Sunset Hito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Guibrush</dc:creator>
  <cp:lastModifiedBy>Guibrush</cp:lastModifiedBy>
  <cp:revision>33</cp:revision>
  <dcterms:created xsi:type="dcterms:W3CDTF">2012-02-07T11:26:37Z</dcterms:created>
  <dcterms:modified xsi:type="dcterms:W3CDTF">2012-03-15T10:22:39Z</dcterms:modified>
</cp:coreProperties>
</file>