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8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1260-308D-4A2C-96DA-16D67D73C30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556001" y="4239492"/>
            <a:ext cx="834967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离页连接符 7"/>
          <p:cNvSpPr/>
          <p:nvPr/>
        </p:nvSpPr>
        <p:spPr>
          <a:xfrm>
            <a:off x="3565237" y="4350328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/>
          <p:cNvSpPr/>
          <p:nvPr/>
        </p:nvSpPr>
        <p:spPr>
          <a:xfrm>
            <a:off x="4886035" y="4350328"/>
            <a:ext cx="1348510" cy="2161311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6373089" y="4350328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离页连接符 10"/>
          <p:cNvSpPr/>
          <p:nvPr/>
        </p:nvSpPr>
        <p:spPr>
          <a:xfrm>
            <a:off x="7786253" y="4350328"/>
            <a:ext cx="1302327" cy="198581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3592946" y="2928507"/>
            <a:ext cx="5757863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纯路人</a:t>
            </a: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9167884" y="5601582"/>
            <a:ext cx="3000159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组长：杨浩</a:t>
            </a:r>
          </a:p>
          <a:p>
            <a:pPr eaLnBrk="1" hangingPunct="1"/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组员：李治龙  关永朋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34109" y="2487272"/>
            <a:ext cx="865068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离页连接符 18"/>
          <p:cNvSpPr/>
          <p:nvPr/>
        </p:nvSpPr>
        <p:spPr>
          <a:xfrm flipV="1">
            <a:off x="3561448" y="981745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离页连接符 19"/>
          <p:cNvSpPr/>
          <p:nvPr/>
        </p:nvSpPr>
        <p:spPr>
          <a:xfrm flipV="1">
            <a:off x="4882246" y="215125"/>
            <a:ext cx="1348510" cy="2161311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/>
        </p:nvSpPr>
        <p:spPr>
          <a:xfrm flipV="1">
            <a:off x="6369300" y="880145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离页连接符 21"/>
          <p:cNvSpPr/>
          <p:nvPr/>
        </p:nvSpPr>
        <p:spPr>
          <a:xfrm flipV="1">
            <a:off x="7782464" y="390618"/>
            <a:ext cx="1302327" cy="198581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701964" y="2487272"/>
            <a:ext cx="1219200" cy="1752220"/>
            <a:chOff x="701964" y="2487272"/>
            <a:chExt cx="1219200" cy="149360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01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54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06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59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115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63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616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768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921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364027" y="2487272"/>
            <a:ext cx="1219200" cy="1752220"/>
            <a:chOff x="701964" y="2487272"/>
            <a:chExt cx="1219200" cy="1493601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701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54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06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59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3115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4639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6163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7687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921164" y="2487272"/>
              <a:ext cx="0" cy="149360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 bwMode="auto">
          <a:xfrm>
            <a:off x="1700213" y="1470025"/>
            <a:ext cx="4487862" cy="511175"/>
          </a:xfrm>
          <a:custGeom>
            <a:avLst/>
            <a:gdLst>
              <a:gd name="T0" fmla="*/ 0 w 5444227"/>
              <a:gd name="T1" fmla="*/ 0 h 376080"/>
              <a:gd name="T2" fmla="*/ 3456298 w 5444227"/>
              <a:gd name="T3" fmla="*/ 0 h 376080"/>
              <a:gd name="T4" fmla="*/ 3699498 w 5444227"/>
              <a:gd name="T5" fmla="*/ 361401 h 376080"/>
              <a:gd name="T6" fmla="*/ 3471270 w 5444227"/>
              <a:gd name="T7" fmla="*/ 694799 h 376080"/>
              <a:gd name="T8" fmla="*/ 0 w 5444227"/>
              <a:gd name="T9" fmla="*/ 694799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矩形 1"/>
          <p:cNvSpPr/>
          <p:nvPr/>
        </p:nvSpPr>
        <p:spPr bwMode="auto">
          <a:xfrm>
            <a:off x="1662113" y="1433513"/>
            <a:ext cx="4487862" cy="511175"/>
          </a:xfrm>
          <a:custGeom>
            <a:avLst/>
            <a:gdLst>
              <a:gd name="T0" fmla="*/ 0 w 5444227"/>
              <a:gd name="T1" fmla="*/ 0 h 376080"/>
              <a:gd name="T2" fmla="*/ 3456298 w 5444227"/>
              <a:gd name="T3" fmla="*/ 0 h 376080"/>
              <a:gd name="T4" fmla="*/ 3699498 w 5444227"/>
              <a:gd name="T5" fmla="*/ 361401 h 376080"/>
              <a:gd name="T6" fmla="*/ 3471270 w 5444227"/>
              <a:gd name="T7" fmla="*/ 694799 h 376080"/>
              <a:gd name="T8" fmla="*/ 0 w 5444227"/>
              <a:gd name="T9" fmla="*/ 694799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文本框 24"/>
          <p:cNvSpPr txBox="1">
            <a:spLocks noChangeArrowheads="1"/>
          </p:cNvSpPr>
          <p:nvPr/>
        </p:nvSpPr>
        <p:spPr bwMode="auto">
          <a:xfrm>
            <a:off x="1711325" y="1443038"/>
            <a:ext cx="4614863" cy="460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类的设计</a:t>
            </a:r>
          </a:p>
        </p:txBody>
      </p:sp>
      <p:sp>
        <p:nvSpPr>
          <p:cNvPr id="15" name="流程图: 离页连接符 14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-214748261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9610" y="2428240"/>
          <a:ext cx="8863965" cy="362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5" imgW="4436745" imgH="1545590" progId="Visio.Drawing.15">
                  <p:embed/>
                </p:oleObj>
              </mc:Choice>
              <mc:Fallback>
                <p:oleObj r:id="rId5" imgW="4436745" imgH="154559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9610" y="2428240"/>
                        <a:ext cx="8863965" cy="3627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3665" y="1760220"/>
            <a:ext cx="2296160" cy="2082800"/>
            <a:chOff x="562" y="2485"/>
            <a:chExt cx="3616" cy="3280"/>
          </a:xfrm>
        </p:grpSpPr>
        <p:sp>
          <p:nvSpPr>
            <p:cNvPr id="2" name="文本框 20"/>
            <p:cNvSpPr txBox="1">
              <a:spLocks noChangeArrowheads="1"/>
            </p:cNvSpPr>
            <p:nvPr/>
          </p:nvSpPr>
          <p:spPr bwMode="auto">
            <a:xfrm>
              <a:off x="1319" y="3226"/>
              <a:ext cx="2272" cy="2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400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设计思路</a:t>
              </a:r>
            </a:p>
          </p:txBody>
        </p:sp>
        <p:sp>
          <p:nvSpPr>
            <p:cNvPr id="4" name="直角三角形 22"/>
            <p:cNvSpPr>
              <a:spLocks noChangeArrowheads="1"/>
            </p:cNvSpPr>
            <p:nvPr/>
          </p:nvSpPr>
          <p:spPr bwMode="auto">
            <a:xfrm rot="217135">
              <a:off x="562" y="3021"/>
              <a:ext cx="983" cy="188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直角三角形 23"/>
            <p:cNvSpPr>
              <a:spLocks noChangeArrowheads="1"/>
            </p:cNvSpPr>
            <p:nvPr/>
          </p:nvSpPr>
          <p:spPr bwMode="auto">
            <a:xfrm rot="4054737">
              <a:off x="1269" y="2035"/>
              <a:ext cx="985" cy="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直角三角形 24"/>
            <p:cNvSpPr>
              <a:spLocks noChangeArrowheads="1"/>
            </p:cNvSpPr>
            <p:nvPr/>
          </p:nvSpPr>
          <p:spPr bwMode="auto">
            <a:xfrm rot="7629574">
              <a:off x="2610" y="2107"/>
              <a:ext cx="985" cy="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7" name="直角三角形 25"/>
            <p:cNvSpPr>
              <a:spLocks noChangeArrowheads="1"/>
            </p:cNvSpPr>
            <p:nvPr/>
          </p:nvSpPr>
          <p:spPr bwMode="auto">
            <a:xfrm rot="11320312">
              <a:off x="3196" y="3289"/>
              <a:ext cx="983" cy="188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直角三角形 26"/>
            <p:cNvSpPr>
              <a:spLocks noChangeArrowheads="1"/>
            </p:cNvSpPr>
            <p:nvPr/>
          </p:nvSpPr>
          <p:spPr bwMode="auto">
            <a:xfrm rot="14833483">
              <a:off x="2384" y="4331"/>
              <a:ext cx="985" cy="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27"/>
            <p:cNvSpPr>
              <a:spLocks noChangeArrowheads="1"/>
            </p:cNvSpPr>
            <p:nvPr/>
          </p:nvSpPr>
          <p:spPr bwMode="auto">
            <a:xfrm rot="18474727">
              <a:off x="1057" y="4257"/>
              <a:ext cx="985" cy="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0" y="0"/>
            <a:ext cx="12192000" cy="461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542369"/>
            <a:ext cx="12192000" cy="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-21474826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67305" y="1008380"/>
          <a:ext cx="95313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13490575" imgH="4739640" progId="Visio.Drawing.15">
                  <p:embed/>
                </p:oleObj>
              </mc:Choice>
              <mc:Fallback>
                <p:oleObj r:id="rId5" imgW="13490575" imgH="473964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7305" y="1008380"/>
                        <a:ext cx="9531350" cy="504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6530C-B7F9-4B15-82EB-D6244EE1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4" y="2335119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问答</a:t>
            </a:r>
          </a:p>
        </p:txBody>
      </p:sp>
    </p:spTree>
    <p:extLst>
      <p:ext uri="{BB962C8B-B14F-4D97-AF65-F5344CB8AC3E}">
        <p14:creationId xmlns:p14="http://schemas.microsoft.com/office/powerpoint/2010/main" val="28122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>
            <a:spLocks noChangeArrowheads="1"/>
          </p:cNvSpPr>
          <p:nvPr/>
        </p:nvSpPr>
        <p:spPr bwMode="auto">
          <a:xfrm>
            <a:off x="4126705" y="2629768"/>
            <a:ext cx="3938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altLang="zh-CN" sz="72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6"/>
          <p:cNvCxnSpPr>
            <a:cxnSpLocks noChangeShapeType="1"/>
          </p:cNvCxnSpPr>
          <p:nvPr/>
        </p:nvCxnSpPr>
        <p:spPr bwMode="auto">
          <a:xfrm>
            <a:off x="3152198" y="3897745"/>
            <a:ext cx="5048250" cy="0"/>
          </a:xfrm>
          <a:prstGeom prst="line">
            <a:avLst/>
          </a:prstGeom>
          <a:noFill/>
          <a:ln w="19050">
            <a:solidFill>
              <a:srgbClr val="BF9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7"/>
          <p:cNvCxnSpPr>
            <a:cxnSpLocks noChangeShapeType="1"/>
          </p:cNvCxnSpPr>
          <p:nvPr/>
        </p:nvCxnSpPr>
        <p:spPr bwMode="auto">
          <a:xfrm>
            <a:off x="4265612" y="2512293"/>
            <a:ext cx="3660775" cy="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1822164" y="3885335"/>
            <a:ext cx="834967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离页连接符 7"/>
          <p:cNvSpPr/>
          <p:nvPr/>
        </p:nvSpPr>
        <p:spPr>
          <a:xfrm>
            <a:off x="1831400" y="3996171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/>
          <p:cNvSpPr/>
          <p:nvPr/>
        </p:nvSpPr>
        <p:spPr>
          <a:xfrm>
            <a:off x="3152198" y="3996171"/>
            <a:ext cx="1348510" cy="2161311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4639252" y="3996171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离页连接符 10"/>
          <p:cNvSpPr/>
          <p:nvPr/>
        </p:nvSpPr>
        <p:spPr>
          <a:xfrm>
            <a:off x="6052415" y="3996171"/>
            <a:ext cx="1302327" cy="198581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3"/>
          <p:cNvSpPr>
            <a:spLocks noChangeArrowheads="1"/>
          </p:cNvSpPr>
          <p:nvPr/>
        </p:nvSpPr>
        <p:spPr bwMode="auto">
          <a:xfrm>
            <a:off x="0" y="526473"/>
            <a:ext cx="12191999" cy="1819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流程图: 离页连接符 12"/>
          <p:cNvSpPr/>
          <p:nvPr/>
        </p:nvSpPr>
        <p:spPr>
          <a:xfrm>
            <a:off x="7493286" y="3996171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离页连接符 13"/>
          <p:cNvSpPr/>
          <p:nvPr/>
        </p:nvSpPr>
        <p:spPr>
          <a:xfrm>
            <a:off x="8906451" y="3996171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964734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323709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22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幼圆</vt:lpstr>
      <vt:lpstr>Arial</vt:lpstr>
      <vt:lpstr>Calibri</vt:lpstr>
      <vt:lpstr>Office 主题​​</vt:lpstr>
      <vt:lpstr>Visio.Drawing.15</vt:lpstr>
      <vt:lpstr>PowerPoint 演示文稿</vt:lpstr>
      <vt:lpstr>PowerPoint 演示文稿</vt:lpstr>
      <vt:lpstr>PowerPoint 演示文稿</vt:lpstr>
      <vt:lpstr>问答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15</cp:revision>
  <dcterms:created xsi:type="dcterms:W3CDTF">2016-08-15T14:10:00Z</dcterms:created>
  <dcterms:modified xsi:type="dcterms:W3CDTF">2020-05-31T13:02:54Z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