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5"/>
  </p:notesMasterIdLst>
  <p:sldIdLst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/>
    <p:restoredTop sz="94673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C6D6E-6F71-EC42-955B-E6CDCFB1825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AA23A-E624-374D-A76A-5150F647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8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0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1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53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6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3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1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9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1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0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5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9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59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8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&lt;#&gt;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4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‹#› of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# of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421228" y="2225972"/>
            <a:ext cx="82467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/>
              <a:t>Optimisation and Deep Learning</a:t>
            </a:r>
            <a:br>
              <a:rPr lang="en-US" sz="4000" dirty="0"/>
            </a:br>
            <a:r>
              <a:rPr lang="en-US" sz="1400" dirty="0"/>
              <a:t>CT118 3-3 &amp; VD1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00" y="3562815"/>
            <a:ext cx="6769100" cy="1752600"/>
          </a:xfrm>
        </p:spPr>
        <p:txBody>
          <a:bodyPr>
            <a:normAutofit/>
          </a:bodyPr>
          <a:lstStyle/>
          <a:p>
            <a:r>
              <a:rPr lang="en-US" dirty="0"/>
              <a:t>Lab 4:Gradient-Minimizing Error-Closed form Solution</a:t>
            </a:r>
          </a:p>
        </p:txBody>
      </p:sp>
    </p:spTree>
    <p:extLst>
      <p:ext uri="{BB962C8B-B14F-4D97-AF65-F5344CB8AC3E}">
        <p14:creationId xmlns:p14="http://schemas.microsoft.com/office/powerpoint/2010/main" val="8786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074FC-B9FE-3E49-B245-8FD8D259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DB1BB-61A2-804E-A6FC-C5A227AE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MY" dirty="0"/>
              <a:t>Use the code provided and understand each step in the code. Write comments for each line of the code.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Use KC House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Fit Regression lines for both train and test data and  compare their RSS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Estimate target variable for unseen independent variables, as suggested </a:t>
            </a:r>
            <a:r>
              <a:rPr lang="en-MY"/>
              <a:t>in the code.</a:t>
            </a:r>
            <a:endParaRPr lang="en-MY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FE0A76-1FE3-DD42-97D8-C81AA5E38C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38650250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DB736A08EDED4F980F8966D4DD7E84" ma:contentTypeVersion="2" ma:contentTypeDescription="Create a new document." ma:contentTypeScope="" ma:versionID="51c3a7da1fc4cf5b9c05d86818867312">
  <xsd:schema xmlns:xsd="http://www.w3.org/2001/XMLSchema" xmlns:xs="http://www.w3.org/2001/XMLSchema" xmlns:p="http://schemas.microsoft.com/office/2006/metadata/properties" xmlns:ns2="85195e60-8bdd-4d7d-9d7d-bed4af87bd06" targetNamespace="http://schemas.microsoft.com/office/2006/metadata/properties" ma:root="true" ma:fieldsID="9dba97fef2ae874818b27df5b87e831c" ns2:_="">
    <xsd:import namespace="85195e60-8bdd-4d7d-9d7d-bed4af87b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95e60-8bdd-4d7d-9d7d-bed4af87b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91B7D-9F8E-410E-9B5D-4FE20C5643AD}"/>
</file>

<file path=customXml/itemProps2.xml><?xml version="1.0" encoding="utf-8"?>
<ds:datastoreItem xmlns:ds="http://schemas.openxmlformats.org/officeDocument/2006/customXml" ds:itemID="{F8279DB5-BF42-4D8F-A0ED-5D99A4B07E21}"/>
</file>

<file path=customXml/itemProps3.xml><?xml version="1.0" encoding="utf-8"?>
<ds:datastoreItem xmlns:ds="http://schemas.openxmlformats.org/officeDocument/2006/customXml" ds:itemID="{11633CE3-576F-4E40-96A5-9D5707357373}"/>
</file>

<file path=docProps/app.xml><?xml version="1.0" encoding="utf-8"?>
<Properties xmlns="http://schemas.openxmlformats.org/officeDocument/2006/extended-properties" xmlns:vt="http://schemas.openxmlformats.org/officeDocument/2006/docPropsVTypes">
  <Template>Slide Sructure -APU Level 3</Template>
  <TotalTime>9</TotalTime>
  <Words>66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UCTI-Template-foundation-level</vt:lpstr>
      <vt:lpstr>Custom Design</vt:lpstr>
      <vt:lpstr>Optimisation and Deep Learning CT118 3-3 &amp; VD1</vt:lpstr>
      <vt:lpstr>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Dr. Mandava Rajeswari</dc:creator>
  <cp:lastModifiedBy>Dr. Raja Rajeswari</cp:lastModifiedBy>
  <cp:revision>3</cp:revision>
  <dcterms:created xsi:type="dcterms:W3CDTF">2019-04-22T01:18:58Z</dcterms:created>
  <dcterms:modified xsi:type="dcterms:W3CDTF">2020-09-21T01:42:51Z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0x010100C6DB736A08EDED4F980F8966D4DD7E84</vt:lpwstr>
  </property>
</Properties>
</file>