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A27"/>
    <a:srgbClr val="E67979"/>
    <a:srgbClr val="F4EADE"/>
    <a:srgbClr val="BDDDCD"/>
    <a:srgbClr val="80B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1D1-2A7E-41B6-84B2-C43F28B7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3B0FF-1C0E-44E0-99AF-B9960B9D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BBAD-E48C-4718-BFB7-6EC234B5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9EBB-B773-4CE0-8978-6E50F97F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6E23-A4BE-4BF8-B5DE-FE3410C0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5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D26E-94CC-477A-B648-BAA5F22C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5A62F-A744-4533-9D09-98649909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DA59-AFC4-4C4B-B70A-230CE46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7B4B-7EEF-431E-A739-BFD4456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E367-AD81-45CA-AE2F-7A0E8AF9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72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99B4-B2E0-43CD-89C3-DE453B667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05734-731C-4389-B466-696584652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FB31-60AB-4715-A4F7-BC9BD5A5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B31C-5622-4985-B979-5165A78D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8D86-6595-44CD-BE7C-ABA228C9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40A-529F-4DA2-ACBF-6683A723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F5BA-A5AD-44F6-9484-E3BE199D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BC48-E531-4F37-B2C7-0699FDB4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7C0E-6012-4B22-A2FB-2D8F9192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E6C1-F11F-4D44-BB37-A28DD84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22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25A0-F83B-46E6-9EA9-E325DE83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F865-FC8C-4187-A4E5-AB8DD43F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6404-E560-407B-A685-6C568124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4988-E3DA-4887-AB67-5B8366AB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CB78-269C-4A7A-A3DE-C7882743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6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4ECD-22FA-43EE-90D2-0D681C3A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9AFD-3901-493B-8567-108E4EC70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B54E-8610-4A7E-A69D-A05B0FAC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7146-0F3A-4FC6-A1C4-E0D6426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DEA7A-7FCE-4531-9F0C-A7021AD6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17D9-C323-446A-8EA9-6957A273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9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F8BF-210F-4876-8C18-B53FDDBC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F90D3-E714-4808-887D-8A87147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359DC-0ACC-4C8F-A65C-7043948C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EC1F2-68A9-4E8A-A1FE-B7ECD28B1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DC06E-ADD8-4A28-955D-F1C74282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A2024-AB7C-4F64-8ED4-B7023F56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44C03-EAD5-4671-A125-5315AB6E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390F-F825-43B5-9FAD-8A016289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5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B7AE-9C9C-4760-BFEE-62245CA6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1875F-8444-45FF-9FCA-F4EECD84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95B0D-6893-4885-BE0F-B02073E3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0C95-8CAD-416C-B88E-1949180D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88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F7278-8FF5-485A-8613-FDB7E001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63B59-027E-4BF6-BDB4-EC35D9EB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EE53-6C71-4955-BEEC-148C0A4C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3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42ED-ACD8-41FF-A2B6-AB38696B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9EE8-8C75-4FC6-915F-DA0BFD10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E5F0B-ADAC-4469-A649-BD14E324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55B3-9E19-4057-B63B-74A8E4C7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C46F-B878-43D6-945E-942B98F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3E07E-0A65-4434-9B52-FDCBCA55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5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C9E-F031-477E-8BD8-2B64EBA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3D6F2-CEF4-4033-B19D-E316753DE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443B-E9A9-46BB-BE31-E911CFDE5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B396D-AA8E-48F3-8BD7-8872657A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9CF9-22FC-4312-A5E5-F965CF20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2EBE-0CF8-4423-B1E1-B717F9CE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17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09A80-37F3-4BA3-AC1C-425BA341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1756-09D6-419D-8405-96C86CC9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FC20-32AA-4793-B54B-F79EB96A7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A8A7-1245-4AC3-AFE8-AD328D87F91D}" type="datetimeFigureOut">
              <a:rPr lang="en-AU" smtClean="0"/>
              <a:t>27/01/2020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6BF3-AB66-475D-8955-9EF66FDC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01FC-174D-4FF4-A96A-301793C3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8AE3-5F93-43AF-9FFA-ACB3BB8104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8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21CE6-0AE9-475E-9EC4-2FF3EFFEC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0"/>
          <a:stretch/>
        </p:blipFill>
        <p:spPr>
          <a:xfrm>
            <a:off x="843599" y="1915236"/>
            <a:ext cx="10577590" cy="993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F9A39-3D23-46BC-8040-5E401C1A9C10}"/>
              </a:ext>
            </a:extLst>
          </p:cNvPr>
          <p:cNvSpPr txBox="1"/>
          <p:nvPr/>
        </p:nvSpPr>
        <p:spPr>
          <a:xfrm>
            <a:off x="8968956" y="4503922"/>
            <a:ext cx="2523243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Company Plans</a:t>
            </a:r>
          </a:p>
          <a:p>
            <a:pPr>
              <a:lnSpc>
                <a:spcPct val="120000"/>
              </a:lnSpc>
            </a:pPr>
            <a:r>
              <a:rPr lang="en-AU" b="1" dirty="0"/>
              <a:t>Market Plans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E3610E-D649-406F-8CFD-6ABC46208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63048"/>
              </p:ext>
            </p:extLst>
          </p:nvPr>
        </p:nvGraphicFramePr>
        <p:xfrm>
          <a:off x="882822" y="4867417"/>
          <a:ext cx="6468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193">
                  <a:extLst>
                    <a:ext uri="{9D8B030D-6E8A-4147-A177-3AD203B41FA5}">
                      <a16:colId xmlns:a16="http://schemas.microsoft.com/office/drawing/2014/main" val="3496158392"/>
                    </a:ext>
                  </a:extLst>
                </a:gridCol>
                <a:gridCol w="1617193">
                  <a:extLst>
                    <a:ext uri="{9D8B030D-6E8A-4147-A177-3AD203B41FA5}">
                      <a16:colId xmlns:a16="http://schemas.microsoft.com/office/drawing/2014/main" val="3553726765"/>
                    </a:ext>
                  </a:extLst>
                </a:gridCol>
                <a:gridCol w="1617193">
                  <a:extLst>
                    <a:ext uri="{9D8B030D-6E8A-4147-A177-3AD203B41FA5}">
                      <a16:colId xmlns:a16="http://schemas.microsoft.com/office/drawing/2014/main" val="1723746628"/>
                    </a:ext>
                  </a:extLst>
                </a:gridCol>
                <a:gridCol w="1617193">
                  <a:extLst>
                    <a:ext uri="{9D8B030D-6E8A-4147-A177-3AD203B41FA5}">
                      <a16:colId xmlns:a16="http://schemas.microsoft.com/office/drawing/2014/main" val="3961601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80BD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BDD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4EA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E6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84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39164-65D1-47DD-9B46-1C886EE75A28}"/>
              </a:ext>
            </a:extLst>
          </p:cNvPr>
          <p:cNvCxnSpPr/>
          <p:nvPr/>
        </p:nvCxnSpPr>
        <p:spPr>
          <a:xfrm flipV="1">
            <a:off x="2500184" y="4769708"/>
            <a:ext cx="0" cy="452073"/>
          </a:xfrm>
          <a:prstGeom prst="straightConnector1">
            <a:avLst/>
          </a:prstGeom>
          <a:ln w="38100">
            <a:solidFill>
              <a:srgbClr val="011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CF9228-9A69-42FD-AA52-BA9BE8A6910F}"/>
              </a:ext>
            </a:extLst>
          </p:cNvPr>
          <p:cNvCxnSpPr/>
          <p:nvPr/>
        </p:nvCxnSpPr>
        <p:spPr>
          <a:xfrm flipV="1">
            <a:off x="4118919" y="4769708"/>
            <a:ext cx="0" cy="452073"/>
          </a:xfrm>
          <a:prstGeom prst="straightConnector1">
            <a:avLst/>
          </a:prstGeom>
          <a:ln w="38100">
            <a:solidFill>
              <a:srgbClr val="011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16DD2F-0112-48DD-8C21-E6F3157954A4}"/>
              </a:ext>
            </a:extLst>
          </p:cNvPr>
          <p:cNvCxnSpPr/>
          <p:nvPr/>
        </p:nvCxnSpPr>
        <p:spPr>
          <a:xfrm flipV="1">
            <a:off x="5745892" y="4769708"/>
            <a:ext cx="0" cy="452073"/>
          </a:xfrm>
          <a:prstGeom prst="straightConnector1">
            <a:avLst/>
          </a:prstGeom>
          <a:ln w="38100">
            <a:solidFill>
              <a:srgbClr val="011A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5650F-39AA-42B4-9DB8-25BE2EBDA6E4}"/>
              </a:ext>
            </a:extLst>
          </p:cNvPr>
          <p:cNvCxnSpPr/>
          <p:nvPr/>
        </p:nvCxnSpPr>
        <p:spPr>
          <a:xfrm>
            <a:off x="7727092" y="4769708"/>
            <a:ext cx="1132703" cy="0"/>
          </a:xfrm>
          <a:prstGeom prst="line">
            <a:avLst/>
          </a:prstGeom>
          <a:ln w="57150">
            <a:solidFill>
              <a:srgbClr val="011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0AF93-39E1-4B42-AFA1-4EE54605F527}"/>
              </a:ext>
            </a:extLst>
          </p:cNvPr>
          <p:cNvCxnSpPr/>
          <p:nvPr/>
        </p:nvCxnSpPr>
        <p:spPr>
          <a:xfrm>
            <a:off x="7727092" y="5066270"/>
            <a:ext cx="1132703" cy="0"/>
          </a:xfrm>
          <a:prstGeom prst="line">
            <a:avLst/>
          </a:prstGeom>
          <a:ln w="57150">
            <a:solidFill>
              <a:srgbClr val="011A2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66B87E-FB88-40E3-8E6C-7BECC4490708}"/>
              </a:ext>
            </a:extLst>
          </p:cNvPr>
          <p:cNvSpPr txBox="1"/>
          <p:nvPr/>
        </p:nvSpPr>
        <p:spPr>
          <a:xfrm>
            <a:off x="2156606" y="4400376"/>
            <a:ext cx="450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B2DS	               2DS	           RTS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6EA62D-E571-4722-8B82-29F9C9EE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77" y="2828920"/>
            <a:ext cx="11434846" cy="12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2dii Berlin</dc:creator>
  <cp:lastModifiedBy>2dii Berlin</cp:lastModifiedBy>
  <cp:revision>1</cp:revision>
  <dcterms:created xsi:type="dcterms:W3CDTF">2020-01-27T18:47:10Z</dcterms:created>
  <dcterms:modified xsi:type="dcterms:W3CDTF">2020-01-27T18:55:58Z</dcterms:modified>
</cp:coreProperties>
</file>