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445"/>
    <p:restoredTop sz="50000"/>
  </p:normalViewPr>
  <p:slideViewPr>
    <p:cSldViewPr snapToGrid="0" snapToObjects="1">
      <p:cViewPr>
        <p:scale>
          <a:sx n="73" d="100"/>
          <a:sy n="73" d="100"/>
        </p:scale>
        <p:origin x="40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7252F-6AB7-5540-B8D4-572E03AC341C}" type="datetimeFigureOut">
              <a:rPr kumimoji="1" lang="zh-TW" altLang="en-US" smtClean="0"/>
              <a:t>2018/5/30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AC944-220E-4D4A-8600-4A19292CCD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4328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4D3F1-B38B-9644-95B7-A2B402EEEA0B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4551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2B77-1208-9D43-85B5-51BEA33AF022}" type="datetimeFigureOut">
              <a:rPr kumimoji="1" lang="zh-TW" altLang="en-US" smtClean="0"/>
              <a:t>2018/5/30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2F8D-51EF-A842-9C4E-AB544A12C1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242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2B77-1208-9D43-85B5-51BEA33AF022}" type="datetimeFigureOut">
              <a:rPr kumimoji="1" lang="zh-TW" altLang="en-US" smtClean="0"/>
              <a:t>2018/5/30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2F8D-51EF-A842-9C4E-AB544A12C1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873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2B77-1208-9D43-85B5-51BEA33AF022}" type="datetimeFigureOut">
              <a:rPr kumimoji="1" lang="zh-TW" altLang="en-US" smtClean="0"/>
              <a:t>2018/5/30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2F8D-51EF-A842-9C4E-AB544A12C1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199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2B77-1208-9D43-85B5-51BEA33AF022}" type="datetimeFigureOut">
              <a:rPr kumimoji="1" lang="zh-TW" altLang="en-US" smtClean="0"/>
              <a:t>2018/5/30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2F8D-51EF-A842-9C4E-AB544A12C1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620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2B77-1208-9D43-85B5-51BEA33AF022}" type="datetimeFigureOut">
              <a:rPr kumimoji="1" lang="zh-TW" altLang="en-US" smtClean="0"/>
              <a:t>2018/5/30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2F8D-51EF-A842-9C4E-AB544A12C1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522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2B77-1208-9D43-85B5-51BEA33AF022}" type="datetimeFigureOut">
              <a:rPr kumimoji="1" lang="zh-TW" altLang="en-US" smtClean="0"/>
              <a:t>2018/5/30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2F8D-51EF-A842-9C4E-AB544A12C1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047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2B77-1208-9D43-85B5-51BEA33AF022}" type="datetimeFigureOut">
              <a:rPr kumimoji="1" lang="zh-TW" altLang="en-US" smtClean="0"/>
              <a:t>2018/5/30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2F8D-51EF-A842-9C4E-AB544A12C1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86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2B77-1208-9D43-85B5-51BEA33AF022}" type="datetimeFigureOut">
              <a:rPr kumimoji="1" lang="zh-TW" altLang="en-US" smtClean="0"/>
              <a:t>2018/5/30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2F8D-51EF-A842-9C4E-AB544A12C1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940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2B77-1208-9D43-85B5-51BEA33AF022}" type="datetimeFigureOut">
              <a:rPr kumimoji="1" lang="zh-TW" altLang="en-US" smtClean="0"/>
              <a:t>2018/5/30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2F8D-51EF-A842-9C4E-AB544A12C1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417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2B77-1208-9D43-85B5-51BEA33AF022}" type="datetimeFigureOut">
              <a:rPr kumimoji="1" lang="zh-TW" altLang="en-US" smtClean="0"/>
              <a:t>2018/5/30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2F8D-51EF-A842-9C4E-AB544A12C1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191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2B77-1208-9D43-85B5-51BEA33AF022}" type="datetimeFigureOut">
              <a:rPr kumimoji="1" lang="zh-TW" altLang="en-US" smtClean="0"/>
              <a:t>2018/5/30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2F8D-51EF-A842-9C4E-AB544A12C1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402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22B77-1208-9D43-85B5-51BEA33AF022}" type="datetimeFigureOut">
              <a:rPr kumimoji="1" lang="zh-TW" altLang="en-US" smtClean="0"/>
              <a:t>2018/5/30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52F8D-51EF-A842-9C4E-AB544A12C1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048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f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35708" y="2358190"/>
            <a:ext cx="6509083" cy="199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9600" b="1" dirty="0" smtClean="0">
                <a:solidFill>
                  <a:schemeClr val="tx1"/>
                </a:solidFill>
              </a:rPr>
              <a:t>Final</a:t>
            </a:r>
            <a:endParaRPr kumimoji="1" lang="zh-TW" altLang="en-US" sz="9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66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十字形 1"/>
          <p:cNvSpPr/>
          <p:nvPr/>
        </p:nvSpPr>
        <p:spPr>
          <a:xfrm rot="2753210">
            <a:off x="273521" y="1506513"/>
            <a:ext cx="1387117" cy="1349114"/>
          </a:xfrm>
          <a:prstGeom prst="plus">
            <a:avLst>
              <a:gd name="adj" fmla="val 4212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1487724" y="1993693"/>
            <a:ext cx="2263515" cy="37475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748510" y="195112"/>
            <a:ext cx="89941" cy="1019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1544923" y="1746985"/>
            <a:ext cx="89941" cy="1019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10020596" y="5885031"/>
            <a:ext cx="101825" cy="1019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946767" y="4402113"/>
            <a:ext cx="89941" cy="1019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cxnSp>
        <p:nvCxnSpPr>
          <p:cNvPr id="12" name="直線箭頭接點 11"/>
          <p:cNvCxnSpPr/>
          <p:nvPr/>
        </p:nvCxnSpPr>
        <p:spPr>
          <a:xfrm>
            <a:off x="1487723" y="2368447"/>
            <a:ext cx="10041579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829426" y="2424174"/>
            <a:ext cx="1199213" cy="517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3600" b="1" dirty="0">
                <a:solidFill>
                  <a:schemeClr val="tx1"/>
                </a:solidFill>
              </a:rPr>
              <a:t>8</a:t>
            </a:r>
            <a:r>
              <a:rPr kumimoji="1" lang="en-US" altLang="zh-TW" sz="3600" b="1" dirty="0" smtClean="0">
                <a:solidFill>
                  <a:schemeClr val="tx1"/>
                </a:solidFill>
              </a:rPr>
              <a:t>m</a:t>
            </a:r>
            <a:endParaRPr kumimoji="1" lang="zh-TW" altLang="en-US" sz="3600" b="1" dirty="0">
              <a:solidFill>
                <a:schemeClr val="tx1"/>
              </a:solidFill>
            </a:endParaRPr>
          </a:p>
        </p:txBody>
      </p:sp>
      <p:cxnSp>
        <p:nvCxnSpPr>
          <p:cNvPr id="14" name="直線箭頭接點 13"/>
          <p:cNvCxnSpPr/>
          <p:nvPr/>
        </p:nvCxnSpPr>
        <p:spPr>
          <a:xfrm>
            <a:off x="1481475" y="703909"/>
            <a:ext cx="2120952" cy="2960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611874" y="970107"/>
            <a:ext cx="1199213" cy="517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3600" b="1" dirty="0">
                <a:solidFill>
                  <a:schemeClr val="tx1"/>
                </a:solidFill>
              </a:rPr>
              <a:t>1m</a:t>
            </a:r>
            <a:endParaRPr kumimoji="1" lang="zh-TW" altLang="en-US" sz="3600" b="1" dirty="0">
              <a:solidFill>
                <a:schemeClr val="tx1"/>
              </a:solidFill>
            </a:endParaRPr>
          </a:p>
        </p:txBody>
      </p:sp>
      <p:cxnSp>
        <p:nvCxnSpPr>
          <p:cNvPr id="17" name="直線箭頭接點 16"/>
          <p:cNvCxnSpPr/>
          <p:nvPr/>
        </p:nvCxnSpPr>
        <p:spPr>
          <a:xfrm flipH="1">
            <a:off x="3999913" y="704776"/>
            <a:ext cx="23705" cy="166453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116389" y="1420806"/>
            <a:ext cx="1199213" cy="517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3600" b="1" dirty="0">
                <a:solidFill>
                  <a:schemeClr val="tx1"/>
                </a:solidFill>
              </a:rPr>
              <a:t>0.6m</a:t>
            </a:r>
            <a:endParaRPr kumimoji="1" lang="zh-TW" altLang="en-US" sz="3600" b="1" dirty="0">
              <a:solidFill>
                <a:schemeClr val="tx1"/>
              </a:solidFill>
            </a:endParaRPr>
          </a:p>
        </p:txBody>
      </p:sp>
      <p:sp>
        <p:nvSpPr>
          <p:cNvPr id="20" name="右彎箭號 19"/>
          <p:cNvSpPr/>
          <p:nvPr/>
        </p:nvSpPr>
        <p:spPr>
          <a:xfrm rot="5400000">
            <a:off x="8893215" y="1903267"/>
            <a:ext cx="1169863" cy="1558977"/>
          </a:xfrm>
          <a:prstGeom prst="bentArrow">
            <a:avLst>
              <a:gd name="adj1" fmla="val 17631"/>
              <a:gd name="adj2" fmla="val 19707"/>
              <a:gd name="adj3" fmla="val 16346"/>
              <a:gd name="adj4" fmla="val 437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74050" y="446196"/>
            <a:ext cx="1361609" cy="517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b="1" dirty="0">
                <a:solidFill>
                  <a:schemeClr val="tx1"/>
                </a:solidFill>
              </a:rPr>
              <a:t>Marker1</a:t>
            </a:r>
            <a:endParaRPr kumimoji="1" lang="zh-TW" altLang="en-US" sz="24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TW" sz="2400" b="1" dirty="0">
                <a:solidFill>
                  <a:schemeClr val="tx1"/>
                </a:solidFill>
              </a:rPr>
              <a:t>Id:</a:t>
            </a:r>
            <a:r>
              <a:rPr kumimoji="1" lang="zh-TW" altLang="en-US" sz="2400" b="1" dirty="0">
                <a:solidFill>
                  <a:schemeClr val="tx1"/>
                </a:solidFill>
              </a:rPr>
              <a:t> </a:t>
            </a:r>
            <a:r>
              <a:rPr kumimoji="1" lang="en-US" altLang="zh-TW" sz="2400" b="1" dirty="0">
                <a:solidFill>
                  <a:schemeClr val="tx1"/>
                </a:solidFill>
              </a:rPr>
              <a:t>1</a:t>
            </a:r>
            <a:endParaRPr kumimoji="1"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980948" y="2916364"/>
            <a:ext cx="1361609" cy="517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b="1" dirty="0">
                <a:solidFill>
                  <a:schemeClr val="tx1"/>
                </a:solidFill>
              </a:rPr>
              <a:t>Marker2</a:t>
            </a:r>
            <a:endParaRPr kumimoji="1" lang="zh-TW" altLang="en-US" sz="24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TW" sz="2400" b="1" dirty="0">
                <a:solidFill>
                  <a:schemeClr val="tx1"/>
                </a:solidFill>
              </a:rPr>
              <a:t>Id:</a:t>
            </a:r>
            <a:r>
              <a:rPr kumimoji="1" lang="zh-TW" altLang="en-US" sz="2400" b="1" dirty="0">
                <a:solidFill>
                  <a:schemeClr val="tx1"/>
                </a:solidFill>
              </a:rPr>
              <a:t> </a:t>
            </a:r>
            <a:r>
              <a:rPr kumimoji="1" lang="en-US" altLang="zh-TW" sz="2400" b="1" dirty="0">
                <a:solidFill>
                  <a:schemeClr val="tx1"/>
                </a:solidFill>
              </a:rPr>
              <a:t>2</a:t>
            </a:r>
            <a:endParaRPr kumimoji="1"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696415" y="6011696"/>
            <a:ext cx="1361609" cy="517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b="1" dirty="0">
                <a:solidFill>
                  <a:schemeClr val="tx1"/>
                </a:solidFill>
              </a:rPr>
              <a:t>Marker3</a:t>
            </a:r>
            <a:endParaRPr kumimoji="1" lang="zh-TW" altLang="en-US" sz="24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TW" sz="2400" b="1" dirty="0">
                <a:solidFill>
                  <a:schemeClr val="tx1"/>
                </a:solidFill>
              </a:rPr>
              <a:t>Id:</a:t>
            </a:r>
            <a:r>
              <a:rPr kumimoji="1" lang="zh-TW" altLang="en-US" sz="2400" b="1" dirty="0">
                <a:solidFill>
                  <a:schemeClr val="tx1"/>
                </a:solidFill>
              </a:rPr>
              <a:t> </a:t>
            </a:r>
            <a:r>
              <a:rPr kumimoji="1" lang="en-US" altLang="zh-TW" sz="2400" b="1" dirty="0">
                <a:solidFill>
                  <a:schemeClr val="tx1"/>
                </a:solidFill>
              </a:rPr>
              <a:t>3</a:t>
            </a:r>
            <a:endParaRPr kumimoji="1"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81476" y="4673817"/>
            <a:ext cx="1361609" cy="517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b="1" dirty="0">
                <a:solidFill>
                  <a:schemeClr val="tx1"/>
                </a:solidFill>
              </a:rPr>
              <a:t>Marker4</a:t>
            </a:r>
            <a:endParaRPr kumimoji="1" lang="zh-TW" altLang="en-US" sz="24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TW" sz="2400" b="1" dirty="0">
                <a:solidFill>
                  <a:schemeClr val="tx1"/>
                </a:solidFill>
              </a:rPr>
              <a:t>Id:</a:t>
            </a:r>
            <a:r>
              <a:rPr kumimoji="1" lang="zh-TW" altLang="en-US" sz="2400" b="1" dirty="0">
                <a:solidFill>
                  <a:schemeClr val="tx1"/>
                </a:solidFill>
              </a:rPr>
              <a:t> </a:t>
            </a:r>
            <a:r>
              <a:rPr kumimoji="1" lang="en-US" altLang="zh-TW" sz="2400" b="1" dirty="0">
                <a:solidFill>
                  <a:schemeClr val="tx1"/>
                </a:solidFill>
              </a:rPr>
              <a:t>4</a:t>
            </a:r>
            <a:endParaRPr kumimoji="1" lang="zh-TW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5" name="直線箭頭接點 24"/>
          <p:cNvCxnSpPr/>
          <p:nvPr/>
        </p:nvCxnSpPr>
        <p:spPr>
          <a:xfrm>
            <a:off x="9863526" y="2243299"/>
            <a:ext cx="1665776" cy="741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345711" y="1663910"/>
            <a:ext cx="1199213" cy="517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3600" b="1" dirty="0">
                <a:solidFill>
                  <a:schemeClr val="tx1"/>
                </a:solidFill>
              </a:rPr>
              <a:t>1m</a:t>
            </a:r>
            <a:endParaRPr kumimoji="1" lang="zh-TW" altLang="en-US" sz="3600" b="1" dirty="0">
              <a:solidFill>
                <a:schemeClr val="tx1"/>
              </a:solidFill>
            </a:endParaRPr>
          </a:p>
        </p:txBody>
      </p:sp>
      <p:cxnSp>
        <p:nvCxnSpPr>
          <p:cNvPr id="39" name="直線箭頭接點 38"/>
          <p:cNvCxnSpPr/>
          <p:nvPr/>
        </p:nvCxnSpPr>
        <p:spPr>
          <a:xfrm>
            <a:off x="9696766" y="2431981"/>
            <a:ext cx="0" cy="391180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8730506" y="3588089"/>
            <a:ext cx="1199213" cy="517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3600" b="1" dirty="0">
                <a:solidFill>
                  <a:schemeClr val="tx1"/>
                </a:solidFill>
              </a:rPr>
              <a:t>3m</a:t>
            </a:r>
            <a:endParaRPr kumimoji="1" lang="zh-TW" altLang="en-US" sz="3600" b="1" dirty="0">
              <a:solidFill>
                <a:schemeClr val="tx1"/>
              </a:solidFill>
            </a:endParaRPr>
          </a:p>
        </p:txBody>
      </p:sp>
      <p:cxnSp>
        <p:nvCxnSpPr>
          <p:cNvPr id="42" name="直線箭頭接點 41"/>
          <p:cNvCxnSpPr/>
          <p:nvPr/>
        </p:nvCxnSpPr>
        <p:spPr>
          <a:xfrm>
            <a:off x="10371307" y="5023441"/>
            <a:ext cx="0" cy="132034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右彎箭號 44"/>
          <p:cNvSpPr/>
          <p:nvPr/>
        </p:nvSpPr>
        <p:spPr>
          <a:xfrm rot="10800000">
            <a:off x="9006571" y="3713646"/>
            <a:ext cx="1169863" cy="1558977"/>
          </a:xfrm>
          <a:prstGeom prst="bentArrow">
            <a:avLst>
              <a:gd name="adj1" fmla="val 17631"/>
              <a:gd name="adj2" fmla="val 19707"/>
              <a:gd name="adj3" fmla="val 16346"/>
              <a:gd name="adj4" fmla="val 437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0022172" y="5326812"/>
            <a:ext cx="1199213" cy="517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3600" b="1" dirty="0">
                <a:solidFill>
                  <a:schemeClr val="tx1"/>
                </a:solidFill>
              </a:rPr>
              <a:t>1m</a:t>
            </a:r>
            <a:endParaRPr kumimoji="1" lang="zh-TW" altLang="en-US" sz="3600" b="1" dirty="0">
              <a:solidFill>
                <a:schemeClr val="tx1"/>
              </a:solidFill>
            </a:endParaRPr>
          </a:p>
        </p:txBody>
      </p:sp>
      <p:cxnSp>
        <p:nvCxnSpPr>
          <p:cNvPr id="47" name="直線箭頭接點 46"/>
          <p:cNvCxnSpPr/>
          <p:nvPr/>
        </p:nvCxnSpPr>
        <p:spPr>
          <a:xfrm flipH="1" flipV="1">
            <a:off x="3036709" y="4821838"/>
            <a:ext cx="6554793" cy="2433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829426" y="4272692"/>
            <a:ext cx="1199213" cy="517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3600" b="1" dirty="0">
                <a:solidFill>
                  <a:schemeClr val="tx1"/>
                </a:solidFill>
              </a:rPr>
              <a:t>7</a:t>
            </a:r>
            <a:r>
              <a:rPr kumimoji="1" lang="en-US" altLang="zh-TW" sz="3600" b="1" dirty="0" smtClean="0">
                <a:solidFill>
                  <a:schemeClr val="tx1"/>
                </a:solidFill>
              </a:rPr>
              <a:t>m</a:t>
            </a:r>
            <a:endParaRPr kumimoji="1" lang="zh-TW" altLang="en-US" sz="3600" b="1" dirty="0">
              <a:solidFill>
                <a:schemeClr val="tx1"/>
              </a:solidFill>
            </a:endParaRPr>
          </a:p>
        </p:txBody>
      </p:sp>
      <p:cxnSp>
        <p:nvCxnSpPr>
          <p:cNvPr id="57" name="直線箭頭接點 56"/>
          <p:cNvCxnSpPr/>
          <p:nvPr/>
        </p:nvCxnSpPr>
        <p:spPr>
          <a:xfrm>
            <a:off x="3036708" y="5031109"/>
            <a:ext cx="1131439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3011564" y="5174120"/>
            <a:ext cx="1199213" cy="517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3600" b="1" dirty="0">
                <a:solidFill>
                  <a:schemeClr val="tx1"/>
                </a:solidFill>
              </a:rPr>
              <a:t>1m</a:t>
            </a:r>
            <a:endParaRPr kumimoji="1" lang="zh-TW" altLang="en-US" sz="3600" b="1" dirty="0">
              <a:solidFill>
                <a:schemeClr val="tx1"/>
              </a:solidFill>
            </a:endParaRPr>
          </a:p>
        </p:txBody>
      </p:sp>
      <p:sp>
        <p:nvSpPr>
          <p:cNvPr id="60" name="十字形 59"/>
          <p:cNvSpPr/>
          <p:nvPr/>
        </p:nvSpPr>
        <p:spPr>
          <a:xfrm rot="2753210">
            <a:off x="3859101" y="4504189"/>
            <a:ext cx="880536" cy="856412"/>
          </a:xfrm>
          <a:prstGeom prst="plus">
            <a:avLst>
              <a:gd name="adj" fmla="val 4212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4237311" y="5147885"/>
            <a:ext cx="89941" cy="1019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4271181" y="5485983"/>
            <a:ext cx="1361609" cy="517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b="1" dirty="0">
                <a:solidFill>
                  <a:schemeClr val="tx1"/>
                </a:solidFill>
              </a:rPr>
              <a:t>Marker5</a:t>
            </a:r>
            <a:endParaRPr kumimoji="1" lang="zh-TW" altLang="en-US" sz="24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TW" sz="2400" b="1" dirty="0">
                <a:solidFill>
                  <a:schemeClr val="tx1"/>
                </a:solidFill>
              </a:rPr>
              <a:t>Id:</a:t>
            </a:r>
            <a:r>
              <a:rPr kumimoji="1" lang="zh-TW" altLang="en-US" sz="2400" b="1" dirty="0">
                <a:solidFill>
                  <a:schemeClr val="tx1"/>
                </a:solidFill>
              </a:rPr>
              <a:t> </a:t>
            </a:r>
            <a:r>
              <a:rPr kumimoji="1" lang="en-US" altLang="zh-TW" sz="2400" b="1" dirty="0">
                <a:solidFill>
                  <a:schemeClr val="tx1"/>
                </a:solidFill>
              </a:rPr>
              <a:t>5</a:t>
            </a:r>
            <a:endParaRPr kumimoji="1"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63" name="十字形 62"/>
          <p:cNvSpPr/>
          <p:nvPr/>
        </p:nvSpPr>
        <p:spPr>
          <a:xfrm rot="2753210">
            <a:off x="394881" y="5490548"/>
            <a:ext cx="571341" cy="555688"/>
          </a:xfrm>
          <a:prstGeom prst="plus">
            <a:avLst>
              <a:gd name="adj" fmla="val 4212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841067" y="5557281"/>
            <a:ext cx="1150174" cy="422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TW" altLang="en-US" sz="2800">
                <a:solidFill>
                  <a:schemeClr val="tx1"/>
                </a:solidFill>
              </a:rPr>
              <a:t>起點</a:t>
            </a:r>
          </a:p>
        </p:txBody>
      </p:sp>
      <p:sp>
        <p:nvSpPr>
          <p:cNvPr id="65" name="十字形 64"/>
          <p:cNvSpPr/>
          <p:nvPr/>
        </p:nvSpPr>
        <p:spPr>
          <a:xfrm rot="2753210">
            <a:off x="415681" y="6118069"/>
            <a:ext cx="571341" cy="555688"/>
          </a:xfrm>
          <a:prstGeom prst="plus">
            <a:avLst>
              <a:gd name="adj" fmla="val 4212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861867" y="6184802"/>
            <a:ext cx="1150174" cy="422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TW" altLang="en-US" sz="2800" dirty="0">
                <a:solidFill>
                  <a:schemeClr val="tx1"/>
                </a:solidFill>
              </a:rPr>
              <a:t>降落</a:t>
            </a:r>
          </a:p>
        </p:txBody>
      </p:sp>
      <p:cxnSp>
        <p:nvCxnSpPr>
          <p:cNvPr id="68" name="直線箭頭接點 67"/>
          <p:cNvCxnSpPr/>
          <p:nvPr/>
        </p:nvCxnSpPr>
        <p:spPr>
          <a:xfrm>
            <a:off x="2611874" y="963357"/>
            <a:ext cx="1136636" cy="84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2012268" y="205026"/>
            <a:ext cx="1199213" cy="517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3600" b="1" dirty="0">
                <a:solidFill>
                  <a:schemeClr val="tx1"/>
                </a:solidFill>
              </a:rPr>
              <a:t>2m</a:t>
            </a:r>
            <a:endParaRPr kumimoji="1" lang="zh-TW" altLang="en-US" sz="3600" b="1" dirty="0">
              <a:solidFill>
                <a:schemeClr val="tx1"/>
              </a:solidFill>
            </a:endParaRPr>
          </a:p>
        </p:txBody>
      </p:sp>
      <p:sp>
        <p:nvSpPr>
          <p:cNvPr id="30" name="禁止標誌 29"/>
          <p:cNvSpPr/>
          <p:nvPr/>
        </p:nvSpPr>
        <p:spPr>
          <a:xfrm>
            <a:off x="5762073" y="1649774"/>
            <a:ext cx="1355252" cy="1445543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50" name="禁止標誌 49"/>
          <p:cNvSpPr/>
          <p:nvPr/>
        </p:nvSpPr>
        <p:spPr>
          <a:xfrm>
            <a:off x="5784679" y="4040440"/>
            <a:ext cx="1355252" cy="1445543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26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禁止標誌 1"/>
          <p:cNvSpPr/>
          <p:nvPr/>
        </p:nvSpPr>
        <p:spPr>
          <a:xfrm>
            <a:off x="1337030" y="898660"/>
            <a:ext cx="1355252" cy="1445543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92282" y="939946"/>
            <a:ext cx="8084575" cy="1404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800" b="1" dirty="0" smtClean="0">
                <a:solidFill>
                  <a:schemeClr val="tx1"/>
                </a:solidFill>
              </a:rPr>
              <a:t>Face</a:t>
            </a:r>
            <a:r>
              <a:rPr kumimoji="1" lang="zh-TW" altLang="en-US" sz="4800" b="1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4800" b="1" dirty="0" smtClean="0">
                <a:solidFill>
                  <a:schemeClr val="tx1"/>
                </a:solidFill>
              </a:rPr>
              <a:t>detection</a:t>
            </a:r>
            <a:r>
              <a:rPr kumimoji="1" lang="zh-TW" altLang="en-US" sz="4800" b="1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4800" b="1" dirty="0" smtClean="0">
                <a:solidFill>
                  <a:schemeClr val="tx1"/>
                </a:solidFill>
              </a:rPr>
              <a:t>and</a:t>
            </a:r>
            <a:r>
              <a:rPr kumimoji="1" lang="zh-TW" altLang="en-US" sz="4800" b="1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4800" b="1" dirty="0" smtClean="0">
                <a:solidFill>
                  <a:schemeClr val="tx1"/>
                </a:solidFill>
              </a:rPr>
              <a:t>avoidance</a:t>
            </a:r>
            <a:endParaRPr kumimoji="1" lang="zh-TW" altLang="en-US" sz="4800" b="1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3" r="19632"/>
          <a:stretch/>
        </p:blipFill>
        <p:spPr>
          <a:xfrm>
            <a:off x="2202425" y="2959100"/>
            <a:ext cx="2677886" cy="3225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060" y="2839357"/>
            <a:ext cx="2755153" cy="33455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79916" y="3073401"/>
            <a:ext cx="1845128" cy="21027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141072" y="3111500"/>
            <a:ext cx="1845128" cy="21027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132021" y="3182256"/>
            <a:ext cx="2302329" cy="1224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b="1" smtClean="0">
                <a:solidFill>
                  <a:schemeClr val="tx1"/>
                </a:solidFill>
              </a:rPr>
              <a:t>DETECT!</a:t>
            </a:r>
            <a:endParaRPr kumimoji="1" lang="zh-TW" alt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AutoShape 2" descr="ar drone」的圖片搜尋結果"/>
          <p:cNvSpPr>
            <a:spLocks noChangeAspect="1" noChangeArrowheads="1"/>
          </p:cNvSpPr>
          <p:nvPr/>
        </p:nvSpPr>
        <p:spPr bwMode="auto">
          <a:xfrm>
            <a:off x="0" y="0"/>
            <a:ext cx="32385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15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禁止標誌 1"/>
          <p:cNvSpPr/>
          <p:nvPr/>
        </p:nvSpPr>
        <p:spPr>
          <a:xfrm>
            <a:off x="1337030" y="898660"/>
            <a:ext cx="1355252" cy="1445543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92282" y="939946"/>
            <a:ext cx="8084575" cy="1404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800" b="1" dirty="0" smtClean="0">
                <a:solidFill>
                  <a:schemeClr val="tx1"/>
                </a:solidFill>
              </a:rPr>
              <a:t>Face</a:t>
            </a:r>
            <a:r>
              <a:rPr kumimoji="1" lang="zh-TW" altLang="en-US" sz="4800" b="1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4800" b="1" dirty="0" smtClean="0">
                <a:solidFill>
                  <a:schemeClr val="tx1"/>
                </a:solidFill>
              </a:rPr>
              <a:t>detection</a:t>
            </a:r>
            <a:r>
              <a:rPr kumimoji="1" lang="zh-TW" altLang="en-US" sz="4800" b="1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4800" b="1" dirty="0" smtClean="0">
                <a:solidFill>
                  <a:schemeClr val="tx1"/>
                </a:solidFill>
              </a:rPr>
              <a:t>and</a:t>
            </a:r>
            <a:r>
              <a:rPr kumimoji="1" lang="zh-TW" altLang="en-US" sz="4800" b="1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4800" b="1" dirty="0" smtClean="0">
                <a:solidFill>
                  <a:schemeClr val="tx1"/>
                </a:solidFill>
              </a:rPr>
              <a:t>avoidance</a:t>
            </a:r>
            <a:endParaRPr kumimoji="1" lang="zh-TW" altLang="en-US" sz="4800" b="1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3021" t="9099" r="24442" b="11292"/>
          <a:stretch/>
        </p:blipFill>
        <p:spPr>
          <a:xfrm rot="5400000">
            <a:off x="809775" y="3104301"/>
            <a:ext cx="2562157" cy="241981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3" r="19632"/>
          <a:stretch/>
        </p:blipFill>
        <p:spPr>
          <a:xfrm>
            <a:off x="5301586" y="3033130"/>
            <a:ext cx="1965085" cy="2367155"/>
          </a:xfrm>
          <a:prstGeom prst="rect">
            <a:avLst/>
          </a:prstGeom>
        </p:spPr>
      </p:pic>
      <p:sp>
        <p:nvSpPr>
          <p:cNvPr id="7" name="手繪多邊形 6"/>
          <p:cNvSpPr/>
          <p:nvPr/>
        </p:nvSpPr>
        <p:spPr>
          <a:xfrm>
            <a:off x="3479180" y="4371278"/>
            <a:ext cx="6534615" cy="1958153"/>
          </a:xfrm>
          <a:custGeom>
            <a:avLst/>
            <a:gdLst>
              <a:gd name="connsiteX0" fmla="*/ 0 w 7092176"/>
              <a:gd name="connsiteY0" fmla="*/ 0 h 1958153"/>
              <a:gd name="connsiteX1" fmla="*/ 735981 w 7092176"/>
              <a:gd name="connsiteY1" fmla="*/ 512956 h 1958153"/>
              <a:gd name="connsiteX2" fmla="*/ 1271240 w 7092176"/>
              <a:gd name="connsiteY2" fmla="*/ 1672683 h 1958153"/>
              <a:gd name="connsiteX3" fmla="*/ 3635298 w 7092176"/>
              <a:gd name="connsiteY3" fmla="*/ 1940312 h 1958153"/>
              <a:gd name="connsiteX4" fmla="*/ 4995747 w 7092176"/>
              <a:gd name="connsiteY4" fmla="*/ 1315844 h 1958153"/>
              <a:gd name="connsiteX5" fmla="*/ 5218771 w 7092176"/>
              <a:gd name="connsiteY5" fmla="*/ 223024 h 1958153"/>
              <a:gd name="connsiteX6" fmla="*/ 7092176 w 7092176"/>
              <a:gd name="connsiteY6" fmla="*/ 66907 h 195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2176" h="1958153">
                <a:moveTo>
                  <a:pt x="0" y="0"/>
                </a:moveTo>
                <a:cubicBezTo>
                  <a:pt x="262054" y="117088"/>
                  <a:pt x="524108" y="234176"/>
                  <a:pt x="735981" y="512956"/>
                </a:cubicBezTo>
                <a:cubicBezTo>
                  <a:pt x="947854" y="791736"/>
                  <a:pt x="788021" y="1434790"/>
                  <a:pt x="1271240" y="1672683"/>
                </a:cubicBezTo>
                <a:cubicBezTo>
                  <a:pt x="1754459" y="1910576"/>
                  <a:pt x="3014547" y="1999785"/>
                  <a:pt x="3635298" y="1940312"/>
                </a:cubicBezTo>
                <a:cubicBezTo>
                  <a:pt x="4256049" y="1880839"/>
                  <a:pt x="4731835" y="1602059"/>
                  <a:pt x="4995747" y="1315844"/>
                </a:cubicBezTo>
                <a:cubicBezTo>
                  <a:pt x="5259659" y="1029629"/>
                  <a:pt x="4869366" y="431180"/>
                  <a:pt x="5218771" y="223024"/>
                </a:cubicBezTo>
                <a:cubicBezTo>
                  <a:pt x="5568176" y="14868"/>
                  <a:pt x="7092176" y="66907"/>
                  <a:pt x="7092176" y="66907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937912" y="2745419"/>
            <a:ext cx="2302329" cy="1224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b="1" smtClean="0">
                <a:solidFill>
                  <a:schemeClr val="tx1"/>
                </a:solidFill>
              </a:rPr>
              <a:t>AVOID!</a:t>
            </a:r>
            <a:endParaRPr kumimoji="1" lang="zh-TW" alt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34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88898" y="676177"/>
            <a:ext cx="8084575" cy="1404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4800" b="1" smtClean="0">
                <a:solidFill>
                  <a:schemeClr val="tx1"/>
                </a:solidFill>
              </a:rPr>
              <a:t>注意事項</a:t>
            </a:r>
            <a:endParaRPr kumimoji="1" lang="zh-TW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3723" y="2080434"/>
            <a:ext cx="10656277" cy="4214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just">
              <a:buAutoNum type="arabicPeriod"/>
            </a:pPr>
            <a:r>
              <a:rPr kumimoji="1" lang="en-US" altLang="zh-TW" sz="4000" b="1" dirty="0" smtClean="0">
                <a:solidFill>
                  <a:schemeClr val="tx1"/>
                </a:solidFill>
              </a:rPr>
              <a:t>Detection</a:t>
            </a:r>
            <a:r>
              <a:rPr kumimoji="1" lang="zh-TW" altLang="en-US" sz="4000" b="1" dirty="0" smtClean="0">
                <a:solidFill>
                  <a:schemeClr val="tx1"/>
                </a:solidFill>
              </a:rPr>
              <a:t>的計算量大，但整體計算有限，所以不要每張</a:t>
            </a:r>
            <a:r>
              <a:rPr kumimoji="1" lang="en-US" altLang="zh-TW" sz="4000" b="1" dirty="0" smtClean="0">
                <a:solidFill>
                  <a:schemeClr val="tx1"/>
                </a:solidFill>
              </a:rPr>
              <a:t>image</a:t>
            </a:r>
            <a:r>
              <a:rPr kumimoji="1" lang="zh-TW" altLang="en-US" sz="4000" b="1" dirty="0" smtClean="0">
                <a:solidFill>
                  <a:schemeClr val="tx1"/>
                </a:solidFill>
              </a:rPr>
              <a:t>都拿去做</a:t>
            </a:r>
            <a:r>
              <a:rPr kumimoji="1" lang="en-US" altLang="zh-TW" sz="4000" b="1" dirty="0" smtClean="0">
                <a:solidFill>
                  <a:schemeClr val="tx1"/>
                </a:solidFill>
              </a:rPr>
              <a:t>detection.</a:t>
            </a:r>
            <a:endParaRPr kumimoji="1" lang="zh-TW" altLang="en-US" sz="4000" b="1" dirty="0">
              <a:solidFill>
                <a:schemeClr val="tx1"/>
              </a:solidFill>
            </a:endParaRPr>
          </a:p>
          <a:p>
            <a:pPr marL="914400" indent="-914400" algn="just">
              <a:buAutoNum type="arabicPeriod"/>
            </a:pPr>
            <a:r>
              <a:rPr kumimoji="1" lang="zh-TW" altLang="en-US" sz="4000" b="1" dirty="0" smtClean="0">
                <a:solidFill>
                  <a:schemeClr val="tx1"/>
                </a:solidFill>
              </a:rPr>
              <a:t>控制上不能因為</a:t>
            </a:r>
            <a:r>
              <a:rPr kumimoji="1" lang="en-US" altLang="zh-TW" sz="4000" b="1" dirty="0" smtClean="0">
                <a:solidFill>
                  <a:schemeClr val="tx1"/>
                </a:solidFill>
              </a:rPr>
              <a:t>detection</a:t>
            </a:r>
            <a:r>
              <a:rPr kumimoji="1" lang="zh-TW" altLang="en-US" sz="4000" b="1" dirty="0" smtClean="0">
                <a:solidFill>
                  <a:schemeClr val="tx1"/>
                </a:solidFill>
              </a:rPr>
              <a:t>的頻率變低就跟著降低，這樣控起來會比較不穩</a:t>
            </a:r>
          </a:p>
          <a:p>
            <a:pPr marL="914400" indent="-914400" algn="just">
              <a:buAutoNum type="arabicPeriod"/>
            </a:pPr>
            <a:endParaRPr kumimoji="1" lang="zh-TW" alt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36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86</Words>
  <Application>Microsoft Macintosh PowerPoint</Application>
  <PresentationFormat>寬螢幕</PresentationFormat>
  <Paragraphs>30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新細明體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7</cp:revision>
  <dcterms:created xsi:type="dcterms:W3CDTF">2018-05-30T06:41:52Z</dcterms:created>
  <dcterms:modified xsi:type="dcterms:W3CDTF">2018-05-31T04:21:48Z</dcterms:modified>
</cp:coreProperties>
</file>