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53D51-771C-41B4-BBA3-84A7D39AF0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761029-EEE1-4648-95BF-C7C3229EB97F}">
      <dgm:prSet phldrT="[文字]"/>
      <dgm:spPr/>
      <dgm:t>
        <a:bodyPr/>
        <a:lstStyle/>
        <a:p>
          <a:r>
            <a:rPr lang="zh-TW" altLang="en-US" dirty="0"/>
            <a:t>變數</a:t>
          </a:r>
        </a:p>
      </dgm:t>
    </dgm:pt>
    <dgm:pt modelId="{99E1F30B-ADA0-4EB3-A8AF-3AE47A2D9FA1}" type="par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3222877B-CDC5-4E51-AF33-1DAB037432A5}" type="sib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6C2F306D-C23E-4871-99DA-C4EA40F6278B}" type="asst">
      <dgm:prSet phldrT="[文字]"/>
      <dgm:spPr/>
      <dgm:t>
        <a:bodyPr/>
        <a:lstStyle/>
        <a:p>
          <a:r>
            <a:rPr lang="zh-TW" altLang="en-US" dirty="0"/>
            <a:t>類別型變數</a:t>
          </a:r>
        </a:p>
      </dgm:t>
    </dgm:pt>
    <dgm:pt modelId="{FBAA3B62-A1AA-4097-8DD9-70AC7E60F49E}" type="parTrans" cxnId="{A120C2E1-0055-4846-A282-265C3B01CB0B}">
      <dgm:prSet/>
      <dgm:spPr/>
      <dgm:t>
        <a:bodyPr/>
        <a:lstStyle/>
        <a:p>
          <a:endParaRPr lang="zh-TW" altLang="en-US"/>
        </a:p>
      </dgm:t>
    </dgm:pt>
    <dgm:pt modelId="{3E73FFD2-D026-433E-B722-A7DEA8A32720}" type="sibTrans" cxnId="{A120C2E1-0055-4846-A282-265C3B01CB0B}">
      <dgm:prSet/>
      <dgm:spPr/>
      <dgm:t>
        <a:bodyPr/>
        <a:lstStyle/>
        <a:p>
          <a:r>
            <a:rPr lang="zh-TW" altLang="en-US" dirty="0"/>
            <a:t>因素向量</a:t>
          </a:r>
        </a:p>
      </dgm:t>
    </dgm:pt>
    <dgm:pt modelId="{296098D5-1E1A-4FF5-B3D8-2DA1BBDB44B4}">
      <dgm:prSet phldrT="[文字]"/>
      <dgm:spPr/>
      <dgm:t>
        <a:bodyPr/>
        <a:lstStyle/>
        <a:p>
          <a:r>
            <a:rPr lang="zh-TW" altLang="en-US" dirty="0"/>
            <a:t>順序類別變數</a:t>
          </a:r>
        </a:p>
      </dgm:t>
    </dgm:pt>
    <dgm:pt modelId="{E08DCBCF-B5C5-4EE1-B58C-79CAB71F790E}" type="parTrans" cxnId="{A0D99814-85D4-4FE2-A902-0AF6CBCD3DEA}">
      <dgm:prSet/>
      <dgm:spPr/>
      <dgm:t>
        <a:bodyPr/>
        <a:lstStyle/>
        <a:p>
          <a:endParaRPr lang="zh-TW" altLang="en-US"/>
        </a:p>
      </dgm:t>
    </dgm:pt>
    <dgm:pt modelId="{88E6E913-33F2-48A1-BF9B-2FA481319909}" type="sibTrans" cxnId="{A0D99814-85D4-4FE2-A902-0AF6CBCD3DEA}">
      <dgm:prSet/>
      <dgm:spPr/>
      <dgm:t>
        <a:bodyPr/>
        <a:lstStyle/>
        <a:p>
          <a:r>
            <a:rPr lang="zh-TW" altLang="en-US" dirty="0"/>
            <a:t>順序型因素向量</a:t>
          </a:r>
        </a:p>
      </dgm:t>
    </dgm:pt>
    <dgm:pt modelId="{94F9E6A9-CB4C-4574-9D1C-ED14258FE29F}" type="asst">
      <dgm:prSet phldrT="[文字]"/>
      <dgm:spPr/>
      <dgm:t>
        <a:bodyPr/>
        <a:lstStyle/>
        <a:p>
          <a:r>
            <a:rPr lang="zh-TW" altLang="en-US" dirty="0"/>
            <a:t>連續型變數</a:t>
          </a:r>
        </a:p>
      </dgm:t>
    </dgm:pt>
    <dgm:pt modelId="{3CD38C55-8F6A-4582-804F-7C102E4A8929}" type="parTrans" cxnId="{818A4161-16E8-4BCA-BC85-FCC9FA9B30AC}">
      <dgm:prSet/>
      <dgm:spPr/>
      <dgm:t>
        <a:bodyPr/>
        <a:lstStyle/>
        <a:p>
          <a:endParaRPr lang="zh-TW" altLang="en-US"/>
        </a:p>
      </dgm:t>
    </dgm:pt>
    <dgm:pt modelId="{5EDF1A7A-A54E-41B6-9861-8EAFBDD16E63}" type="sibTrans" cxnId="{818A4161-16E8-4BCA-BC85-FCC9FA9B30AC}">
      <dgm:prSet/>
      <dgm:spPr/>
      <dgm:t>
        <a:bodyPr/>
        <a:lstStyle/>
        <a:p>
          <a:r>
            <a:rPr lang="zh-TW" altLang="en-US" dirty="0"/>
            <a:t>向量</a:t>
          </a:r>
        </a:p>
      </dgm:t>
    </dgm:pt>
    <dgm:pt modelId="{494CA6C9-C5AD-423E-A540-0FFF2FA0DE8B}">
      <dgm:prSet phldrT="[文字]"/>
      <dgm:spPr/>
      <dgm:t>
        <a:bodyPr/>
        <a:lstStyle/>
        <a:p>
          <a:r>
            <a:rPr lang="zh-TW" altLang="en-US" dirty="0"/>
            <a:t>名目類別變數</a:t>
          </a:r>
        </a:p>
      </dgm:t>
    </dgm:pt>
    <dgm:pt modelId="{6D5BCC0F-2E17-409C-9589-DBFD78F846D8}" type="parTrans" cxnId="{5DD48521-AC19-450D-9933-71470C26AD93}">
      <dgm:prSet/>
      <dgm:spPr/>
      <dgm:t>
        <a:bodyPr/>
        <a:lstStyle/>
        <a:p>
          <a:endParaRPr lang="zh-TW" altLang="en-US"/>
        </a:p>
      </dgm:t>
    </dgm:pt>
    <dgm:pt modelId="{BF2C286E-15E6-4189-AA25-9B17521107A9}" type="sibTrans" cxnId="{5DD48521-AC19-450D-9933-71470C26AD93}">
      <dgm:prSet/>
      <dgm:spPr/>
      <dgm:t>
        <a:bodyPr/>
        <a:lstStyle/>
        <a:p>
          <a:r>
            <a:rPr lang="zh-TW" altLang="en-US" dirty="0"/>
            <a:t>名目型因素向量</a:t>
          </a:r>
        </a:p>
      </dgm:t>
    </dgm:pt>
    <dgm:pt modelId="{ADED6F9C-8011-4861-8719-4970C686690B}" type="pres">
      <dgm:prSet presAssocID="{53553D51-771C-41B4-BBA3-84A7D39AF0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3D28C7-F996-44EC-BAA1-A4FEE460707D}" type="pres">
      <dgm:prSet presAssocID="{46761029-EEE1-4648-95BF-C7C3229EB97F}" presName="hierRoot1" presStyleCnt="0">
        <dgm:presLayoutVars>
          <dgm:hierBranch val="init"/>
        </dgm:presLayoutVars>
      </dgm:prSet>
      <dgm:spPr/>
    </dgm:pt>
    <dgm:pt modelId="{20DFFA40-45D3-4203-98C8-1E8B652881F6}" type="pres">
      <dgm:prSet presAssocID="{46761029-EEE1-4648-95BF-C7C3229EB97F}" presName="rootComposite1" presStyleCnt="0"/>
      <dgm:spPr/>
    </dgm:pt>
    <dgm:pt modelId="{4CACAF6E-4FC8-4890-8D30-4BC45AC2F15A}" type="pres">
      <dgm:prSet presAssocID="{46761029-EEE1-4648-95BF-C7C3229EB97F}" presName="rootText1" presStyleLbl="node0" presStyleIdx="0" presStyleCnt="1">
        <dgm:presLayoutVars>
          <dgm:chMax/>
          <dgm:chPref val="3"/>
        </dgm:presLayoutVars>
      </dgm:prSet>
      <dgm:spPr/>
    </dgm:pt>
    <dgm:pt modelId="{ABBD9B26-EACA-450F-A2AE-BA0C59AEE102}" type="pres">
      <dgm:prSet presAssocID="{46761029-EEE1-4648-95BF-C7C3229EB97F}" presName="titleText1" presStyleLbl="fgAcc0" presStyleIdx="0" presStyleCnt="1">
        <dgm:presLayoutVars>
          <dgm:chMax val="0"/>
          <dgm:chPref val="0"/>
        </dgm:presLayoutVars>
      </dgm:prSet>
      <dgm:spPr/>
    </dgm:pt>
    <dgm:pt modelId="{03043A24-E1DF-49D7-98B0-FBDD032817D2}" type="pres">
      <dgm:prSet presAssocID="{46761029-EEE1-4648-95BF-C7C3229EB97F}" presName="rootConnector1" presStyleLbl="node1" presStyleIdx="0" presStyleCnt="2"/>
      <dgm:spPr/>
    </dgm:pt>
    <dgm:pt modelId="{4DC46979-A84E-42CA-B15A-1CEF52CBDC63}" type="pres">
      <dgm:prSet presAssocID="{46761029-EEE1-4648-95BF-C7C3229EB97F}" presName="hierChild2" presStyleCnt="0"/>
      <dgm:spPr/>
    </dgm:pt>
    <dgm:pt modelId="{28E3F606-9DC0-498F-8552-BF513F8F7B51}" type="pres">
      <dgm:prSet presAssocID="{46761029-EEE1-4648-95BF-C7C3229EB97F}" presName="hierChild3" presStyleCnt="0"/>
      <dgm:spPr/>
    </dgm:pt>
    <dgm:pt modelId="{E55F49EC-0DF7-460B-AFA2-7965399997A5}" type="pres">
      <dgm:prSet presAssocID="{FBAA3B62-A1AA-4097-8DD9-70AC7E60F49E}" presName="Name96" presStyleLbl="parChTrans1D2" presStyleIdx="0" presStyleCnt="2"/>
      <dgm:spPr/>
    </dgm:pt>
    <dgm:pt modelId="{8DE4DBB7-C36E-46F0-9B30-D3ABB6F66A32}" type="pres">
      <dgm:prSet presAssocID="{6C2F306D-C23E-4871-99DA-C4EA40F6278B}" presName="hierRoot3" presStyleCnt="0">
        <dgm:presLayoutVars>
          <dgm:hierBranch val="init"/>
        </dgm:presLayoutVars>
      </dgm:prSet>
      <dgm:spPr/>
    </dgm:pt>
    <dgm:pt modelId="{B0D72D0C-9DB0-4F86-9F9F-17D9ADF73C60}" type="pres">
      <dgm:prSet presAssocID="{6C2F306D-C23E-4871-99DA-C4EA40F6278B}" presName="rootComposite3" presStyleCnt="0"/>
      <dgm:spPr/>
    </dgm:pt>
    <dgm:pt modelId="{6DF6EE5F-2CEB-4552-A0F2-DD1CF64947B3}" type="pres">
      <dgm:prSet presAssocID="{6C2F306D-C23E-4871-99DA-C4EA40F6278B}" presName="rootText3" presStyleLbl="asst1" presStyleIdx="0" presStyleCnt="2">
        <dgm:presLayoutVars>
          <dgm:chPref val="3"/>
        </dgm:presLayoutVars>
      </dgm:prSet>
      <dgm:spPr/>
    </dgm:pt>
    <dgm:pt modelId="{B271F55D-1B93-4EB6-9A2F-FA096442D73C}" type="pres">
      <dgm:prSet presAssocID="{6C2F306D-C23E-4871-99DA-C4EA40F6278B}" presName="titleText3" presStyleLbl="fgAcc2" presStyleIdx="0" presStyleCnt="2">
        <dgm:presLayoutVars>
          <dgm:chMax val="0"/>
          <dgm:chPref val="0"/>
        </dgm:presLayoutVars>
      </dgm:prSet>
      <dgm:spPr/>
    </dgm:pt>
    <dgm:pt modelId="{0FC041FF-6551-42BC-9A69-4CE4417C8788}" type="pres">
      <dgm:prSet presAssocID="{6C2F306D-C23E-4871-99DA-C4EA40F6278B}" presName="rootConnector3" presStyleLbl="asst1" presStyleIdx="0" presStyleCnt="2"/>
      <dgm:spPr/>
    </dgm:pt>
    <dgm:pt modelId="{9DE8492E-7FC7-4A72-B76A-FC8FDA357154}" type="pres">
      <dgm:prSet presAssocID="{6C2F306D-C23E-4871-99DA-C4EA40F6278B}" presName="hierChild6" presStyleCnt="0"/>
      <dgm:spPr/>
    </dgm:pt>
    <dgm:pt modelId="{A06508A1-9B29-41FF-A451-9D256B589C1F}" type="pres">
      <dgm:prSet presAssocID="{E08DCBCF-B5C5-4EE1-B58C-79CAB71F790E}" presName="Name37" presStyleLbl="parChTrans1D3" presStyleIdx="0" presStyleCnt="2"/>
      <dgm:spPr/>
    </dgm:pt>
    <dgm:pt modelId="{DD236818-07BB-4630-BC20-7B995C997E55}" type="pres">
      <dgm:prSet presAssocID="{296098D5-1E1A-4FF5-B3D8-2DA1BBDB44B4}" presName="hierRoot2" presStyleCnt="0">
        <dgm:presLayoutVars>
          <dgm:hierBranch val="init"/>
        </dgm:presLayoutVars>
      </dgm:prSet>
      <dgm:spPr/>
    </dgm:pt>
    <dgm:pt modelId="{CC4341CA-722E-44B5-B72D-7D39E6666CFD}" type="pres">
      <dgm:prSet presAssocID="{296098D5-1E1A-4FF5-B3D8-2DA1BBDB44B4}" presName="rootComposite" presStyleCnt="0"/>
      <dgm:spPr/>
    </dgm:pt>
    <dgm:pt modelId="{0F1631C9-8EF6-476C-B3EC-0B9DCB7ADAFA}" type="pres">
      <dgm:prSet presAssocID="{296098D5-1E1A-4FF5-B3D8-2DA1BBDB44B4}" presName="rootText" presStyleLbl="node1" presStyleIdx="0" presStyleCnt="2">
        <dgm:presLayoutVars>
          <dgm:chMax/>
          <dgm:chPref val="3"/>
        </dgm:presLayoutVars>
      </dgm:prSet>
      <dgm:spPr/>
    </dgm:pt>
    <dgm:pt modelId="{F75617AE-19A3-4FD7-95E7-8C9FFEC040FA}" type="pres">
      <dgm:prSet presAssocID="{296098D5-1E1A-4FF5-B3D8-2DA1BBDB44B4}" presName="titleText2" presStyleLbl="fgAcc1" presStyleIdx="0" presStyleCnt="2">
        <dgm:presLayoutVars>
          <dgm:chMax val="0"/>
          <dgm:chPref val="0"/>
        </dgm:presLayoutVars>
      </dgm:prSet>
      <dgm:spPr/>
    </dgm:pt>
    <dgm:pt modelId="{FD3AA3F6-1321-4FB3-A9FC-EC8EB716A4B8}" type="pres">
      <dgm:prSet presAssocID="{296098D5-1E1A-4FF5-B3D8-2DA1BBDB44B4}" presName="rootConnector" presStyleLbl="node3" presStyleIdx="0" presStyleCnt="0"/>
      <dgm:spPr/>
    </dgm:pt>
    <dgm:pt modelId="{FCE08832-E447-4F04-AC04-0B41E4AF4EAD}" type="pres">
      <dgm:prSet presAssocID="{296098D5-1E1A-4FF5-B3D8-2DA1BBDB44B4}" presName="hierChild4" presStyleCnt="0"/>
      <dgm:spPr/>
    </dgm:pt>
    <dgm:pt modelId="{7E3986D9-CBE8-4E24-8B19-76F57A0D815E}" type="pres">
      <dgm:prSet presAssocID="{296098D5-1E1A-4FF5-B3D8-2DA1BBDB44B4}" presName="hierChild5" presStyleCnt="0"/>
      <dgm:spPr/>
    </dgm:pt>
    <dgm:pt modelId="{42A80412-D316-4949-9158-595F577AC63F}" type="pres">
      <dgm:prSet presAssocID="{6D5BCC0F-2E17-409C-9589-DBFD78F846D8}" presName="Name37" presStyleLbl="parChTrans1D3" presStyleIdx="1" presStyleCnt="2"/>
      <dgm:spPr/>
    </dgm:pt>
    <dgm:pt modelId="{483734C0-3B64-43EF-A518-EC4ECD5EAC0F}" type="pres">
      <dgm:prSet presAssocID="{494CA6C9-C5AD-423E-A540-0FFF2FA0DE8B}" presName="hierRoot2" presStyleCnt="0">
        <dgm:presLayoutVars>
          <dgm:hierBranch val="init"/>
        </dgm:presLayoutVars>
      </dgm:prSet>
      <dgm:spPr/>
    </dgm:pt>
    <dgm:pt modelId="{3C12182B-3358-4CF2-AF5F-51690CE783BC}" type="pres">
      <dgm:prSet presAssocID="{494CA6C9-C5AD-423E-A540-0FFF2FA0DE8B}" presName="rootComposite" presStyleCnt="0"/>
      <dgm:spPr/>
    </dgm:pt>
    <dgm:pt modelId="{B2AD5BF1-C3FC-4D4C-9052-BE7B888E5974}" type="pres">
      <dgm:prSet presAssocID="{494CA6C9-C5AD-423E-A540-0FFF2FA0DE8B}" presName="rootText" presStyleLbl="node1" presStyleIdx="1" presStyleCnt="2">
        <dgm:presLayoutVars>
          <dgm:chMax/>
          <dgm:chPref val="3"/>
        </dgm:presLayoutVars>
      </dgm:prSet>
      <dgm:spPr/>
    </dgm:pt>
    <dgm:pt modelId="{314D7026-1DAC-44F3-AB90-F25D52A60DC8}" type="pres">
      <dgm:prSet presAssocID="{494CA6C9-C5AD-423E-A540-0FFF2FA0DE8B}" presName="titleText2" presStyleLbl="fgAcc1" presStyleIdx="1" presStyleCnt="2">
        <dgm:presLayoutVars>
          <dgm:chMax val="0"/>
          <dgm:chPref val="0"/>
        </dgm:presLayoutVars>
      </dgm:prSet>
      <dgm:spPr/>
    </dgm:pt>
    <dgm:pt modelId="{130CA846-C127-4455-9BF8-70C8CE9F53E8}" type="pres">
      <dgm:prSet presAssocID="{494CA6C9-C5AD-423E-A540-0FFF2FA0DE8B}" presName="rootConnector" presStyleLbl="node3" presStyleIdx="0" presStyleCnt="0"/>
      <dgm:spPr/>
    </dgm:pt>
    <dgm:pt modelId="{ACEB0E8E-A451-4042-8719-3A5749AE90CD}" type="pres">
      <dgm:prSet presAssocID="{494CA6C9-C5AD-423E-A540-0FFF2FA0DE8B}" presName="hierChild4" presStyleCnt="0"/>
      <dgm:spPr/>
    </dgm:pt>
    <dgm:pt modelId="{D4E60507-DD59-4B73-81D2-B1D7761823CF}" type="pres">
      <dgm:prSet presAssocID="{494CA6C9-C5AD-423E-A540-0FFF2FA0DE8B}" presName="hierChild5" presStyleCnt="0"/>
      <dgm:spPr/>
    </dgm:pt>
    <dgm:pt modelId="{9E5B7916-1571-44E1-883D-8ECACD98790F}" type="pres">
      <dgm:prSet presAssocID="{6C2F306D-C23E-4871-99DA-C4EA40F6278B}" presName="hierChild7" presStyleCnt="0"/>
      <dgm:spPr/>
    </dgm:pt>
    <dgm:pt modelId="{A9ABE02F-429C-4BB2-82F4-184C7BAE92A6}" type="pres">
      <dgm:prSet presAssocID="{3CD38C55-8F6A-4582-804F-7C102E4A8929}" presName="Name96" presStyleLbl="parChTrans1D2" presStyleIdx="1" presStyleCnt="2"/>
      <dgm:spPr/>
    </dgm:pt>
    <dgm:pt modelId="{F525803A-9022-4E98-B22B-43E9BD684F30}" type="pres">
      <dgm:prSet presAssocID="{94F9E6A9-CB4C-4574-9D1C-ED14258FE29F}" presName="hierRoot3" presStyleCnt="0">
        <dgm:presLayoutVars>
          <dgm:hierBranch val="init"/>
        </dgm:presLayoutVars>
      </dgm:prSet>
      <dgm:spPr/>
    </dgm:pt>
    <dgm:pt modelId="{2DBE4849-46D8-459A-8A2E-3E6496B2F9FA}" type="pres">
      <dgm:prSet presAssocID="{94F9E6A9-CB4C-4574-9D1C-ED14258FE29F}" presName="rootComposite3" presStyleCnt="0"/>
      <dgm:spPr/>
    </dgm:pt>
    <dgm:pt modelId="{F3E96CBC-07DF-4D4E-9155-97147330AC39}" type="pres">
      <dgm:prSet presAssocID="{94F9E6A9-CB4C-4574-9D1C-ED14258FE29F}" presName="rootText3" presStyleLbl="asst1" presStyleIdx="1" presStyleCnt="2">
        <dgm:presLayoutVars>
          <dgm:chPref val="3"/>
        </dgm:presLayoutVars>
      </dgm:prSet>
      <dgm:spPr/>
    </dgm:pt>
    <dgm:pt modelId="{EA04E974-2809-47CC-90D9-11A06B46EB79}" type="pres">
      <dgm:prSet presAssocID="{94F9E6A9-CB4C-4574-9D1C-ED14258FE29F}" presName="titleText3" presStyleLbl="fgAcc2" presStyleIdx="1" presStyleCnt="2">
        <dgm:presLayoutVars>
          <dgm:chMax val="0"/>
          <dgm:chPref val="0"/>
        </dgm:presLayoutVars>
      </dgm:prSet>
      <dgm:spPr/>
    </dgm:pt>
    <dgm:pt modelId="{ABF4397F-BC84-4F9F-8996-84A7806D1A93}" type="pres">
      <dgm:prSet presAssocID="{94F9E6A9-CB4C-4574-9D1C-ED14258FE29F}" presName="rootConnector3" presStyleLbl="asst1" presStyleIdx="1" presStyleCnt="2"/>
      <dgm:spPr/>
    </dgm:pt>
    <dgm:pt modelId="{84930BDE-F601-4CCA-B813-870AFE4A8BE3}" type="pres">
      <dgm:prSet presAssocID="{94F9E6A9-CB4C-4574-9D1C-ED14258FE29F}" presName="hierChild6" presStyleCnt="0"/>
      <dgm:spPr/>
    </dgm:pt>
    <dgm:pt modelId="{E96A07C5-8D33-4D36-95F0-8462194D5242}" type="pres">
      <dgm:prSet presAssocID="{94F9E6A9-CB4C-4574-9D1C-ED14258FE29F}" presName="hierChild7" presStyleCnt="0"/>
      <dgm:spPr/>
    </dgm:pt>
  </dgm:ptLst>
  <dgm:cxnLst>
    <dgm:cxn modelId="{0F279E06-0091-468A-809A-C0576E019687}" type="presOf" srcId="{296098D5-1E1A-4FF5-B3D8-2DA1BBDB44B4}" destId="{0F1631C9-8EF6-476C-B3EC-0B9DCB7ADAFA}" srcOrd="0" destOrd="0" presId="urn:microsoft.com/office/officeart/2008/layout/NameandTitleOrganizationalChart"/>
    <dgm:cxn modelId="{ABEC7E0E-45FD-4257-ADA4-26ADDF093383}" type="presOf" srcId="{6D5BCC0F-2E17-409C-9589-DBFD78F846D8}" destId="{42A80412-D316-4949-9158-595F577AC63F}" srcOrd="0" destOrd="0" presId="urn:microsoft.com/office/officeart/2008/layout/NameandTitleOrganizationalChart"/>
    <dgm:cxn modelId="{A0D99814-85D4-4FE2-A902-0AF6CBCD3DEA}" srcId="{6C2F306D-C23E-4871-99DA-C4EA40F6278B}" destId="{296098D5-1E1A-4FF5-B3D8-2DA1BBDB44B4}" srcOrd="0" destOrd="0" parTransId="{E08DCBCF-B5C5-4EE1-B58C-79CAB71F790E}" sibTransId="{88E6E913-33F2-48A1-BF9B-2FA481319909}"/>
    <dgm:cxn modelId="{C75DFF1A-7310-438B-AB79-52AC8A7A9762}" type="presOf" srcId="{494CA6C9-C5AD-423E-A540-0FFF2FA0DE8B}" destId="{B2AD5BF1-C3FC-4D4C-9052-BE7B888E5974}" srcOrd="0" destOrd="0" presId="urn:microsoft.com/office/officeart/2008/layout/NameandTitleOrganizationalChart"/>
    <dgm:cxn modelId="{5F6DE61C-DC65-40EF-A5AD-AD19FFCAFA64}" type="presOf" srcId="{296098D5-1E1A-4FF5-B3D8-2DA1BBDB44B4}" destId="{FD3AA3F6-1321-4FB3-A9FC-EC8EB716A4B8}" srcOrd="1" destOrd="0" presId="urn:microsoft.com/office/officeart/2008/layout/NameandTitleOrganizationalChart"/>
    <dgm:cxn modelId="{5DD48521-AC19-450D-9933-71470C26AD93}" srcId="{6C2F306D-C23E-4871-99DA-C4EA40F6278B}" destId="{494CA6C9-C5AD-423E-A540-0FFF2FA0DE8B}" srcOrd="1" destOrd="0" parTransId="{6D5BCC0F-2E17-409C-9589-DBFD78F846D8}" sibTransId="{BF2C286E-15E6-4189-AA25-9B17521107A9}"/>
    <dgm:cxn modelId="{6A262940-0475-4739-B927-269F3334D819}" srcId="{53553D51-771C-41B4-BBA3-84A7D39AF07D}" destId="{46761029-EEE1-4648-95BF-C7C3229EB97F}" srcOrd="0" destOrd="0" parTransId="{99E1F30B-ADA0-4EB3-A8AF-3AE47A2D9FA1}" sibTransId="{3222877B-CDC5-4E51-AF33-1DAB037432A5}"/>
    <dgm:cxn modelId="{AE6D9340-4984-4204-BEBC-CEB332ECB3A5}" type="presOf" srcId="{6C2F306D-C23E-4871-99DA-C4EA40F6278B}" destId="{6DF6EE5F-2CEB-4552-A0F2-DD1CF64947B3}" srcOrd="0" destOrd="0" presId="urn:microsoft.com/office/officeart/2008/layout/NameandTitleOrganizationalChart"/>
    <dgm:cxn modelId="{818A4161-16E8-4BCA-BC85-FCC9FA9B30AC}" srcId="{46761029-EEE1-4648-95BF-C7C3229EB97F}" destId="{94F9E6A9-CB4C-4574-9D1C-ED14258FE29F}" srcOrd="1" destOrd="0" parTransId="{3CD38C55-8F6A-4582-804F-7C102E4A8929}" sibTransId="{5EDF1A7A-A54E-41B6-9861-8EAFBDD16E63}"/>
    <dgm:cxn modelId="{C1FF354F-B8A3-4962-91EB-D46E1EE576C6}" type="presOf" srcId="{BF2C286E-15E6-4189-AA25-9B17521107A9}" destId="{314D7026-1DAC-44F3-AB90-F25D52A60DC8}" srcOrd="0" destOrd="0" presId="urn:microsoft.com/office/officeart/2008/layout/NameandTitleOrganizationalChart"/>
    <dgm:cxn modelId="{A320994F-5E7D-48D6-BEA2-E4D825D29F9D}" type="presOf" srcId="{88E6E913-33F2-48A1-BF9B-2FA481319909}" destId="{F75617AE-19A3-4FD7-95E7-8C9FFEC040FA}" srcOrd="0" destOrd="0" presId="urn:microsoft.com/office/officeart/2008/layout/NameandTitleOrganizationalChart"/>
    <dgm:cxn modelId="{45B48C50-2107-407A-9F52-D192C056E0F3}" type="presOf" srcId="{5EDF1A7A-A54E-41B6-9861-8EAFBDD16E63}" destId="{EA04E974-2809-47CC-90D9-11A06B46EB79}" srcOrd="0" destOrd="0" presId="urn:microsoft.com/office/officeart/2008/layout/NameandTitleOrganizationalChart"/>
    <dgm:cxn modelId="{5E69AF70-AC13-4C7A-A07C-8D1B8DA48815}" type="presOf" srcId="{E08DCBCF-B5C5-4EE1-B58C-79CAB71F790E}" destId="{A06508A1-9B29-41FF-A451-9D256B589C1F}" srcOrd="0" destOrd="0" presId="urn:microsoft.com/office/officeart/2008/layout/NameandTitleOrganizationalChart"/>
    <dgm:cxn modelId="{9B04D572-D80D-4A6F-8243-6B7E1FBC9D5E}" type="presOf" srcId="{FBAA3B62-A1AA-4097-8DD9-70AC7E60F49E}" destId="{E55F49EC-0DF7-460B-AFA2-7965399997A5}" srcOrd="0" destOrd="0" presId="urn:microsoft.com/office/officeart/2008/layout/NameandTitleOrganizationalChart"/>
    <dgm:cxn modelId="{8A9A887C-3F6E-4446-BED9-7C49BC7BD00D}" type="presOf" srcId="{3222877B-CDC5-4E51-AF33-1DAB037432A5}" destId="{ABBD9B26-EACA-450F-A2AE-BA0C59AEE102}" srcOrd="0" destOrd="0" presId="urn:microsoft.com/office/officeart/2008/layout/NameandTitleOrganizationalChart"/>
    <dgm:cxn modelId="{C538FE83-5A3B-4110-8160-B1DFC99AE538}" type="presOf" srcId="{94F9E6A9-CB4C-4574-9D1C-ED14258FE29F}" destId="{ABF4397F-BC84-4F9F-8996-84A7806D1A93}" srcOrd="1" destOrd="0" presId="urn:microsoft.com/office/officeart/2008/layout/NameandTitleOrganizationalChart"/>
    <dgm:cxn modelId="{A2948F86-99D6-4074-AB0A-40796B84DE65}" type="presOf" srcId="{46761029-EEE1-4648-95BF-C7C3229EB97F}" destId="{4CACAF6E-4FC8-4890-8D30-4BC45AC2F15A}" srcOrd="0" destOrd="0" presId="urn:microsoft.com/office/officeart/2008/layout/NameandTitleOrganizationalChart"/>
    <dgm:cxn modelId="{6D6B0892-DC83-4C94-9E5D-B90C5290BA28}" type="presOf" srcId="{46761029-EEE1-4648-95BF-C7C3229EB97F}" destId="{03043A24-E1DF-49D7-98B0-FBDD032817D2}" srcOrd="1" destOrd="0" presId="urn:microsoft.com/office/officeart/2008/layout/NameandTitleOrganizationalChart"/>
    <dgm:cxn modelId="{3767EAA0-9A5D-4552-88A1-2D15409C9EE3}" type="presOf" srcId="{494CA6C9-C5AD-423E-A540-0FFF2FA0DE8B}" destId="{130CA846-C127-4455-9BF8-70C8CE9F53E8}" srcOrd="1" destOrd="0" presId="urn:microsoft.com/office/officeart/2008/layout/NameandTitleOrganizationalChart"/>
    <dgm:cxn modelId="{DFFEF7B2-B24B-4FE9-AE63-D73B50D6C70A}" type="presOf" srcId="{3CD38C55-8F6A-4582-804F-7C102E4A8929}" destId="{A9ABE02F-429C-4BB2-82F4-184C7BAE92A6}" srcOrd="0" destOrd="0" presId="urn:microsoft.com/office/officeart/2008/layout/NameandTitleOrganizationalChart"/>
    <dgm:cxn modelId="{17DB4FBE-BFC5-47B7-98DE-86BF35B7F70B}" type="presOf" srcId="{94F9E6A9-CB4C-4574-9D1C-ED14258FE29F}" destId="{F3E96CBC-07DF-4D4E-9155-97147330AC39}" srcOrd="0" destOrd="0" presId="urn:microsoft.com/office/officeart/2008/layout/NameandTitleOrganizationalChart"/>
    <dgm:cxn modelId="{F2BA06DC-92B4-4DA1-9FC5-4092C7DD39F8}" type="presOf" srcId="{6C2F306D-C23E-4871-99DA-C4EA40F6278B}" destId="{0FC041FF-6551-42BC-9A69-4CE4417C8788}" srcOrd="1" destOrd="0" presId="urn:microsoft.com/office/officeart/2008/layout/NameandTitleOrganizationalChart"/>
    <dgm:cxn modelId="{595110DC-4ABB-40B8-A664-7BBC928BA939}" type="presOf" srcId="{3E73FFD2-D026-433E-B722-A7DEA8A32720}" destId="{B271F55D-1B93-4EB6-9A2F-FA096442D73C}" srcOrd="0" destOrd="0" presId="urn:microsoft.com/office/officeart/2008/layout/NameandTitleOrganizationalChart"/>
    <dgm:cxn modelId="{A120C2E1-0055-4846-A282-265C3B01CB0B}" srcId="{46761029-EEE1-4648-95BF-C7C3229EB97F}" destId="{6C2F306D-C23E-4871-99DA-C4EA40F6278B}" srcOrd="0" destOrd="0" parTransId="{FBAA3B62-A1AA-4097-8DD9-70AC7E60F49E}" sibTransId="{3E73FFD2-D026-433E-B722-A7DEA8A32720}"/>
    <dgm:cxn modelId="{7E2518E4-FA56-441F-8D16-FE8CB1CCEB1A}" type="presOf" srcId="{53553D51-771C-41B4-BBA3-84A7D39AF07D}" destId="{ADED6F9C-8011-4861-8719-4970C686690B}" srcOrd="0" destOrd="0" presId="urn:microsoft.com/office/officeart/2008/layout/NameandTitleOrganizationalChart"/>
    <dgm:cxn modelId="{44612D58-B751-4CA0-A330-DB0688CD1639}" type="presParOf" srcId="{ADED6F9C-8011-4861-8719-4970C686690B}" destId="{943D28C7-F996-44EC-BAA1-A4FEE460707D}" srcOrd="0" destOrd="0" presId="urn:microsoft.com/office/officeart/2008/layout/NameandTitleOrganizationalChart"/>
    <dgm:cxn modelId="{86EF72EF-46B5-42AF-9950-19DBF88FE033}" type="presParOf" srcId="{943D28C7-F996-44EC-BAA1-A4FEE460707D}" destId="{20DFFA40-45D3-4203-98C8-1E8B652881F6}" srcOrd="0" destOrd="0" presId="urn:microsoft.com/office/officeart/2008/layout/NameandTitleOrganizationalChart"/>
    <dgm:cxn modelId="{EAD38DD6-1BE3-45EF-AFC5-77F05A4C3DCF}" type="presParOf" srcId="{20DFFA40-45D3-4203-98C8-1E8B652881F6}" destId="{4CACAF6E-4FC8-4890-8D30-4BC45AC2F15A}" srcOrd="0" destOrd="0" presId="urn:microsoft.com/office/officeart/2008/layout/NameandTitleOrganizationalChart"/>
    <dgm:cxn modelId="{EA9C39BA-FDE0-47AF-94D3-B49DE4268E3C}" type="presParOf" srcId="{20DFFA40-45D3-4203-98C8-1E8B652881F6}" destId="{ABBD9B26-EACA-450F-A2AE-BA0C59AEE102}" srcOrd="1" destOrd="0" presId="urn:microsoft.com/office/officeart/2008/layout/NameandTitleOrganizationalChart"/>
    <dgm:cxn modelId="{707C5637-7285-4C19-85A8-4D6551C3FC0D}" type="presParOf" srcId="{20DFFA40-45D3-4203-98C8-1E8B652881F6}" destId="{03043A24-E1DF-49D7-98B0-FBDD032817D2}" srcOrd="2" destOrd="0" presId="urn:microsoft.com/office/officeart/2008/layout/NameandTitleOrganizationalChart"/>
    <dgm:cxn modelId="{70FA9150-1C21-4AB9-9E3C-701D8A1F4F14}" type="presParOf" srcId="{943D28C7-F996-44EC-BAA1-A4FEE460707D}" destId="{4DC46979-A84E-42CA-B15A-1CEF52CBDC63}" srcOrd="1" destOrd="0" presId="urn:microsoft.com/office/officeart/2008/layout/NameandTitleOrganizationalChart"/>
    <dgm:cxn modelId="{52EF5784-8986-4124-A9E0-AC50FC9E224B}" type="presParOf" srcId="{943D28C7-F996-44EC-BAA1-A4FEE460707D}" destId="{28E3F606-9DC0-498F-8552-BF513F8F7B51}" srcOrd="2" destOrd="0" presId="urn:microsoft.com/office/officeart/2008/layout/NameandTitleOrganizationalChart"/>
    <dgm:cxn modelId="{329B6C0C-D3DF-415D-A54E-023F2D1D7C14}" type="presParOf" srcId="{28E3F606-9DC0-498F-8552-BF513F8F7B51}" destId="{E55F49EC-0DF7-460B-AFA2-7965399997A5}" srcOrd="0" destOrd="0" presId="urn:microsoft.com/office/officeart/2008/layout/NameandTitleOrganizationalChart"/>
    <dgm:cxn modelId="{5F522710-77DD-461C-90DC-E93A5112EFED}" type="presParOf" srcId="{28E3F606-9DC0-498F-8552-BF513F8F7B51}" destId="{8DE4DBB7-C36E-46F0-9B30-D3ABB6F66A32}" srcOrd="1" destOrd="0" presId="urn:microsoft.com/office/officeart/2008/layout/NameandTitleOrganizationalChart"/>
    <dgm:cxn modelId="{47704275-D37C-4DA1-B7CE-41A0B8EBC037}" type="presParOf" srcId="{8DE4DBB7-C36E-46F0-9B30-D3ABB6F66A32}" destId="{B0D72D0C-9DB0-4F86-9F9F-17D9ADF73C60}" srcOrd="0" destOrd="0" presId="urn:microsoft.com/office/officeart/2008/layout/NameandTitleOrganizationalChart"/>
    <dgm:cxn modelId="{FC23F6BE-A6F0-4352-8AC5-E5E3A18FFBC0}" type="presParOf" srcId="{B0D72D0C-9DB0-4F86-9F9F-17D9ADF73C60}" destId="{6DF6EE5F-2CEB-4552-A0F2-DD1CF64947B3}" srcOrd="0" destOrd="0" presId="urn:microsoft.com/office/officeart/2008/layout/NameandTitleOrganizationalChart"/>
    <dgm:cxn modelId="{C1922086-B5AB-4273-8B2D-E8B658145636}" type="presParOf" srcId="{B0D72D0C-9DB0-4F86-9F9F-17D9ADF73C60}" destId="{B271F55D-1B93-4EB6-9A2F-FA096442D73C}" srcOrd="1" destOrd="0" presId="urn:microsoft.com/office/officeart/2008/layout/NameandTitleOrganizationalChart"/>
    <dgm:cxn modelId="{E75CAEFF-2D8E-4BD4-8548-E62050EFFB65}" type="presParOf" srcId="{B0D72D0C-9DB0-4F86-9F9F-17D9ADF73C60}" destId="{0FC041FF-6551-42BC-9A69-4CE4417C8788}" srcOrd="2" destOrd="0" presId="urn:microsoft.com/office/officeart/2008/layout/NameandTitleOrganizationalChart"/>
    <dgm:cxn modelId="{5BD6C64C-0732-4DF3-8782-18A978DC55D7}" type="presParOf" srcId="{8DE4DBB7-C36E-46F0-9B30-D3ABB6F66A32}" destId="{9DE8492E-7FC7-4A72-B76A-FC8FDA357154}" srcOrd="1" destOrd="0" presId="urn:microsoft.com/office/officeart/2008/layout/NameandTitleOrganizationalChart"/>
    <dgm:cxn modelId="{03FAF549-26FD-4B1F-A6E4-7620D08E1D87}" type="presParOf" srcId="{9DE8492E-7FC7-4A72-B76A-FC8FDA357154}" destId="{A06508A1-9B29-41FF-A451-9D256B589C1F}" srcOrd="0" destOrd="0" presId="urn:microsoft.com/office/officeart/2008/layout/NameandTitleOrganizationalChart"/>
    <dgm:cxn modelId="{599FC9A7-F267-4493-9DAE-CD6D4EDF3BF3}" type="presParOf" srcId="{9DE8492E-7FC7-4A72-B76A-FC8FDA357154}" destId="{DD236818-07BB-4630-BC20-7B995C997E55}" srcOrd="1" destOrd="0" presId="urn:microsoft.com/office/officeart/2008/layout/NameandTitleOrganizationalChart"/>
    <dgm:cxn modelId="{B5D05DF4-94C8-4CD8-8E4E-9DFD808A585C}" type="presParOf" srcId="{DD236818-07BB-4630-BC20-7B995C997E55}" destId="{CC4341CA-722E-44B5-B72D-7D39E6666CFD}" srcOrd="0" destOrd="0" presId="urn:microsoft.com/office/officeart/2008/layout/NameandTitleOrganizationalChart"/>
    <dgm:cxn modelId="{6ED6E19F-3633-4C4D-8D61-E05F009DD00C}" type="presParOf" srcId="{CC4341CA-722E-44B5-B72D-7D39E6666CFD}" destId="{0F1631C9-8EF6-476C-B3EC-0B9DCB7ADAFA}" srcOrd="0" destOrd="0" presId="urn:microsoft.com/office/officeart/2008/layout/NameandTitleOrganizationalChart"/>
    <dgm:cxn modelId="{D832FFF6-DE9D-435D-952D-DCF6E8D5B422}" type="presParOf" srcId="{CC4341CA-722E-44B5-B72D-7D39E6666CFD}" destId="{F75617AE-19A3-4FD7-95E7-8C9FFEC040FA}" srcOrd="1" destOrd="0" presId="urn:microsoft.com/office/officeart/2008/layout/NameandTitleOrganizationalChart"/>
    <dgm:cxn modelId="{7B2821F8-D62C-4F24-B8DD-34304A84D38D}" type="presParOf" srcId="{CC4341CA-722E-44B5-B72D-7D39E6666CFD}" destId="{FD3AA3F6-1321-4FB3-A9FC-EC8EB716A4B8}" srcOrd="2" destOrd="0" presId="urn:microsoft.com/office/officeart/2008/layout/NameandTitleOrganizationalChart"/>
    <dgm:cxn modelId="{8CA19BE2-A385-428E-A0DB-43AFFA444A0C}" type="presParOf" srcId="{DD236818-07BB-4630-BC20-7B995C997E55}" destId="{FCE08832-E447-4F04-AC04-0B41E4AF4EAD}" srcOrd="1" destOrd="0" presId="urn:microsoft.com/office/officeart/2008/layout/NameandTitleOrganizationalChart"/>
    <dgm:cxn modelId="{4C433267-9954-45E7-AEFB-56361D3A7902}" type="presParOf" srcId="{DD236818-07BB-4630-BC20-7B995C997E55}" destId="{7E3986D9-CBE8-4E24-8B19-76F57A0D815E}" srcOrd="2" destOrd="0" presId="urn:microsoft.com/office/officeart/2008/layout/NameandTitleOrganizationalChart"/>
    <dgm:cxn modelId="{5A24416D-D3DF-49D9-A19E-393DC3262C40}" type="presParOf" srcId="{9DE8492E-7FC7-4A72-B76A-FC8FDA357154}" destId="{42A80412-D316-4949-9158-595F577AC63F}" srcOrd="2" destOrd="0" presId="urn:microsoft.com/office/officeart/2008/layout/NameandTitleOrganizationalChart"/>
    <dgm:cxn modelId="{BCC3D26E-47E6-4E3C-A5B2-0FCFD2A2C1D1}" type="presParOf" srcId="{9DE8492E-7FC7-4A72-B76A-FC8FDA357154}" destId="{483734C0-3B64-43EF-A518-EC4ECD5EAC0F}" srcOrd="3" destOrd="0" presId="urn:microsoft.com/office/officeart/2008/layout/NameandTitleOrganizationalChart"/>
    <dgm:cxn modelId="{78C75595-AEC8-4485-B48F-296FEABD5832}" type="presParOf" srcId="{483734C0-3B64-43EF-A518-EC4ECD5EAC0F}" destId="{3C12182B-3358-4CF2-AF5F-51690CE783BC}" srcOrd="0" destOrd="0" presId="urn:microsoft.com/office/officeart/2008/layout/NameandTitleOrganizationalChart"/>
    <dgm:cxn modelId="{E8FF450F-CA9C-4DF9-966D-725BBC1E2AA1}" type="presParOf" srcId="{3C12182B-3358-4CF2-AF5F-51690CE783BC}" destId="{B2AD5BF1-C3FC-4D4C-9052-BE7B888E5974}" srcOrd="0" destOrd="0" presId="urn:microsoft.com/office/officeart/2008/layout/NameandTitleOrganizationalChart"/>
    <dgm:cxn modelId="{00B06E50-662B-448F-B82B-AEE68A70BBF0}" type="presParOf" srcId="{3C12182B-3358-4CF2-AF5F-51690CE783BC}" destId="{314D7026-1DAC-44F3-AB90-F25D52A60DC8}" srcOrd="1" destOrd="0" presId="urn:microsoft.com/office/officeart/2008/layout/NameandTitleOrganizationalChart"/>
    <dgm:cxn modelId="{FA5AD6F7-783C-4203-B4A4-908B4ACF23F6}" type="presParOf" srcId="{3C12182B-3358-4CF2-AF5F-51690CE783BC}" destId="{130CA846-C127-4455-9BF8-70C8CE9F53E8}" srcOrd="2" destOrd="0" presId="urn:microsoft.com/office/officeart/2008/layout/NameandTitleOrganizationalChart"/>
    <dgm:cxn modelId="{47E4FB40-E551-49CB-97AA-06625DE9DFAC}" type="presParOf" srcId="{483734C0-3B64-43EF-A518-EC4ECD5EAC0F}" destId="{ACEB0E8E-A451-4042-8719-3A5749AE90CD}" srcOrd="1" destOrd="0" presId="urn:microsoft.com/office/officeart/2008/layout/NameandTitleOrganizationalChart"/>
    <dgm:cxn modelId="{B28A864B-987E-44B1-871A-BF58E35DA8E5}" type="presParOf" srcId="{483734C0-3B64-43EF-A518-EC4ECD5EAC0F}" destId="{D4E60507-DD59-4B73-81D2-B1D7761823CF}" srcOrd="2" destOrd="0" presId="urn:microsoft.com/office/officeart/2008/layout/NameandTitleOrganizationalChart"/>
    <dgm:cxn modelId="{5DBF17BA-6A5C-4FE6-B848-D83F01743EA3}" type="presParOf" srcId="{8DE4DBB7-C36E-46F0-9B30-D3ABB6F66A32}" destId="{9E5B7916-1571-44E1-883D-8ECACD98790F}" srcOrd="2" destOrd="0" presId="urn:microsoft.com/office/officeart/2008/layout/NameandTitleOrganizationalChart"/>
    <dgm:cxn modelId="{21DCDB10-2980-4FBF-B0B6-B986C3C10DF2}" type="presParOf" srcId="{28E3F606-9DC0-498F-8552-BF513F8F7B51}" destId="{A9ABE02F-429C-4BB2-82F4-184C7BAE92A6}" srcOrd="2" destOrd="0" presId="urn:microsoft.com/office/officeart/2008/layout/NameandTitleOrganizationalChart"/>
    <dgm:cxn modelId="{D947CBCD-619F-410B-8E39-2920F7B76D74}" type="presParOf" srcId="{28E3F606-9DC0-498F-8552-BF513F8F7B51}" destId="{F525803A-9022-4E98-B22B-43E9BD684F30}" srcOrd="3" destOrd="0" presId="urn:microsoft.com/office/officeart/2008/layout/NameandTitleOrganizationalChart"/>
    <dgm:cxn modelId="{349FE3AF-23F8-45FF-AC69-D972D23D4695}" type="presParOf" srcId="{F525803A-9022-4E98-B22B-43E9BD684F30}" destId="{2DBE4849-46D8-459A-8A2E-3E6496B2F9FA}" srcOrd="0" destOrd="0" presId="urn:microsoft.com/office/officeart/2008/layout/NameandTitleOrganizationalChart"/>
    <dgm:cxn modelId="{15BC8197-90CD-4C6B-BEAF-27E906E9C409}" type="presParOf" srcId="{2DBE4849-46D8-459A-8A2E-3E6496B2F9FA}" destId="{F3E96CBC-07DF-4D4E-9155-97147330AC39}" srcOrd="0" destOrd="0" presId="urn:microsoft.com/office/officeart/2008/layout/NameandTitleOrganizationalChart"/>
    <dgm:cxn modelId="{B8935327-6DD5-414C-95A3-C6D10DB489B3}" type="presParOf" srcId="{2DBE4849-46D8-459A-8A2E-3E6496B2F9FA}" destId="{EA04E974-2809-47CC-90D9-11A06B46EB79}" srcOrd="1" destOrd="0" presId="urn:microsoft.com/office/officeart/2008/layout/NameandTitleOrganizationalChart"/>
    <dgm:cxn modelId="{5EC4DB6C-11AB-4B21-8260-52AEA2DB59A0}" type="presParOf" srcId="{2DBE4849-46D8-459A-8A2E-3E6496B2F9FA}" destId="{ABF4397F-BC84-4F9F-8996-84A7806D1A93}" srcOrd="2" destOrd="0" presId="urn:microsoft.com/office/officeart/2008/layout/NameandTitleOrganizationalChart"/>
    <dgm:cxn modelId="{DEC7AC79-54E9-4C6B-93E1-6D30E73872DC}" type="presParOf" srcId="{F525803A-9022-4E98-B22B-43E9BD684F30}" destId="{84930BDE-F601-4CCA-B813-870AFE4A8BE3}" srcOrd="1" destOrd="0" presId="urn:microsoft.com/office/officeart/2008/layout/NameandTitleOrganizationalChart"/>
    <dgm:cxn modelId="{57B7D6A2-D83F-463B-B42B-7FAC798B2211}" type="presParOf" srcId="{F525803A-9022-4E98-B22B-43E9BD684F30}" destId="{E96A07C5-8D33-4D36-95F0-8462194D52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53D51-771C-41B4-BBA3-84A7D39AF07D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761029-EEE1-4648-95BF-C7C3229EB97F}">
      <dgm:prSet phldrT="[文字]" custT="1"/>
      <dgm:spPr/>
      <dgm:t>
        <a:bodyPr/>
        <a:lstStyle/>
        <a:p>
          <a:r>
            <a:rPr lang="en-US" sz="2800" b="0" i="0" dirty="0"/>
            <a:t>Variables</a:t>
          </a:r>
          <a:endParaRPr lang="zh-TW" altLang="en-US" sz="2800" dirty="0"/>
        </a:p>
      </dgm:t>
    </dgm:pt>
    <dgm:pt modelId="{99E1F30B-ADA0-4EB3-A8AF-3AE47A2D9FA1}" type="parTrans" cxnId="{6A262940-0475-4739-B927-269F3334D819}">
      <dgm:prSet/>
      <dgm:spPr/>
      <dgm:t>
        <a:bodyPr/>
        <a:lstStyle/>
        <a:p>
          <a:endParaRPr lang="zh-TW" altLang="en-US"/>
        </a:p>
      </dgm:t>
    </dgm:pt>
    <dgm:pt modelId="{3222877B-CDC5-4E51-AF33-1DAB037432A5}" type="sibTrans" cxnId="{6A262940-0475-4739-B927-269F3334D819}">
      <dgm:prSet custT="1"/>
      <dgm:spPr/>
      <dgm:t>
        <a:bodyPr/>
        <a:lstStyle/>
        <a:p>
          <a:endParaRPr lang="zh-TW" altLang="en-US" sz="3200"/>
        </a:p>
      </dgm:t>
    </dgm:pt>
    <dgm:pt modelId="{6C2F306D-C23E-4871-99DA-C4EA40F6278B}" type="asst">
      <dgm:prSet phldrT="[文字]" custT="1"/>
      <dgm:spPr/>
      <dgm:t>
        <a:bodyPr/>
        <a:lstStyle/>
        <a:p>
          <a:r>
            <a:rPr lang="en-US" sz="2800" b="0" i="0" dirty="0"/>
            <a:t>categorical variable</a:t>
          </a:r>
          <a:endParaRPr lang="zh-TW" altLang="en-US" sz="2800" dirty="0"/>
        </a:p>
      </dgm:t>
    </dgm:pt>
    <dgm:pt modelId="{FBAA3B62-A1AA-4097-8DD9-70AC7E60F49E}" type="parTrans" cxnId="{A120C2E1-0055-4846-A282-265C3B01CB0B}">
      <dgm:prSet/>
      <dgm:spPr/>
      <dgm:t>
        <a:bodyPr/>
        <a:lstStyle/>
        <a:p>
          <a:endParaRPr lang="zh-TW" altLang="en-US" sz="1600"/>
        </a:p>
      </dgm:t>
    </dgm:pt>
    <dgm:pt modelId="{3E73FFD2-D026-433E-B722-A7DEA8A32720}" type="sibTrans" cxnId="{A120C2E1-0055-4846-A282-265C3B01CB0B}">
      <dgm:prSet custT="1"/>
      <dgm:spPr/>
      <dgm:t>
        <a:bodyPr/>
        <a:lstStyle/>
        <a:p>
          <a:r>
            <a:rPr lang="en-US" altLang="zh-TW" sz="3200" dirty="0"/>
            <a:t>Factors</a:t>
          </a:r>
          <a:endParaRPr lang="zh-TW" altLang="en-US" sz="3200" dirty="0"/>
        </a:p>
      </dgm:t>
    </dgm:pt>
    <dgm:pt modelId="{296098D5-1E1A-4FF5-B3D8-2DA1BBDB44B4}">
      <dgm:prSet phldrT="[文字]" custT="1"/>
      <dgm:spPr/>
      <dgm:t>
        <a:bodyPr/>
        <a:lstStyle/>
        <a:p>
          <a:r>
            <a:rPr lang="en-US" sz="2800" b="1" i="0" dirty="0"/>
            <a:t>ordinal categorical variable</a:t>
          </a:r>
          <a:endParaRPr lang="zh-TW" altLang="en-US" sz="2800" dirty="0"/>
        </a:p>
      </dgm:t>
    </dgm:pt>
    <dgm:pt modelId="{E08DCBCF-B5C5-4EE1-B58C-79CAB71F790E}" type="parTrans" cxnId="{A0D99814-85D4-4FE2-A902-0AF6CBCD3DEA}">
      <dgm:prSet/>
      <dgm:spPr/>
      <dgm:t>
        <a:bodyPr/>
        <a:lstStyle/>
        <a:p>
          <a:endParaRPr lang="zh-TW" altLang="en-US" sz="1600"/>
        </a:p>
      </dgm:t>
    </dgm:pt>
    <dgm:pt modelId="{88E6E913-33F2-48A1-BF9B-2FA481319909}" type="sibTrans" cxnId="{A0D99814-85D4-4FE2-A902-0AF6CBCD3DEA}">
      <dgm:prSet custT="1"/>
      <dgm:spPr/>
      <dgm:t>
        <a:bodyPr/>
        <a:lstStyle/>
        <a:p>
          <a:r>
            <a:rPr lang="en-US" sz="2800" b="0" i="0" dirty="0"/>
            <a:t>Ordered factors</a:t>
          </a:r>
          <a:endParaRPr lang="zh-TW" altLang="en-US" sz="2800" b="0" dirty="0"/>
        </a:p>
      </dgm:t>
    </dgm:pt>
    <dgm:pt modelId="{94F9E6A9-CB4C-4574-9D1C-ED14258FE29F}" type="asst">
      <dgm:prSet phldrT="[文字]" custT="1"/>
      <dgm:spPr/>
      <dgm:t>
        <a:bodyPr/>
        <a:lstStyle/>
        <a:p>
          <a:r>
            <a:rPr lang="en-US" sz="3200" b="0" i="0" dirty="0"/>
            <a:t>continuous variable </a:t>
          </a:r>
          <a:endParaRPr lang="zh-TW" altLang="en-US" sz="3200" dirty="0"/>
        </a:p>
      </dgm:t>
    </dgm:pt>
    <dgm:pt modelId="{3CD38C55-8F6A-4582-804F-7C102E4A8929}" type="parTrans" cxnId="{818A4161-16E8-4BCA-BC85-FCC9FA9B30AC}">
      <dgm:prSet/>
      <dgm:spPr/>
      <dgm:t>
        <a:bodyPr/>
        <a:lstStyle/>
        <a:p>
          <a:endParaRPr lang="zh-TW" altLang="en-US" sz="1600"/>
        </a:p>
      </dgm:t>
    </dgm:pt>
    <dgm:pt modelId="{5EDF1A7A-A54E-41B6-9861-8EAFBDD16E63}" type="sibTrans" cxnId="{818A4161-16E8-4BCA-BC85-FCC9FA9B30AC}">
      <dgm:prSet custT="1"/>
      <dgm:spPr/>
      <dgm:t>
        <a:bodyPr/>
        <a:lstStyle/>
        <a:p>
          <a:r>
            <a:rPr lang="en-US" altLang="zh-TW" sz="3200" dirty="0"/>
            <a:t>Vectors</a:t>
          </a:r>
          <a:endParaRPr lang="zh-TW" altLang="en-US" sz="3200" dirty="0"/>
        </a:p>
      </dgm:t>
    </dgm:pt>
    <dgm:pt modelId="{494CA6C9-C5AD-423E-A540-0FFF2FA0DE8B}">
      <dgm:prSet phldrT="[文字]" custT="1"/>
      <dgm:spPr/>
      <dgm:t>
        <a:bodyPr/>
        <a:lstStyle/>
        <a:p>
          <a:r>
            <a:rPr lang="en-US" sz="2800" b="1" i="0" dirty="0"/>
            <a:t>nominal categorical variable</a:t>
          </a:r>
          <a:endParaRPr lang="zh-TW" altLang="en-US" sz="2800" dirty="0"/>
        </a:p>
      </dgm:t>
    </dgm:pt>
    <dgm:pt modelId="{6D5BCC0F-2E17-409C-9589-DBFD78F846D8}" type="parTrans" cxnId="{5DD48521-AC19-450D-9933-71470C26AD93}">
      <dgm:prSet/>
      <dgm:spPr/>
      <dgm:t>
        <a:bodyPr/>
        <a:lstStyle/>
        <a:p>
          <a:endParaRPr lang="zh-TW" altLang="en-US" sz="1600"/>
        </a:p>
      </dgm:t>
    </dgm:pt>
    <dgm:pt modelId="{BF2C286E-15E6-4189-AA25-9B17521107A9}" type="sibTrans" cxnId="{5DD48521-AC19-450D-9933-71470C26AD93}">
      <dgm:prSet custT="1"/>
      <dgm:spPr/>
      <dgm:t>
        <a:bodyPr/>
        <a:lstStyle/>
        <a:p>
          <a:r>
            <a:rPr lang="en-US" sz="2800" b="0" i="0" dirty="0"/>
            <a:t>Nominal factors</a:t>
          </a:r>
          <a:endParaRPr lang="zh-TW" altLang="en-US" sz="2800" dirty="0"/>
        </a:p>
      </dgm:t>
    </dgm:pt>
    <dgm:pt modelId="{ADED6F9C-8011-4861-8719-4970C686690B}" type="pres">
      <dgm:prSet presAssocID="{53553D51-771C-41B4-BBA3-84A7D39AF07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43D28C7-F996-44EC-BAA1-A4FEE460707D}" type="pres">
      <dgm:prSet presAssocID="{46761029-EEE1-4648-95BF-C7C3229EB97F}" presName="hierRoot1" presStyleCnt="0">
        <dgm:presLayoutVars>
          <dgm:hierBranch val="init"/>
        </dgm:presLayoutVars>
      </dgm:prSet>
      <dgm:spPr/>
    </dgm:pt>
    <dgm:pt modelId="{20DFFA40-45D3-4203-98C8-1E8B652881F6}" type="pres">
      <dgm:prSet presAssocID="{46761029-EEE1-4648-95BF-C7C3229EB97F}" presName="rootComposite1" presStyleCnt="0"/>
      <dgm:spPr/>
    </dgm:pt>
    <dgm:pt modelId="{4CACAF6E-4FC8-4890-8D30-4BC45AC2F15A}" type="pres">
      <dgm:prSet presAssocID="{46761029-EEE1-4648-95BF-C7C3229EB97F}" presName="rootText1" presStyleLbl="node0" presStyleIdx="0" presStyleCnt="1">
        <dgm:presLayoutVars>
          <dgm:chMax/>
          <dgm:chPref val="3"/>
        </dgm:presLayoutVars>
      </dgm:prSet>
      <dgm:spPr/>
    </dgm:pt>
    <dgm:pt modelId="{ABBD9B26-EACA-450F-A2AE-BA0C59AEE102}" type="pres">
      <dgm:prSet presAssocID="{46761029-EEE1-4648-95BF-C7C3229EB97F}" presName="titleText1" presStyleLbl="fgAcc0" presStyleIdx="0" presStyleCnt="1">
        <dgm:presLayoutVars>
          <dgm:chMax val="0"/>
          <dgm:chPref val="0"/>
        </dgm:presLayoutVars>
      </dgm:prSet>
      <dgm:spPr/>
    </dgm:pt>
    <dgm:pt modelId="{03043A24-E1DF-49D7-98B0-FBDD032817D2}" type="pres">
      <dgm:prSet presAssocID="{46761029-EEE1-4648-95BF-C7C3229EB97F}" presName="rootConnector1" presStyleLbl="node1" presStyleIdx="0" presStyleCnt="2"/>
      <dgm:spPr/>
    </dgm:pt>
    <dgm:pt modelId="{4DC46979-A84E-42CA-B15A-1CEF52CBDC63}" type="pres">
      <dgm:prSet presAssocID="{46761029-EEE1-4648-95BF-C7C3229EB97F}" presName="hierChild2" presStyleCnt="0"/>
      <dgm:spPr/>
    </dgm:pt>
    <dgm:pt modelId="{28E3F606-9DC0-498F-8552-BF513F8F7B51}" type="pres">
      <dgm:prSet presAssocID="{46761029-EEE1-4648-95BF-C7C3229EB97F}" presName="hierChild3" presStyleCnt="0"/>
      <dgm:spPr/>
    </dgm:pt>
    <dgm:pt modelId="{E55F49EC-0DF7-460B-AFA2-7965399997A5}" type="pres">
      <dgm:prSet presAssocID="{FBAA3B62-A1AA-4097-8DD9-70AC7E60F49E}" presName="Name96" presStyleLbl="parChTrans1D2" presStyleIdx="0" presStyleCnt="2"/>
      <dgm:spPr/>
    </dgm:pt>
    <dgm:pt modelId="{8DE4DBB7-C36E-46F0-9B30-D3ABB6F66A32}" type="pres">
      <dgm:prSet presAssocID="{6C2F306D-C23E-4871-99DA-C4EA40F6278B}" presName="hierRoot3" presStyleCnt="0">
        <dgm:presLayoutVars>
          <dgm:hierBranch val="init"/>
        </dgm:presLayoutVars>
      </dgm:prSet>
      <dgm:spPr/>
    </dgm:pt>
    <dgm:pt modelId="{B0D72D0C-9DB0-4F86-9F9F-17D9ADF73C60}" type="pres">
      <dgm:prSet presAssocID="{6C2F306D-C23E-4871-99DA-C4EA40F6278B}" presName="rootComposite3" presStyleCnt="0"/>
      <dgm:spPr/>
    </dgm:pt>
    <dgm:pt modelId="{6DF6EE5F-2CEB-4552-A0F2-DD1CF64947B3}" type="pres">
      <dgm:prSet presAssocID="{6C2F306D-C23E-4871-99DA-C4EA40F6278B}" presName="rootText3" presStyleLbl="asst1" presStyleIdx="0" presStyleCnt="2">
        <dgm:presLayoutVars>
          <dgm:chPref val="3"/>
        </dgm:presLayoutVars>
      </dgm:prSet>
      <dgm:spPr/>
    </dgm:pt>
    <dgm:pt modelId="{B271F55D-1B93-4EB6-9A2F-FA096442D73C}" type="pres">
      <dgm:prSet presAssocID="{6C2F306D-C23E-4871-99DA-C4EA40F6278B}" presName="titleText3" presStyleLbl="fgAcc2" presStyleIdx="0" presStyleCnt="2">
        <dgm:presLayoutVars>
          <dgm:chMax val="0"/>
          <dgm:chPref val="0"/>
        </dgm:presLayoutVars>
      </dgm:prSet>
      <dgm:spPr/>
    </dgm:pt>
    <dgm:pt modelId="{0FC041FF-6551-42BC-9A69-4CE4417C8788}" type="pres">
      <dgm:prSet presAssocID="{6C2F306D-C23E-4871-99DA-C4EA40F6278B}" presName="rootConnector3" presStyleLbl="asst1" presStyleIdx="0" presStyleCnt="2"/>
      <dgm:spPr/>
    </dgm:pt>
    <dgm:pt modelId="{9DE8492E-7FC7-4A72-B76A-FC8FDA357154}" type="pres">
      <dgm:prSet presAssocID="{6C2F306D-C23E-4871-99DA-C4EA40F6278B}" presName="hierChild6" presStyleCnt="0"/>
      <dgm:spPr/>
    </dgm:pt>
    <dgm:pt modelId="{A06508A1-9B29-41FF-A451-9D256B589C1F}" type="pres">
      <dgm:prSet presAssocID="{E08DCBCF-B5C5-4EE1-B58C-79CAB71F790E}" presName="Name37" presStyleLbl="parChTrans1D3" presStyleIdx="0" presStyleCnt="2"/>
      <dgm:spPr/>
    </dgm:pt>
    <dgm:pt modelId="{DD236818-07BB-4630-BC20-7B995C997E55}" type="pres">
      <dgm:prSet presAssocID="{296098D5-1E1A-4FF5-B3D8-2DA1BBDB44B4}" presName="hierRoot2" presStyleCnt="0">
        <dgm:presLayoutVars>
          <dgm:hierBranch val="init"/>
        </dgm:presLayoutVars>
      </dgm:prSet>
      <dgm:spPr/>
    </dgm:pt>
    <dgm:pt modelId="{CC4341CA-722E-44B5-B72D-7D39E6666CFD}" type="pres">
      <dgm:prSet presAssocID="{296098D5-1E1A-4FF5-B3D8-2DA1BBDB44B4}" presName="rootComposite" presStyleCnt="0"/>
      <dgm:spPr/>
    </dgm:pt>
    <dgm:pt modelId="{0F1631C9-8EF6-476C-B3EC-0B9DCB7ADAFA}" type="pres">
      <dgm:prSet presAssocID="{296098D5-1E1A-4FF5-B3D8-2DA1BBDB44B4}" presName="rootText" presStyleLbl="node1" presStyleIdx="0" presStyleCnt="2">
        <dgm:presLayoutVars>
          <dgm:chMax/>
          <dgm:chPref val="3"/>
        </dgm:presLayoutVars>
      </dgm:prSet>
      <dgm:spPr/>
    </dgm:pt>
    <dgm:pt modelId="{F75617AE-19A3-4FD7-95E7-8C9FFEC040FA}" type="pres">
      <dgm:prSet presAssocID="{296098D5-1E1A-4FF5-B3D8-2DA1BBDB44B4}" presName="titleText2" presStyleLbl="fgAcc1" presStyleIdx="0" presStyleCnt="2">
        <dgm:presLayoutVars>
          <dgm:chMax val="0"/>
          <dgm:chPref val="0"/>
        </dgm:presLayoutVars>
      </dgm:prSet>
      <dgm:spPr/>
    </dgm:pt>
    <dgm:pt modelId="{FD3AA3F6-1321-4FB3-A9FC-EC8EB716A4B8}" type="pres">
      <dgm:prSet presAssocID="{296098D5-1E1A-4FF5-B3D8-2DA1BBDB44B4}" presName="rootConnector" presStyleLbl="node3" presStyleIdx="0" presStyleCnt="0"/>
      <dgm:spPr/>
    </dgm:pt>
    <dgm:pt modelId="{FCE08832-E447-4F04-AC04-0B41E4AF4EAD}" type="pres">
      <dgm:prSet presAssocID="{296098D5-1E1A-4FF5-B3D8-2DA1BBDB44B4}" presName="hierChild4" presStyleCnt="0"/>
      <dgm:spPr/>
    </dgm:pt>
    <dgm:pt modelId="{7E3986D9-CBE8-4E24-8B19-76F57A0D815E}" type="pres">
      <dgm:prSet presAssocID="{296098D5-1E1A-4FF5-B3D8-2DA1BBDB44B4}" presName="hierChild5" presStyleCnt="0"/>
      <dgm:spPr/>
    </dgm:pt>
    <dgm:pt modelId="{42A80412-D316-4949-9158-595F577AC63F}" type="pres">
      <dgm:prSet presAssocID="{6D5BCC0F-2E17-409C-9589-DBFD78F846D8}" presName="Name37" presStyleLbl="parChTrans1D3" presStyleIdx="1" presStyleCnt="2"/>
      <dgm:spPr/>
    </dgm:pt>
    <dgm:pt modelId="{483734C0-3B64-43EF-A518-EC4ECD5EAC0F}" type="pres">
      <dgm:prSet presAssocID="{494CA6C9-C5AD-423E-A540-0FFF2FA0DE8B}" presName="hierRoot2" presStyleCnt="0">
        <dgm:presLayoutVars>
          <dgm:hierBranch val="init"/>
        </dgm:presLayoutVars>
      </dgm:prSet>
      <dgm:spPr/>
    </dgm:pt>
    <dgm:pt modelId="{3C12182B-3358-4CF2-AF5F-51690CE783BC}" type="pres">
      <dgm:prSet presAssocID="{494CA6C9-C5AD-423E-A540-0FFF2FA0DE8B}" presName="rootComposite" presStyleCnt="0"/>
      <dgm:spPr/>
    </dgm:pt>
    <dgm:pt modelId="{B2AD5BF1-C3FC-4D4C-9052-BE7B888E5974}" type="pres">
      <dgm:prSet presAssocID="{494CA6C9-C5AD-423E-A540-0FFF2FA0DE8B}" presName="rootText" presStyleLbl="node1" presStyleIdx="1" presStyleCnt="2">
        <dgm:presLayoutVars>
          <dgm:chMax/>
          <dgm:chPref val="3"/>
        </dgm:presLayoutVars>
      </dgm:prSet>
      <dgm:spPr/>
    </dgm:pt>
    <dgm:pt modelId="{314D7026-1DAC-44F3-AB90-F25D52A60DC8}" type="pres">
      <dgm:prSet presAssocID="{494CA6C9-C5AD-423E-A540-0FFF2FA0DE8B}" presName="titleText2" presStyleLbl="fgAcc1" presStyleIdx="1" presStyleCnt="2">
        <dgm:presLayoutVars>
          <dgm:chMax val="0"/>
          <dgm:chPref val="0"/>
        </dgm:presLayoutVars>
      </dgm:prSet>
      <dgm:spPr/>
    </dgm:pt>
    <dgm:pt modelId="{130CA846-C127-4455-9BF8-70C8CE9F53E8}" type="pres">
      <dgm:prSet presAssocID="{494CA6C9-C5AD-423E-A540-0FFF2FA0DE8B}" presName="rootConnector" presStyleLbl="node3" presStyleIdx="0" presStyleCnt="0"/>
      <dgm:spPr/>
    </dgm:pt>
    <dgm:pt modelId="{ACEB0E8E-A451-4042-8719-3A5749AE90CD}" type="pres">
      <dgm:prSet presAssocID="{494CA6C9-C5AD-423E-A540-0FFF2FA0DE8B}" presName="hierChild4" presStyleCnt="0"/>
      <dgm:spPr/>
    </dgm:pt>
    <dgm:pt modelId="{D4E60507-DD59-4B73-81D2-B1D7761823CF}" type="pres">
      <dgm:prSet presAssocID="{494CA6C9-C5AD-423E-A540-0FFF2FA0DE8B}" presName="hierChild5" presStyleCnt="0"/>
      <dgm:spPr/>
    </dgm:pt>
    <dgm:pt modelId="{9E5B7916-1571-44E1-883D-8ECACD98790F}" type="pres">
      <dgm:prSet presAssocID="{6C2F306D-C23E-4871-99DA-C4EA40F6278B}" presName="hierChild7" presStyleCnt="0"/>
      <dgm:spPr/>
    </dgm:pt>
    <dgm:pt modelId="{A9ABE02F-429C-4BB2-82F4-184C7BAE92A6}" type="pres">
      <dgm:prSet presAssocID="{3CD38C55-8F6A-4582-804F-7C102E4A8929}" presName="Name96" presStyleLbl="parChTrans1D2" presStyleIdx="1" presStyleCnt="2"/>
      <dgm:spPr/>
    </dgm:pt>
    <dgm:pt modelId="{F525803A-9022-4E98-B22B-43E9BD684F30}" type="pres">
      <dgm:prSet presAssocID="{94F9E6A9-CB4C-4574-9D1C-ED14258FE29F}" presName="hierRoot3" presStyleCnt="0">
        <dgm:presLayoutVars>
          <dgm:hierBranch val="init"/>
        </dgm:presLayoutVars>
      </dgm:prSet>
      <dgm:spPr/>
    </dgm:pt>
    <dgm:pt modelId="{2DBE4849-46D8-459A-8A2E-3E6496B2F9FA}" type="pres">
      <dgm:prSet presAssocID="{94F9E6A9-CB4C-4574-9D1C-ED14258FE29F}" presName="rootComposite3" presStyleCnt="0"/>
      <dgm:spPr/>
    </dgm:pt>
    <dgm:pt modelId="{F3E96CBC-07DF-4D4E-9155-97147330AC39}" type="pres">
      <dgm:prSet presAssocID="{94F9E6A9-CB4C-4574-9D1C-ED14258FE29F}" presName="rootText3" presStyleLbl="asst1" presStyleIdx="1" presStyleCnt="2">
        <dgm:presLayoutVars>
          <dgm:chPref val="3"/>
        </dgm:presLayoutVars>
      </dgm:prSet>
      <dgm:spPr/>
    </dgm:pt>
    <dgm:pt modelId="{EA04E974-2809-47CC-90D9-11A06B46EB79}" type="pres">
      <dgm:prSet presAssocID="{94F9E6A9-CB4C-4574-9D1C-ED14258FE29F}" presName="titleText3" presStyleLbl="fgAcc2" presStyleIdx="1" presStyleCnt="2">
        <dgm:presLayoutVars>
          <dgm:chMax val="0"/>
          <dgm:chPref val="0"/>
        </dgm:presLayoutVars>
      </dgm:prSet>
      <dgm:spPr/>
    </dgm:pt>
    <dgm:pt modelId="{ABF4397F-BC84-4F9F-8996-84A7806D1A93}" type="pres">
      <dgm:prSet presAssocID="{94F9E6A9-CB4C-4574-9D1C-ED14258FE29F}" presName="rootConnector3" presStyleLbl="asst1" presStyleIdx="1" presStyleCnt="2"/>
      <dgm:spPr/>
    </dgm:pt>
    <dgm:pt modelId="{84930BDE-F601-4CCA-B813-870AFE4A8BE3}" type="pres">
      <dgm:prSet presAssocID="{94F9E6A9-CB4C-4574-9D1C-ED14258FE29F}" presName="hierChild6" presStyleCnt="0"/>
      <dgm:spPr/>
    </dgm:pt>
    <dgm:pt modelId="{E96A07C5-8D33-4D36-95F0-8462194D5242}" type="pres">
      <dgm:prSet presAssocID="{94F9E6A9-CB4C-4574-9D1C-ED14258FE29F}" presName="hierChild7" presStyleCnt="0"/>
      <dgm:spPr/>
    </dgm:pt>
  </dgm:ptLst>
  <dgm:cxnLst>
    <dgm:cxn modelId="{0F279E06-0091-468A-809A-C0576E019687}" type="presOf" srcId="{296098D5-1E1A-4FF5-B3D8-2DA1BBDB44B4}" destId="{0F1631C9-8EF6-476C-B3EC-0B9DCB7ADAFA}" srcOrd="0" destOrd="0" presId="urn:microsoft.com/office/officeart/2008/layout/NameandTitleOrganizationalChart"/>
    <dgm:cxn modelId="{ABEC7E0E-45FD-4257-ADA4-26ADDF093383}" type="presOf" srcId="{6D5BCC0F-2E17-409C-9589-DBFD78F846D8}" destId="{42A80412-D316-4949-9158-595F577AC63F}" srcOrd="0" destOrd="0" presId="urn:microsoft.com/office/officeart/2008/layout/NameandTitleOrganizationalChart"/>
    <dgm:cxn modelId="{A0D99814-85D4-4FE2-A902-0AF6CBCD3DEA}" srcId="{6C2F306D-C23E-4871-99DA-C4EA40F6278B}" destId="{296098D5-1E1A-4FF5-B3D8-2DA1BBDB44B4}" srcOrd="0" destOrd="0" parTransId="{E08DCBCF-B5C5-4EE1-B58C-79CAB71F790E}" sibTransId="{88E6E913-33F2-48A1-BF9B-2FA481319909}"/>
    <dgm:cxn modelId="{C75DFF1A-7310-438B-AB79-52AC8A7A9762}" type="presOf" srcId="{494CA6C9-C5AD-423E-A540-0FFF2FA0DE8B}" destId="{B2AD5BF1-C3FC-4D4C-9052-BE7B888E5974}" srcOrd="0" destOrd="0" presId="urn:microsoft.com/office/officeart/2008/layout/NameandTitleOrganizationalChart"/>
    <dgm:cxn modelId="{5F6DE61C-DC65-40EF-A5AD-AD19FFCAFA64}" type="presOf" srcId="{296098D5-1E1A-4FF5-B3D8-2DA1BBDB44B4}" destId="{FD3AA3F6-1321-4FB3-A9FC-EC8EB716A4B8}" srcOrd="1" destOrd="0" presId="urn:microsoft.com/office/officeart/2008/layout/NameandTitleOrganizationalChart"/>
    <dgm:cxn modelId="{5DD48521-AC19-450D-9933-71470C26AD93}" srcId="{6C2F306D-C23E-4871-99DA-C4EA40F6278B}" destId="{494CA6C9-C5AD-423E-A540-0FFF2FA0DE8B}" srcOrd="1" destOrd="0" parTransId="{6D5BCC0F-2E17-409C-9589-DBFD78F846D8}" sibTransId="{BF2C286E-15E6-4189-AA25-9B17521107A9}"/>
    <dgm:cxn modelId="{6A262940-0475-4739-B927-269F3334D819}" srcId="{53553D51-771C-41B4-BBA3-84A7D39AF07D}" destId="{46761029-EEE1-4648-95BF-C7C3229EB97F}" srcOrd="0" destOrd="0" parTransId="{99E1F30B-ADA0-4EB3-A8AF-3AE47A2D9FA1}" sibTransId="{3222877B-CDC5-4E51-AF33-1DAB037432A5}"/>
    <dgm:cxn modelId="{AE6D9340-4984-4204-BEBC-CEB332ECB3A5}" type="presOf" srcId="{6C2F306D-C23E-4871-99DA-C4EA40F6278B}" destId="{6DF6EE5F-2CEB-4552-A0F2-DD1CF64947B3}" srcOrd="0" destOrd="0" presId="urn:microsoft.com/office/officeart/2008/layout/NameandTitleOrganizationalChart"/>
    <dgm:cxn modelId="{818A4161-16E8-4BCA-BC85-FCC9FA9B30AC}" srcId="{46761029-EEE1-4648-95BF-C7C3229EB97F}" destId="{94F9E6A9-CB4C-4574-9D1C-ED14258FE29F}" srcOrd="1" destOrd="0" parTransId="{3CD38C55-8F6A-4582-804F-7C102E4A8929}" sibTransId="{5EDF1A7A-A54E-41B6-9861-8EAFBDD16E63}"/>
    <dgm:cxn modelId="{C1FF354F-B8A3-4962-91EB-D46E1EE576C6}" type="presOf" srcId="{BF2C286E-15E6-4189-AA25-9B17521107A9}" destId="{314D7026-1DAC-44F3-AB90-F25D52A60DC8}" srcOrd="0" destOrd="0" presId="urn:microsoft.com/office/officeart/2008/layout/NameandTitleOrganizationalChart"/>
    <dgm:cxn modelId="{A320994F-5E7D-48D6-BEA2-E4D825D29F9D}" type="presOf" srcId="{88E6E913-33F2-48A1-BF9B-2FA481319909}" destId="{F75617AE-19A3-4FD7-95E7-8C9FFEC040FA}" srcOrd="0" destOrd="0" presId="urn:microsoft.com/office/officeart/2008/layout/NameandTitleOrganizationalChart"/>
    <dgm:cxn modelId="{45B48C50-2107-407A-9F52-D192C056E0F3}" type="presOf" srcId="{5EDF1A7A-A54E-41B6-9861-8EAFBDD16E63}" destId="{EA04E974-2809-47CC-90D9-11A06B46EB79}" srcOrd="0" destOrd="0" presId="urn:microsoft.com/office/officeart/2008/layout/NameandTitleOrganizationalChart"/>
    <dgm:cxn modelId="{5E69AF70-AC13-4C7A-A07C-8D1B8DA48815}" type="presOf" srcId="{E08DCBCF-B5C5-4EE1-B58C-79CAB71F790E}" destId="{A06508A1-9B29-41FF-A451-9D256B589C1F}" srcOrd="0" destOrd="0" presId="urn:microsoft.com/office/officeart/2008/layout/NameandTitleOrganizationalChart"/>
    <dgm:cxn modelId="{9B04D572-D80D-4A6F-8243-6B7E1FBC9D5E}" type="presOf" srcId="{FBAA3B62-A1AA-4097-8DD9-70AC7E60F49E}" destId="{E55F49EC-0DF7-460B-AFA2-7965399997A5}" srcOrd="0" destOrd="0" presId="urn:microsoft.com/office/officeart/2008/layout/NameandTitleOrganizationalChart"/>
    <dgm:cxn modelId="{8A9A887C-3F6E-4446-BED9-7C49BC7BD00D}" type="presOf" srcId="{3222877B-CDC5-4E51-AF33-1DAB037432A5}" destId="{ABBD9B26-EACA-450F-A2AE-BA0C59AEE102}" srcOrd="0" destOrd="0" presId="urn:microsoft.com/office/officeart/2008/layout/NameandTitleOrganizationalChart"/>
    <dgm:cxn modelId="{C538FE83-5A3B-4110-8160-B1DFC99AE538}" type="presOf" srcId="{94F9E6A9-CB4C-4574-9D1C-ED14258FE29F}" destId="{ABF4397F-BC84-4F9F-8996-84A7806D1A93}" srcOrd="1" destOrd="0" presId="urn:microsoft.com/office/officeart/2008/layout/NameandTitleOrganizationalChart"/>
    <dgm:cxn modelId="{A2948F86-99D6-4074-AB0A-40796B84DE65}" type="presOf" srcId="{46761029-EEE1-4648-95BF-C7C3229EB97F}" destId="{4CACAF6E-4FC8-4890-8D30-4BC45AC2F15A}" srcOrd="0" destOrd="0" presId="urn:microsoft.com/office/officeart/2008/layout/NameandTitleOrganizationalChart"/>
    <dgm:cxn modelId="{6D6B0892-DC83-4C94-9E5D-B90C5290BA28}" type="presOf" srcId="{46761029-EEE1-4648-95BF-C7C3229EB97F}" destId="{03043A24-E1DF-49D7-98B0-FBDD032817D2}" srcOrd="1" destOrd="0" presId="urn:microsoft.com/office/officeart/2008/layout/NameandTitleOrganizationalChart"/>
    <dgm:cxn modelId="{3767EAA0-9A5D-4552-88A1-2D15409C9EE3}" type="presOf" srcId="{494CA6C9-C5AD-423E-A540-0FFF2FA0DE8B}" destId="{130CA846-C127-4455-9BF8-70C8CE9F53E8}" srcOrd="1" destOrd="0" presId="urn:microsoft.com/office/officeart/2008/layout/NameandTitleOrganizationalChart"/>
    <dgm:cxn modelId="{DFFEF7B2-B24B-4FE9-AE63-D73B50D6C70A}" type="presOf" srcId="{3CD38C55-8F6A-4582-804F-7C102E4A8929}" destId="{A9ABE02F-429C-4BB2-82F4-184C7BAE92A6}" srcOrd="0" destOrd="0" presId="urn:microsoft.com/office/officeart/2008/layout/NameandTitleOrganizationalChart"/>
    <dgm:cxn modelId="{17DB4FBE-BFC5-47B7-98DE-86BF35B7F70B}" type="presOf" srcId="{94F9E6A9-CB4C-4574-9D1C-ED14258FE29F}" destId="{F3E96CBC-07DF-4D4E-9155-97147330AC39}" srcOrd="0" destOrd="0" presId="urn:microsoft.com/office/officeart/2008/layout/NameandTitleOrganizationalChart"/>
    <dgm:cxn modelId="{F2BA06DC-92B4-4DA1-9FC5-4092C7DD39F8}" type="presOf" srcId="{6C2F306D-C23E-4871-99DA-C4EA40F6278B}" destId="{0FC041FF-6551-42BC-9A69-4CE4417C8788}" srcOrd="1" destOrd="0" presId="urn:microsoft.com/office/officeart/2008/layout/NameandTitleOrganizationalChart"/>
    <dgm:cxn modelId="{595110DC-4ABB-40B8-A664-7BBC928BA939}" type="presOf" srcId="{3E73FFD2-D026-433E-B722-A7DEA8A32720}" destId="{B271F55D-1B93-4EB6-9A2F-FA096442D73C}" srcOrd="0" destOrd="0" presId="urn:microsoft.com/office/officeart/2008/layout/NameandTitleOrganizationalChart"/>
    <dgm:cxn modelId="{A120C2E1-0055-4846-A282-265C3B01CB0B}" srcId="{46761029-EEE1-4648-95BF-C7C3229EB97F}" destId="{6C2F306D-C23E-4871-99DA-C4EA40F6278B}" srcOrd="0" destOrd="0" parTransId="{FBAA3B62-A1AA-4097-8DD9-70AC7E60F49E}" sibTransId="{3E73FFD2-D026-433E-B722-A7DEA8A32720}"/>
    <dgm:cxn modelId="{7E2518E4-FA56-441F-8D16-FE8CB1CCEB1A}" type="presOf" srcId="{53553D51-771C-41B4-BBA3-84A7D39AF07D}" destId="{ADED6F9C-8011-4861-8719-4970C686690B}" srcOrd="0" destOrd="0" presId="urn:microsoft.com/office/officeart/2008/layout/NameandTitleOrganizationalChart"/>
    <dgm:cxn modelId="{44612D58-B751-4CA0-A330-DB0688CD1639}" type="presParOf" srcId="{ADED6F9C-8011-4861-8719-4970C686690B}" destId="{943D28C7-F996-44EC-BAA1-A4FEE460707D}" srcOrd="0" destOrd="0" presId="urn:microsoft.com/office/officeart/2008/layout/NameandTitleOrganizationalChart"/>
    <dgm:cxn modelId="{86EF72EF-46B5-42AF-9950-19DBF88FE033}" type="presParOf" srcId="{943D28C7-F996-44EC-BAA1-A4FEE460707D}" destId="{20DFFA40-45D3-4203-98C8-1E8B652881F6}" srcOrd="0" destOrd="0" presId="urn:microsoft.com/office/officeart/2008/layout/NameandTitleOrganizationalChart"/>
    <dgm:cxn modelId="{EAD38DD6-1BE3-45EF-AFC5-77F05A4C3DCF}" type="presParOf" srcId="{20DFFA40-45D3-4203-98C8-1E8B652881F6}" destId="{4CACAF6E-4FC8-4890-8D30-4BC45AC2F15A}" srcOrd="0" destOrd="0" presId="urn:microsoft.com/office/officeart/2008/layout/NameandTitleOrganizationalChart"/>
    <dgm:cxn modelId="{EA9C39BA-FDE0-47AF-94D3-B49DE4268E3C}" type="presParOf" srcId="{20DFFA40-45D3-4203-98C8-1E8B652881F6}" destId="{ABBD9B26-EACA-450F-A2AE-BA0C59AEE102}" srcOrd="1" destOrd="0" presId="urn:microsoft.com/office/officeart/2008/layout/NameandTitleOrganizationalChart"/>
    <dgm:cxn modelId="{707C5637-7285-4C19-85A8-4D6551C3FC0D}" type="presParOf" srcId="{20DFFA40-45D3-4203-98C8-1E8B652881F6}" destId="{03043A24-E1DF-49D7-98B0-FBDD032817D2}" srcOrd="2" destOrd="0" presId="urn:microsoft.com/office/officeart/2008/layout/NameandTitleOrganizationalChart"/>
    <dgm:cxn modelId="{70FA9150-1C21-4AB9-9E3C-701D8A1F4F14}" type="presParOf" srcId="{943D28C7-F996-44EC-BAA1-A4FEE460707D}" destId="{4DC46979-A84E-42CA-B15A-1CEF52CBDC63}" srcOrd="1" destOrd="0" presId="urn:microsoft.com/office/officeart/2008/layout/NameandTitleOrganizationalChart"/>
    <dgm:cxn modelId="{52EF5784-8986-4124-A9E0-AC50FC9E224B}" type="presParOf" srcId="{943D28C7-F996-44EC-BAA1-A4FEE460707D}" destId="{28E3F606-9DC0-498F-8552-BF513F8F7B51}" srcOrd="2" destOrd="0" presId="urn:microsoft.com/office/officeart/2008/layout/NameandTitleOrganizationalChart"/>
    <dgm:cxn modelId="{329B6C0C-D3DF-415D-A54E-023F2D1D7C14}" type="presParOf" srcId="{28E3F606-9DC0-498F-8552-BF513F8F7B51}" destId="{E55F49EC-0DF7-460B-AFA2-7965399997A5}" srcOrd="0" destOrd="0" presId="urn:microsoft.com/office/officeart/2008/layout/NameandTitleOrganizationalChart"/>
    <dgm:cxn modelId="{5F522710-77DD-461C-90DC-E93A5112EFED}" type="presParOf" srcId="{28E3F606-9DC0-498F-8552-BF513F8F7B51}" destId="{8DE4DBB7-C36E-46F0-9B30-D3ABB6F66A32}" srcOrd="1" destOrd="0" presId="urn:microsoft.com/office/officeart/2008/layout/NameandTitleOrganizationalChart"/>
    <dgm:cxn modelId="{47704275-D37C-4DA1-B7CE-41A0B8EBC037}" type="presParOf" srcId="{8DE4DBB7-C36E-46F0-9B30-D3ABB6F66A32}" destId="{B0D72D0C-9DB0-4F86-9F9F-17D9ADF73C60}" srcOrd="0" destOrd="0" presId="urn:microsoft.com/office/officeart/2008/layout/NameandTitleOrganizationalChart"/>
    <dgm:cxn modelId="{FC23F6BE-A6F0-4352-8AC5-E5E3A18FFBC0}" type="presParOf" srcId="{B0D72D0C-9DB0-4F86-9F9F-17D9ADF73C60}" destId="{6DF6EE5F-2CEB-4552-A0F2-DD1CF64947B3}" srcOrd="0" destOrd="0" presId="urn:microsoft.com/office/officeart/2008/layout/NameandTitleOrganizationalChart"/>
    <dgm:cxn modelId="{C1922086-B5AB-4273-8B2D-E8B658145636}" type="presParOf" srcId="{B0D72D0C-9DB0-4F86-9F9F-17D9ADF73C60}" destId="{B271F55D-1B93-4EB6-9A2F-FA096442D73C}" srcOrd="1" destOrd="0" presId="urn:microsoft.com/office/officeart/2008/layout/NameandTitleOrganizationalChart"/>
    <dgm:cxn modelId="{E75CAEFF-2D8E-4BD4-8548-E62050EFFB65}" type="presParOf" srcId="{B0D72D0C-9DB0-4F86-9F9F-17D9ADF73C60}" destId="{0FC041FF-6551-42BC-9A69-4CE4417C8788}" srcOrd="2" destOrd="0" presId="urn:microsoft.com/office/officeart/2008/layout/NameandTitleOrganizationalChart"/>
    <dgm:cxn modelId="{5BD6C64C-0732-4DF3-8782-18A978DC55D7}" type="presParOf" srcId="{8DE4DBB7-C36E-46F0-9B30-D3ABB6F66A32}" destId="{9DE8492E-7FC7-4A72-B76A-FC8FDA357154}" srcOrd="1" destOrd="0" presId="urn:microsoft.com/office/officeart/2008/layout/NameandTitleOrganizationalChart"/>
    <dgm:cxn modelId="{03FAF549-26FD-4B1F-A6E4-7620D08E1D87}" type="presParOf" srcId="{9DE8492E-7FC7-4A72-B76A-FC8FDA357154}" destId="{A06508A1-9B29-41FF-A451-9D256B589C1F}" srcOrd="0" destOrd="0" presId="urn:microsoft.com/office/officeart/2008/layout/NameandTitleOrganizationalChart"/>
    <dgm:cxn modelId="{599FC9A7-F267-4493-9DAE-CD6D4EDF3BF3}" type="presParOf" srcId="{9DE8492E-7FC7-4A72-B76A-FC8FDA357154}" destId="{DD236818-07BB-4630-BC20-7B995C997E55}" srcOrd="1" destOrd="0" presId="urn:microsoft.com/office/officeart/2008/layout/NameandTitleOrganizationalChart"/>
    <dgm:cxn modelId="{B5D05DF4-94C8-4CD8-8E4E-9DFD808A585C}" type="presParOf" srcId="{DD236818-07BB-4630-BC20-7B995C997E55}" destId="{CC4341CA-722E-44B5-B72D-7D39E6666CFD}" srcOrd="0" destOrd="0" presId="urn:microsoft.com/office/officeart/2008/layout/NameandTitleOrganizationalChart"/>
    <dgm:cxn modelId="{6ED6E19F-3633-4C4D-8D61-E05F009DD00C}" type="presParOf" srcId="{CC4341CA-722E-44B5-B72D-7D39E6666CFD}" destId="{0F1631C9-8EF6-476C-B3EC-0B9DCB7ADAFA}" srcOrd="0" destOrd="0" presId="urn:microsoft.com/office/officeart/2008/layout/NameandTitleOrganizationalChart"/>
    <dgm:cxn modelId="{D832FFF6-DE9D-435D-952D-DCF6E8D5B422}" type="presParOf" srcId="{CC4341CA-722E-44B5-B72D-7D39E6666CFD}" destId="{F75617AE-19A3-4FD7-95E7-8C9FFEC040FA}" srcOrd="1" destOrd="0" presId="urn:microsoft.com/office/officeart/2008/layout/NameandTitleOrganizationalChart"/>
    <dgm:cxn modelId="{7B2821F8-D62C-4F24-B8DD-34304A84D38D}" type="presParOf" srcId="{CC4341CA-722E-44B5-B72D-7D39E6666CFD}" destId="{FD3AA3F6-1321-4FB3-A9FC-EC8EB716A4B8}" srcOrd="2" destOrd="0" presId="urn:microsoft.com/office/officeart/2008/layout/NameandTitleOrganizationalChart"/>
    <dgm:cxn modelId="{8CA19BE2-A385-428E-A0DB-43AFFA444A0C}" type="presParOf" srcId="{DD236818-07BB-4630-BC20-7B995C997E55}" destId="{FCE08832-E447-4F04-AC04-0B41E4AF4EAD}" srcOrd="1" destOrd="0" presId="urn:microsoft.com/office/officeart/2008/layout/NameandTitleOrganizationalChart"/>
    <dgm:cxn modelId="{4C433267-9954-45E7-AEFB-56361D3A7902}" type="presParOf" srcId="{DD236818-07BB-4630-BC20-7B995C997E55}" destId="{7E3986D9-CBE8-4E24-8B19-76F57A0D815E}" srcOrd="2" destOrd="0" presId="urn:microsoft.com/office/officeart/2008/layout/NameandTitleOrganizationalChart"/>
    <dgm:cxn modelId="{5A24416D-D3DF-49D9-A19E-393DC3262C40}" type="presParOf" srcId="{9DE8492E-7FC7-4A72-B76A-FC8FDA357154}" destId="{42A80412-D316-4949-9158-595F577AC63F}" srcOrd="2" destOrd="0" presId="urn:microsoft.com/office/officeart/2008/layout/NameandTitleOrganizationalChart"/>
    <dgm:cxn modelId="{BCC3D26E-47E6-4E3C-A5B2-0FCFD2A2C1D1}" type="presParOf" srcId="{9DE8492E-7FC7-4A72-B76A-FC8FDA357154}" destId="{483734C0-3B64-43EF-A518-EC4ECD5EAC0F}" srcOrd="3" destOrd="0" presId="urn:microsoft.com/office/officeart/2008/layout/NameandTitleOrganizationalChart"/>
    <dgm:cxn modelId="{78C75595-AEC8-4485-B48F-296FEABD5832}" type="presParOf" srcId="{483734C0-3B64-43EF-A518-EC4ECD5EAC0F}" destId="{3C12182B-3358-4CF2-AF5F-51690CE783BC}" srcOrd="0" destOrd="0" presId="urn:microsoft.com/office/officeart/2008/layout/NameandTitleOrganizationalChart"/>
    <dgm:cxn modelId="{E8FF450F-CA9C-4DF9-966D-725BBC1E2AA1}" type="presParOf" srcId="{3C12182B-3358-4CF2-AF5F-51690CE783BC}" destId="{B2AD5BF1-C3FC-4D4C-9052-BE7B888E5974}" srcOrd="0" destOrd="0" presId="urn:microsoft.com/office/officeart/2008/layout/NameandTitleOrganizationalChart"/>
    <dgm:cxn modelId="{00B06E50-662B-448F-B82B-AEE68A70BBF0}" type="presParOf" srcId="{3C12182B-3358-4CF2-AF5F-51690CE783BC}" destId="{314D7026-1DAC-44F3-AB90-F25D52A60DC8}" srcOrd="1" destOrd="0" presId="urn:microsoft.com/office/officeart/2008/layout/NameandTitleOrganizationalChart"/>
    <dgm:cxn modelId="{FA5AD6F7-783C-4203-B4A4-908B4ACF23F6}" type="presParOf" srcId="{3C12182B-3358-4CF2-AF5F-51690CE783BC}" destId="{130CA846-C127-4455-9BF8-70C8CE9F53E8}" srcOrd="2" destOrd="0" presId="urn:microsoft.com/office/officeart/2008/layout/NameandTitleOrganizationalChart"/>
    <dgm:cxn modelId="{47E4FB40-E551-49CB-97AA-06625DE9DFAC}" type="presParOf" srcId="{483734C0-3B64-43EF-A518-EC4ECD5EAC0F}" destId="{ACEB0E8E-A451-4042-8719-3A5749AE90CD}" srcOrd="1" destOrd="0" presId="urn:microsoft.com/office/officeart/2008/layout/NameandTitleOrganizationalChart"/>
    <dgm:cxn modelId="{B28A864B-987E-44B1-871A-BF58E35DA8E5}" type="presParOf" srcId="{483734C0-3B64-43EF-A518-EC4ECD5EAC0F}" destId="{D4E60507-DD59-4B73-81D2-B1D7761823CF}" srcOrd="2" destOrd="0" presId="urn:microsoft.com/office/officeart/2008/layout/NameandTitleOrganizationalChart"/>
    <dgm:cxn modelId="{5DBF17BA-6A5C-4FE6-B848-D83F01743EA3}" type="presParOf" srcId="{8DE4DBB7-C36E-46F0-9B30-D3ABB6F66A32}" destId="{9E5B7916-1571-44E1-883D-8ECACD98790F}" srcOrd="2" destOrd="0" presId="urn:microsoft.com/office/officeart/2008/layout/NameandTitleOrganizationalChart"/>
    <dgm:cxn modelId="{21DCDB10-2980-4FBF-B0B6-B986C3C10DF2}" type="presParOf" srcId="{28E3F606-9DC0-498F-8552-BF513F8F7B51}" destId="{A9ABE02F-429C-4BB2-82F4-184C7BAE92A6}" srcOrd="2" destOrd="0" presId="urn:microsoft.com/office/officeart/2008/layout/NameandTitleOrganizationalChart"/>
    <dgm:cxn modelId="{D947CBCD-619F-410B-8E39-2920F7B76D74}" type="presParOf" srcId="{28E3F606-9DC0-498F-8552-BF513F8F7B51}" destId="{F525803A-9022-4E98-B22B-43E9BD684F30}" srcOrd="3" destOrd="0" presId="urn:microsoft.com/office/officeart/2008/layout/NameandTitleOrganizationalChart"/>
    <dgm:cxn modelId="{349FE3AF-23F8-45FF-AC69-D972D23D4695}" type="presParOf" srcId="{F525803A-9022-4E98-B22B-43E9BD684F30}" destId="{2DBE4849-46D8-459A-8A2E-3E6496B2F9FA}" srcOrd="0" destOrd="0" presId="urn:microsoft.com/office/officeart/2008/layout/NameandTitleOrganizationalChart"/>
    <dgm:cxn modelId="{15BC8197-90CD-4C6B-BEAF-27E906E9C409}" type="presParOf" srcId="{2DBE4849-46D8-459A-8A2E-3E6496B2F9FA}" destId="{F3E96CBC-07DF-4D4E-9155-97147330AC39}" srcOrd="0" destOrd="0" presId="urn:microsoft.com/office/officeart/2008/layout/NameandTitleOrganizationalChart"/>
    <dgm:cxn modelId="{B8935327-6DD5-414C-95A3-C6D10DB489B3}" type="presParOf" srcId="{2DBE4849-46D8-459A-8A2E-3E6496B2F9FA}" destId="{EA04E974-2809-47CC-90D9-11A06B46EB79}" srcOrd="1" destOrd="0" presId="urn:microsoft.com/office/officeart/2008/layout/NameandTitleOrganizationalChart"/>
    <dgm:cxn modelId="{5EC4DB6C-11AB-4B21-8260-52AEA2DB59A0}" type="presParOf" srcId="{2DBE4849-46D8-459A-8A2E-3E6496B2F9FA}" destId="{ABF4397F-BC84-4F9F-8996-84A7806D1A93}" srcOrd="2" destOrd="0" presId="urn:microsoft.com/office/officeart/2008/layout/NameandTitleOrganizationalChart"/>
    <dgm:cxn modelId="{DEC7AC79-54E9-4C6B-93E1-6D30E73872DC}" type="presParOf" srcId="{F525803A-9022-4E98-B22B-43E9BD684F30}" destId="{84930BDE-F601-4CCA-B813-870AFE4A8BE3}" srcOrd="1" destOrd="0" presId="urn:microsoft.com/office/officeart/2008/layout/NameandTitleOrganizationalChart"/>
    <dgm:cxn modelId="{57B7D6A2-D83F-463B-B42B-7FAC798B2211}" type="presParOf" srcId="{F525803A-9022-4E98-B22B-43E9BD684F30}" destId="{E96A07C5-8D33-4D36-95F0-8462194D52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E02F-429C-4BB2-82F4-184C7BAE92A6}">
      <dsp:nvSpPr>
        <dsp:cNvPr id="0" name=""/>
        <dsp:cNvSpPr/>
      </dsp:nvSpPr>
      <dsp:spPr>
        <a:xfrm>
          <a:off x="8023269" y="1607343"/>
          <a:ext cx="530269" cy="17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359"/>
              </a:lnTo>
              <a:lnTo>
                <a:pt x="530269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12-D316-4949-9158-595F577AC63F}">
      <dsp:nvSpPr>
        <dsp:cNvPr id="0" name=""/>
        <dsp:cNvSpPr/>
      </dsp:nvSpPr>
      <dsp:spPr>
        <a:xfrm>
          <a:off x="3858286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640"/>
              </a:lnTo>
              <a:lnTo>
                <a:pt x="2082491" y="553640"/>
              </a:lnTo>
              <a:lnTo>
                <a:pt x="2082491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508A1-9B29-41FF-A451-9D256B589C1F}">
      <dsp:nvSpPr>
        <dsp:cNvPr id="0" name=""/>
        <dsp:cNvSpPr/>
      </dsp:nvSpPr>
      <dsp:spPr>
        <a:xfrm>
          <a:off x="1775795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2082491" y="0"/>
              </a:moveTo>
              <a:lnTo>
                <a:pt x="2082491" y="553640"/>
              </a:lnTo>
              <a:lnTo>
                <a:pt x="0" y="553640"/>
              </a:lnTo>
              <a:lnTo>
                <a:pt x="0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49EC-0DF7-460B-AFA2-7965399997A5}">
      <dsp:nvSpPr>
        <dsp:cNvPr id="0" name=""/>
        <dsp:cNvSpPr/>
      </dsp:nvSpPr>
      <dsp:spPr>
        <a:xfrm>
          <a:off x="5410508" y="1607343"/>
          <a:ext cx="2612760" cy="1732359"/>
        </a:xfrm>
        <a:custGeom>
          <a:avLst/>
          <a:gdLst/>
          <a:ahLst/>
          <a:cxnLst/>
          <a:rect l="0" t="0" r="0" b="0"/>
          <a:pathLst>
            <a:path>
              <a:moveTo>
                <a:pt x="2612760" y="0"/>
              </a:moveTo>
              <a:lnTo>
                <a:pt x="2612760" y="1732359"/>
              </a:lnTo>
              <a:lnTo>
                <a:pt x="0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AF6E-4FC8-4890-8D30-4BC45AC2F15A}">
      <dsp:nvSpPr>
        <dsp:cNvPr id="0" name=""/>
        <dsp:cNvSpPr/>
      </dsp:nvSpPr>
      <dsp:spPr>
        <a:xfrm>
          <a:off x="6471046" y="0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變數</a:t>
          </a:r>
        </a:p>
      </dsp:txBody>
      <dsp:txXfrm>
        <a:off x="6471046" y="0"/>
        <a:ext cx="3104444" cy="1607343"/>
      </dsp:txXfrm>
    </dsp:sp>
    <dsp:sp modelId="{ABBD9B26-EACA-450F-A2AE-BA0C59AEE102}">
      <dsp:nvSpPr>
        <dsp:cNvPr id="0" name=""/>
        <dsp:cNvSpPr/>
      </dsp:nvSpPr>
      <dsp:spPr>
        <a:xfrm>
          <a:off x="7091935" y="1250156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22225" rIns="88900" bIns="22225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500" kern="1200"/>
        </a:p>
      </dsp:txBody>
      <dsp:txXfrm>
        <a:off x="7091935" y="1250156"/>
        <a:ext cx="2794000" cy="535781"/>
      </dsp:txXfrm>
    </dsp:sp>
    <dsp:sp modelId="{6DF6EE5F-2CEB-4552-A0F2-DD1CF64947B3}">
      <dsp:nvSpPr>
        <dsp:cNvPr id="0" name=""/>
        <dsp:cNvSpPr/>
      </dsp:nvSpPr>
      <dsp:spPr>
        <a:xfrm>
          <a:off x="2306064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類別型變數</a:t>
          </a:r>
        </a:p>
      </dsp:txBody>
      <dsp:txXfrm>
        <a:off x="2306064" y="2536031"/>
        <a:ext cx="3104444" cy="1607343"/>
      </dsp:txXfrm>
    </dsp:sp>
    <dsp:sp modelId="{B271F55D-1B93-4EB6-9A2F-FA096442D73C}">
      <dsp:nvSpPr>
        <dsp:cNvPr id="0" name=""/>
        <dsp:cNvSpPr/>
      </dsp:nvSpPr>
      <dsp:spPr>
        <a:xfrm>
          <a:off x="2926953" y="3786187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因素向量</a:t>
          </a:r>
        </a:p>
      </dsp:txBody>
      <dsp:txXfrm>
        <a:off x="2926953" y="3786187"/>
        <a:ext cx="2794000" cy="535781"/>
      </dsp:txXfrm>
    </dsp:sp>
    <dsp:sp modelId="{0F1631C9-8EF6-476C-B3EC-0B9DCB7ADAFA}">
      <dsp:nvSpPr>
        <dsp:cNvPr id="0" name=""/>
        <dsp:cNvSpPr/>
      </dsp:nvSpPr>
      <dsp:spPr>
        <a:xfrm>
          <a:off x="223572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順序類別變數</a:t>
          </a:r>
        </a:p>
      </dsp:txBody>
      <dsp:txXfrm>
        <a:off x="223572" y="5072062"/>
        <a:ext cx="3104444" cy="1607343"/>
      </dsp:txXfrm>
    </dsp:sp>
    <dsp:sp modelId="{F75617AE-19A3-4FD7-95E7-8C9FFEC040FA}">
      <dsp:nvSpPr>
        <dsp:cNvPr id="0" name=""/>
        <dsp:cNvSpPr/>
      </dsp:nvSpPr>
      <dsp:spPr>
        <a:xfrm>
          <a:off x="844461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順序型因素向量</a:t>
          </a:r>
        </a:p>
      </dsp:txBody>
      <dsp:txXfrm>
        <a:off x="844461" y="6322218"/>
        <a:ext cx="2794000" cy="535781"/>
      </dsp:txXfrm>
    </dsp:sp>
    <dsp:sp modelId="{B2AD5BF1-C3FC-4D4C-9052-BE7B888E5974}">
      <dsp:nvSpPr>
        <dsp:cNvPr id="0" name=""/>
        <dsp:cNvSpPr/>
      </dsp:nvSpPr>
      <dsp:spPr>
        <a:xfrm>
          <a:off x="4388555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名目類別變數</a:t>
          </a:r>
        </a:p>
      </dsp:txBody>
      <dsp:txXfrm>
        <a:off x="4388555" y="5072062"/>
        <a:ext cx="3104444" cy="1607343"/>
      </dsp:txXfrm>
    </dsp:sp>
    <dsp:sp modelId="{314D7026-1DAC-44F3-AB90-F25D52A60DC8}">
      <dsp:nvSpPr>
        <dsp:cNvPr id="0" name=""/>
        <dsp:cNvSpPr/>
      </dsp:nvSpPr>
      <dsp:spPr>
        <a:xfrm>
          <a:off x="5009444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73660" bIns="18415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900" kern="1200" dirty="0"/>
            <a:t>名目型因素向量</a:t>
          </a:r>
        </a:p>
      </dsp:txBody>
      <dsp:txXfrm>
        <a:off x="5009444" y="6322218"/>
        <a:ext cx="2794000" cy="535781"/>
      </dsp:txXfrm>
    </dsp:sp>
    <dsp:sp modelId="{F3E96CBC-07DF-4D4E-9155-97147330AC39}">
      <dsp:nvSpPr>
        <dsp:cNvPr id="0" name=""/>
        <dsp:cNvSpPr/>
      </dsp:nvSpPr>
      <dsp:spPr>
        <a:xfrm>
          <a:off x="8553538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26814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400" kern="1200" dirty="0"/>
            <a:t>連續型變數</a:t>
          </a:r>
        </a:p>
      </dsp:txBody>
      <dsp:txXfrm>
        <a:off x="8553538" y="2536031"/>
        <a:ext cx="3104444" cy="1607343"/>
      </dsp:txXfrm>
    </dsp:sp>
    <dsp:sp modelId="{EA04E974-2809-47CC-90D9-11A06B46EB79}">
      <dsp:nvSpPr>
        <dsp:cNvPr id="0" name=""/>
        <dsp:cNvSpPr/>
      </dsp:nvSpPr>
      <dsp:spPr>
        <a:xfrm>
          <a:off x="9174427" y="3786187"/>
          <a:ext cx="2793999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向量</a:t>
          </a:r>
        </a:p>
      </dsp:txBody>
      <dsp:txXfrm>
        <a:off x="9174427" y="3786187"/>
        <a:ext cx="2793999" cy="53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BE02F-429C-4BB2-82F4-184C7BAE92A6}">
      <dsp:nvSpPr>
        <dsp:cNvPr id="0" name=""/>
        <dsp:cNvSpPr/>
      </dsp:nvSpPr>
      <dsp:spPr>
        <a:xfrm>
          <a:off x="8023269" y="1607343"/>
          <a:ext cx="530269" cy="1732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359"/>
              </a:lnTo>
              <a:lnTo>
                <a:pt x="530269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0412-D316-4949-9158-595F577AC63F}">
      <dsp:nvSpPr>
        <dsp:cNvPr id="0" name=""/>
        <dsp:cNvSpPr/>
      </dsp:nvSpPr>
      <dsp:spPr>
        <a:xfrm>
          <a:off x="3858286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640"/>
              </a:lnTo>
              <a:lnTo>
                <a:pt x="2082491" y="553640"/>
              </a:lnTo>
              <a:lnTo>
                <a:pt x="2082491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508A1-9B29-41FF-A451-9D256B589C1F}">
      <dsp:nvSpPr>
        <dsp:cNvPr id="0" name=""/>
        <dsp:cNvSpPr/>
      </dsp:nvSpPr>
      <dsp:spPr>
        <a:xfrm>
          <a:off x="1775795" y="4143374"/>
          <a:ext cx="2082491" cy="928687"/>
        </a:xfrm>
        <a:custGeom>
          <a:avLst/>
          <a:gdLst/>
          <a:ahLst/>
          <a:cxnLst/>
          <a:rect l="0" t="0" r="0" b="0"/>
          <a:pathLst>
            <a:path>
              <a:moveTo>
                <a:pt x="2082491" y="0"/>
              </a:moveTo>
              <a:lnTo>
                <a:pt x="2082491" y="553640"/>
              </a:lnTo>
              <a:lnTo>
                <a:pt x="0" y="553640"/>
              </a:lnTo>
              <a:lnTo>
                <a:pt x="0" y="9286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F49EC-0DF7-460B-AFA2-7965399997A5}">
      <dsp:nvSpPr>
        <dsp:cNvPr id="0" name=""/>
        <dsp:cNvSpPr/>
      </dsp:nvSpPr>
      <dsp:spPr>
        <a:xfrm>
          <a:off x="5410508" y="1607343"/>
          <a:ext cx="2612760" cy="1732359"/>
        </a:xfrm>
        <a:custGeom>
          <a:avLst/>
          <a:gdLst/>
          <a:ahLst/>
          <a:cxnLst/>
          <a:rect l="0" t="0" r="0" b="0"/>
          <a:pathLst>
            <a:path>
              <a:moveTo>
                <a:pt x="2612760" y="0"/>
              </a:moveTo>
              <a:lnTo>
                <a:pt x="2612760" y="1732359"/>
              </a:lnTo>
              <a:lnTo>
                <a:pt x="0" y="1732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AF6E-4FC8-4890-8D30-4BC45AC2F15A}">
      <dsp:nvSpPr>
        <dsp:cNvPr id="0" name=""/>
        <dsp:cNvSpPr/>
      </dsp:nvSpPr>
      <dsp:spPr>
        <a:xfrm>
          <a:off x="6471046" y="0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Variables</a:t>
          </a:r>
          <a:endParaRPr lang="zh-TW" altLang="en-US" sz="2800" kern="1200" dirty="0"/>
        </a:p>
      </dsp:txBody>
      <dsp:txXfrm>
        <a:off x="6471046" y="0"/>
        <a:ext cx="3104444" cy="1607343"/>
      </dsp:txXfrm>
    </dsp:sp>
    <dsp:sp modelId="{ABBD9B26-EACA-450F-A2AE-BA0C59AEE102}">
      <dsp:nvSpPr>
        <dsp:cNvPr id="0" name=""/>
        <dsp:cNvSpPr/>
      </dsp:nvSpPr>
      <dsp:spPr>
        <a:xfrm>
          <a:off x="7091935" y="1250156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200" kern="1200"/>
        </a:p>
      </dsp:txBody>
      <dsp:txXfrm>
        <a:off x="7091935" y="1250156"/>
        <a:ext cx="2794000" cy="535781"/>
      </dsp:txXfrm>
    </dsp:sp>
    <dsp:sp modelId="{6DF6EE5F-2CEB-4552-A0F2-DD1CF64947B3}">
      <dsp:nvSpPr>
        <dsp:cNvPr id="0" name=""/>
        <dsp:cNvSpPr/>
      </dsp:nvSpPr>
      <dsp:spPr>
        <a:xfrm>
          <a:off x="2306064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categorical variable</a:t>
          </a:r>
          <a:endParaRPr lang="zh-TW" altLang="en-US" sz="2800" kern="1200" dirty="0"/>
        </a:p>
      </dsp:txBody>
      <dsp:txXfrm>
        <a:off x="2306064" y="2536031"/>
        <a:ext cx="3104444" cy="1607343"/>
      </dsp:txXfrm>
    </dsp:sp>
    <dsp:sp modelId="{B271F55D-1B93-4EB6-9A2F-FA096442D73C}">
      <dsp:nvSpPr>
        <dsp:cNvPr id="0" name=""/>
        <dsp:cNvSpPr/>
      </dsp:nvSpPr>
      <dsp:spPr>
        <a:xfrm>
          <a:off x="2926953" y="3786187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Factors</a:t>
          </a:r>
          <a:endParaRPr lang="zh-TW" altLang="en-US" sz="3200" kern="1200" dirty="0"/>
        </a:p>
      </dsp:txBody>
      <dsp:txXfrm>
        <a:off x="2926953" y="3786187"/>
        <a:ext cx="2794000" cy="535781"/>
      </dsp:txXfrm>
    </dsp:sp>
    <dsp:sp modelId="{0F1631C9-8EF6-476C-B3EC-0B9DCB7ADAFA}">
      <dsp:nvSpPr>
        <dsp:cNvPr id="0" name=""/>
        <dsp:cNvSpPr/>
      </dsp:nvSpPr>
      <dsp:spPr>
        <a:xfrm>
          <a:off x="223572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ordinal categorical variable</a:t>
          </a:r>
          <a:endParaRPr lang="zh-TW" altLang="en-US" sz="2800" kern="1200" dirty="0"/>
        </a:p>
      </dsp:txBody>
      <dsp:txXfrm>
        <a:off x="223572" y="5072062"/>
        <a:ext cx="3104444" cy="1607343"/>
      </dsp:txXfrm>
    </dsp:sp>
    <dsp:sp modelId="{F75617AE-19A3-4FD7-95E7-8C9FFEC040FA}">
      <dsp:nvSpPr>
        <dsp:cNvPr id="0" name=""/>
        <dsp:cNvSpPr/>
      </dsp:nvSpPr>
      <dsp:spPr>
        <a:xfrm>
          <a:off x="844461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Ordered factors</a:t>
          </a:r>
          <a:endParaRPr lang="zh-TW" altLang="en-US" sz="2800" b="0" kern="1200" dirty="0"/>
        </a:p>
      </dsp:txBody>
      <dsp:txXfrm>
        <a:off x="844461" y="6322218"/>
        <a:ext cx="2794000" cy="535781"/>
      </dsp:txXfrm>
    </dsp:sp>
    <dsp:sp modelId="{B2AD5BF1-C3FC-4D4C-9052-BE7B888E5974}">
      <dsp:nvSpPr>
        <dsp:cNvPr id="0" name=""/>
        <dsp:cNvSpPr/>
      </dsp:nvSpPr>
      <dsp:spPr>
        <a:xfrm>
          <a:off x="4388555" y="5072062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22681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nominal categorical variable</a:t>
          </a:r>
          <a:endParaRPr lang="zh-TW" altLang="en-US" sz="2800" kern="1200" dirty="0"/>
        </a:p>
      </dsp:txBody>
      <dsp:txXfrm>
        <a:off x="4388555" y="5072062"/>
        <a:ext cx="3104444" cy="1607343"/>
      </dsp:txXfrm>
    </dsp:sp>
    <dsp:sp modelId="{314D7026-1DAC-44F3-AB90-F25D52A60DC8}">
      <dsp:nvSpPr>
        <dsp:cNvPr id="0" name=""/>
        <dsp:cNvSpPr/>
      </dsp:nvSpPr>
      <dsp:spPr>
        <a:xfrm>
          <a:off x="5009444" y="6322218"/>
          <a:ext cx="2794000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7780" rIns="71120" bIns="1778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Nominal factors</a:t>
          </a:r>
          <a:endParaRPr lang="zh-TW" altLang="en-US" sz="2800" kern="1200" dirty="0"/>
        </a:p>
      </dsp:txBody>
      <dsp:txXfrm>
        <a:off x="5009444" y="6322218"/>
        <a:ext cx="2794000" cy="535781"/>
      </dsp:txXfrm>
    </dsp:sp>
    <dsp:sp modelId="{F3E96CBC-07DF-4D4E-9155-97147330AC39}">
      <dsp:nvSpPr>
        <dsp:cNvPr id="0" name=""/>
        <dsp:cNvSpPr/>
      </dsp:nvSpPr>
      <dsp:spPr>
        <a:xfrm>
          <a:off x="8553538" y="2536031"/>
          <a:ext cx="3104444" cy="1607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2681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continuous variable </a:t>
          </a:r>
          <a:endParaRPr lang="zh-TW" altLang="en-US" sz="3200" kern="1200" dirty="0"/>
        </a:p>
      </dsp:txBody>
      <dsp:txXfrm>
        <a:off x="8553538" y="2536031"/>
        <a:ext cx="3104444" cy="1607343"/>
      </dsp:txXfrm>
    </dsp:sp>
    <dsp:sp modelId="{EA04E974-2809-47CC-90D9-11A06B46EB79}">
      <dsp:nvSpPr>
        <dsp:cNvPr id="0" name=""/>
        <dsp:cNvSpPr/>
      </dsp:nvSpPr>
      <dsp:spPr>
        <a:xfrm>
          <a:off x="9174427" y="3786187"/>
          <a:ext cx="2793999" cy="5357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20320" rIns="81280" bIns="203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/>
            <a:t>Vectors</a:t>
          </a:r>
          <a:endParaRPr lang="zh-TW" altLang="en-US" sz="3200" kern="1200" dirty="0"/>
        </a:p>
      </dsp:txBody>
      <dsp:txXfrm>
        <a:off x="9174427" y="3786187"/>
        <a:ext cx="2793999" cy="535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B621F-B3DA-4E18-AD3B-BDF950BCD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ABFC7C-3E8D-43D8-84FA-79C543DB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2D9ED-310C-43F6-B3ED-9BC658D0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3B32C-66A2-4B5B-BB1F-0E2040D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7940FE-824F-495D-8DBB-148EA3F7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8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94668-8F84-4985-9C8B-FAAD74EA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F1E7EC-3020-4661-9562-5002D005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A5C7E7-AD76-4F5F-915A-53CA2435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4BBC68-FA0C-40C7-AA90-824ED6BA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E04D16-5C56-43E0-8383-F4673F74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F4FC64-4F34-45DD-AD36-EFAE584C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4DF629-B7AF-4642-A9C3-476903021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99530-CE0A-4148-A11F-0C0AC4CD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34C1E-5D85-4393-A711-883C6598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CCED6-96D4-4FC2-8FA4-A3DDC4C0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5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9818C-A1DE-4587-9C15-114BCF5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2FEDD-9745-4FBC-A89B-D8BD6CA2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00F4A-FF30-47C2-93F1-CF2D2EDF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42F56-3DE3-4056-955B-02D95B1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9F8682-0A25-4E55-BA95-57873323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8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D9DDF-8335-45E0-9EC8-3D2BD6EF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B6F6E-4236-4E47-95FC-87F2E45E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32DBF-3034-46FB-8B10-0AA2EEC5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4B523-0E31-4989-82CC-F0DF8406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A08D5B-69D7-4D63-90D2-61E86F82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81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5CD47-3294-4984-8F9D-B260740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338CBA-76C7-4FA9-95FF-6FCA0437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1B0524-294E-4573-8C1B-7181AC2A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795B35-4600-4527-A962-536916FA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41EA78-2ADA-460F-8924-6431C6BF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63E90-C37E-42B0-BAB6-13ADAF8F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63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4CE69-9254-42C2-A55A-C5F342A0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D037E0-BD0D-4B4D-8B5D-7E671CF9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9383AC-2667-4FD2-8D85-C6F964C9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1A3491-6A39-4A6E-B0A7-4F41764FF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BCE3E3-D30D-4B6F-A503-A34B9E99E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A4E2C6E-2F8A-4854-8D27-0EB8B940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69FA6F-D600-4B90-BFB6-AB1CEB65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110EE3-BB16-480C-8456-C91582FA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3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C71E9-DF45-4D69-B378-4492784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9DAF7C-6350-4F3E-BB23-F43205B9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3CF7EF-3842-4EA7-BC13-F36D5CF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398BC3-6A1C-42B3-B90B-64CD75CD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84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B234BD-D2C4-4480-B9F5-E9ED01E5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8BB18D-097C-44AC-A42F-90A1EC1F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FAB3F-DB4F-4FDF-9414-55A8BB14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AF025-C0E7-4C1A-9A09-FEEFA225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377567-202A-4042-B258-B5FEA5D0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CFF6BF-6F5D-42BF-A02E-A57FD6E4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D2A30-AD3D-4C62-B3CA-7D5620A2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CB73E-E672-4EA1-9864-8365096B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220792-B96E-41B8-BA16-DD0208FA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3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D5C49-B7AC-47BF-A8AE-8F29A48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87645E9-AB9F-49C7-B778-CA097EB3F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11C47-E482-4451-AEE0-708A7C6E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F567BD-3ECA-4E02-9367-E1EB3561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248AB-A353-421C-8416-B65CC1C7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54EA1A-94DC-40B5-8A34-3716A54F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5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A2E42F-9169-4E8F-84AE-DD664CB8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197ADB-A1AE-458D-9C31-E1200A40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DCDA54-A764-4C4A-8DDD-404396EE5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96A9-A9F4-4055-A65C-C107BD00459C}" type="datetimeFigureOut">
              <a:rPr lang="zh-TW" altLang="en-US" smtClean="0"/>
              <a:t>2018/7/8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0E26-856E-4B65-B89B-831717A2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8EE6B-6107-466B-99C4-F3A8216DF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D51A1-74B0-4987-ADF5-AF085F204C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41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356EAD5-8BCD-44E0-BDAA-FFB21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7306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5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356EAD5-8BCD-44E0-BDAA-FFB21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9495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姚承佑</dc:creator>
  <cp:lastModifiedBy>姚承佑</cp:lastModifiedBy>
  <cp:revision>2</cp:revision>
  <dcterms:created xsi:type="dcterms:W3CDTF">2018-07-08T11:01:25Z</dcterms:created>
  <dcterms:modified xsi:type="dcterms:W3CDTF">2018-07-08T11:13:29Z</dcterms:modified>
</cp:coreProperties>
</file>