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Circuit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Daisy </a:t>
            </a:r>
            <a:r>
              <a:rPr lang="en-US" dirty="0" err="1" smtClean="0"/>
              <a:t>LaFlamme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si\Desktop\DesislavaLaFlamme\images\u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77" y="195338"/>
            <a:ext cx="5138245" cy="652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21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si\Desktop\DesislavaLaFlamme\images\u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8" y="228600"/>
            <a:ext cx="5610105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625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5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Angles</vt:lpstr>
      <vt:lpstr>Circuit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Design</dc:title>
  <dc:creator>desi</dc:creator>
  <cp:lastModifiedBy>desi</cp:lastModifiedBy>
  <cp:revision>1</cp:revision>
  <dcterms:created xsi:type="dcterms:W3CDTF">2006-08-16T00:00:00Z</dcterms:created>
  <dcterms:modified xsi:type="dcterms:W3CDTF">2013-04-14T16:56:59Z</dcterms:modified>
</cp:coreProperties>
</file>