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4" autoAdjust="0"/>
    <p:restoredTop sz="94660"/>
  </p:normalViewPr>
  <p:slideViewPr>
    <p:cSldViewPr>
      <p:cViewPr varScale="1">
        <p:scale>
          <a:sx n="69" d="100"/>
          <a:sy n="69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://www.bizrate.com/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://www.comparisonshopp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://www.shopzilla.com/" TargetMode="External"/><Relationship Id="rId4" Type="http://schemas.openxmlformats.org/officeDocument/2006/relationships/hyperlink" Target="http://www.nextag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Comparison Shopping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Shopping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user wants?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To find the lowest possible price on a specific product (</a:t>
            </a:r>
          </a:p>
          <a:p>
            <a:pPr lvl="0"/>
            <a:r>
              <a:rPr lang="en-US" dirty="0" smtClean="0"/>
              <a:t>To find information and reviews in order to make a selection.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534400" cy="1618488"/>
          </a:xfrm>
        </p:spPr>
        <p:txBody>
          <a:bodyPr>
            <a:normAutofit/>
          </a:bodyPr>
          <a:lstStyle/>
          <a:p>
            <a:r>
              <a:rPr lang="en-US" dirty="0" smtClean="0"/>
              <a:t>Online comparison using shopping engines: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http://www.pricegrabber.com/</a:t>
            </a:r>
          </a:p>
          <a:p>
            <a:r>
              <a:rPr lang="en-US" u="sng" dirty="0" smtClean="0">
                <a:hlinkClick r:id="rId2"/>
              </a:rPr>
              <a:t>http://www.comparisonshopping.com/</a:t>
            </a:r>
            <a:endParaRPr lang="en-US" dirty="0" smtClean="0"/>
          </a:p>
          <a:p>
            <a:r>
              <a:rPr lang="en-US" u="sng" dirty="0" smtClean="0">
                <a:hlinkClick r:id="rId3"/>
              </a:rPr>
              <a:t>http://www.bizrate.com/</a:t>
            </a:r>
            <a:endParaRPr lang="en-US" dirty="0" smtClean="0"/>
          </a:p>
          <a:p>
            <a:r>
              <a:rPr lang="en-US" u="sng" dirty="0" smtClean="0">
                <a:hlinkClick r:id="rId4"/>
              </a:rPr>
              <a:t>http://www.nextag.com/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http://www.shopzilla.com/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logos1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175" y="2743200"/>
            <a:ext cx="1266825" cy="4114800"/>
          </a:xfrm>
          <a:prstGeom prst="rect">
            <a:avLst/>
          </a:prstGeom>
        </p:spPr>
      </p:pic>
      <p:pic>
        <p:nvPicPr>
          <p:cNvPr id="5" name="Picture 4" descr="logos2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3200400"/>
            <a:ext cx="1219200" cy="3657600"/>
          </a:xfrm>
          <a:prstGeom prst="rect">
            <a:avLst/>
          </a:prstGeom>
        </p:spPr>
      </p:pic>
      <p:pic>
        <p:nvPicPr>
          <p:cNvPr id="6" name="Picture 5" descr="logos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600" y="2705100"/>
            <a:ext cx="1266825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905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Example of a shopping engine: </a:t>
            </a:r>
            <a:r>
              <a:rPr lang="en-US" sz="3100" dirty="0" smtClean="0"/>
              <a:t>http://www.pricegrabber.com/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riceGrabb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8983"/>
            <a:ext cx="8229600" cy="398179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New Future: RoboShopper.com!</a:t>
            </a:r>
            <a:r>
              <a:rPr lang="en-US" sz="4800" dirty="0" smtClean="0"/>
              <a:t> </a:t>
            </a:r>
            <a:endParaRPr lang="en-US" sz="4800" dirty="0"/>
          </a:p>
        </p:txBody>
      </p:sp>
      <p:pic>
        <p:nvPicPr>
          <p:cNvPr id="4" name="Content Placeholder 3" descr="rob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008" y="1935163"/>
            <a:ext cx="6987984" cy="43894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Local Shopping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online</a:t>
            </a:r>
          </a:p>
          <a:p>
            <a:r>
              <a:rPr lang="en-US" dirty="0" smtClean="0"/>
              <a:t>Compare local store prices</a:t>
            </a:r>
          </a:p>
          <a:p>
            <a:r>
              <a:rPr lang="en-US" dirty="0" smtClean="0"/>
              <a:t>Go to the store and buy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Phone Bar Code 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 Laser for </a:t>
            </a:r>
            <a:r>
              <a:rPr lang="en-US" dirty="0" err="1" smtClean="0"/>
              <a:t>iPhone</a:t>
            </a:r>
            <a:endParaRPr lang="en-US" dirty="0" smtClean="0"/>
          </a:p>
          <a:p>
            <a:r>
              <a:rPr lang="en-US" dirty="0" err="1" smtClean="0"/>
              <a:t>ScanLife</a:t>
            </a:r>
            <a:r>
              <a:rPr lang="en-US" dirty="0" smtClean="0"/>
              <a:t> Barcode Reader for Blackberry</a:t>
            </a:r>
          </a:p>
          <a:p>
            <a:r>
              <a:rPr lang="en-US" dirty="0" smtClean="0"/>
              <a:t>Android Barcode scanner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redLaseAp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374775"/>
            <a:ext cx="7162800" cy="32736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95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Comparison Shopping</vt:lpstr>
      <vt:lpstr>What the user wants?</vt:lpstr>
      <vt:lpstr>Online comparison using shopping engines:</vt:lpstr>
      <vt:lpstr>  Example of a shopping engine: http://www.pricegrabber.com/  </vt:lpstr>
      <vt:lpstr>New Future: RoboShopper.com! </vt:lpstr>
      <vt:lpstr>Local Shopping Search</vt:lpstr>
      <vt:lpstr>Cell Phone Bar Code Scanners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Shopping</dc:title>
  <dc:creator>Desi</dc:creator>
  <cp:lastModifiedBy>desi</cp:lastModifiedBy>
  <cp:revision>14</cp:revision>
  <dcterms:created xsi:type="dcterms:W3CDTF">2006-08-16T00:00:00Z</dcterms:created>
  <dcterms:modified xsi:type="dcterms:W3CDTF">2013-04-14T14:58:57Z</dcterms:modified>
</cp:coreProperties>
</file>