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Engineering Solutions with </a:t>
            </a:r>
            <a:r>
              <a:rPr lang="en-US" dirty="0" err="1" smtClean="0"/>
              <a:t>LabView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Daisy </a:t>
            </a:r>
            <a:r>
              <a:rPr lang="en-US" dirty="0" err="1" smtClean="0"/>
              <a:t>LaFlamme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4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Shipping</a:t>
            </a:r>
            <a:endParaRPr lang="en-US" dirty="0"/>
          </a:p>
        </p:txBody>
      </p:sp>
      <p:pic>
        <p:nvPicPr>
          <p:cNvPr id="2050" name="Picture 2" descr="C:\Users\desi\Desktop\DesislavaLaFlamme\powerPoints\u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6096000" cy="542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36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Equation Solution</a:t>
            </a:r>
            <a:endParaRPr lang="en-US" dirty="0"/>
          </a:p>
        </p:txBody>
      </p:sp>
      <p:pic>
        <p:nvPicPr>
          <p:cNvPr id="3074" name="Picture 2" descr="C:\Users\desi\Desktop\DesislavaLaFlamme\powerPoints\u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284" y="1600200"/>
            <a:ext cx="7515832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69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Egg, Tape, and </a:t>
            </a:r>
            <a:r>
              <a:rPr lang="en-US" dirty="0"/>
              <a:t>F</a:t>
            </a:r>
            <a:r>
              <a:rPr lang="en-US" dirty="0" smtClean="0"/>
              <a:t>ew </a:t>
            </a:r>
            <a:r>
              <a:rPr lang="en-US" dirty="0"/>
              <a:t>S</a:t>
            </a:r>
            <a:r>
              <a:rPr lang="en-US" dirty="0" smtClean="0"/>
              <a:t>traws</a:t>
            </a:r>
            <a:endParaRPr lang="en-US" dirty="0"/>
          </a:p>
        </p:txBody>
      </p:sp>
      <p:pic>
        <p:nvPicPr>
          <p:cNvPr id="4098" name="Picture 2" descr="C:\Users\desi\Desktop\DesislavaLaFlamme\powerPoints\u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0150" y="1700212"/>
            <a:ext cx="613410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377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</TotalTime>
  <Words>18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Engineering Solutions with LabView</vt:lpstr>
      <vt:lpstr>Shipping</vt:lpstr>
      <vt:lpstr>Quadratic Equation Solution</vt:lpstr>
      <vt:lpstr>Egg, Tape, and Few Straws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Solutions with LabView</dc:title>
  <dc:creator>desi</dc:creator>
  <cp:lastModifiedBy>desi</cp:lastModifiedBy>
  <cp:revision>2</cp:revision>
  <dcterms:created xsi:type="dcterms:W3CDTF">2006-08-16T00:00:00Z</dcterms:created>
  <dcterms:modified xsi:type="dcterms:W3CDTF">2013-04-14T17:15:53Z</dcterms:modified>
</cp:coreProperties>
</file>