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5" r:id="rId3"/>
    <p:sldId id="286" r:id="rId4"/>
    <p:sldId id="258" r:id="rId5"/>
    <p:sldId id="261" r:id="rId6"/>
    <p:sldId id="265" r:id="rId7"/>
    <p:sldId id="274" r:id="rId8"/>
    <p:sldId id="275" r:id="rId9"/>
    <p:sldId id="279" r:id="rId10"/>
    <p:sldId id="288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237" autoAdjust="0"/>
  </p:normalViewPr>
  <p:slideViewPr>
    <p:cSldViewPr>
      <p:cViewPr>
        <p:scale>
          <a:sx n="68" d="100"/>
          <a:sy n="68" d="100"/>
        </p:scale>
        <p:origin x="-144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2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B068E-EBA9-4128-AE7D-F02DCEECC537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FD81-930A-4824-8293-E69AF38C91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http://www.linuxfordevices.com/c/a/News/IDC-open-source-study/</a:t>
            </a:r>
          </a:p>
          <a:p>
            <a:r>
              <a:rPr lang="en-US" dirty="0" smtClean="0"/>
              <a:t>http://zhiq.posterous.com/smartphones-by-openclosed-source-os-2009-2014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FD81-930A-4824-8293-E69AF38C91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Purchased by Sun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aquired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Oracle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Caused a litigation debate within the EU, regarding the loss of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social benefit provided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Oracle VOWS to keep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FD81-930A-4824-8293-E69AF38C91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Nasa</a:t>
            </a:r>
            <a:r>
              <a:rPr lang="en-US" dirty="0" smtClean="0"/>
              <a:t>:   http://www.nasa.gov/open/plan/open-source-development.html</a:t>
            </a:r>
          </a:p>
          <a:p>
            <a:r>
              <a:rPr lang="en-US" dirty="0" smtClean="0"/>
              <a:t>IBM</a:t>
            </a:r>
            <a:r>
              <a:rPr lang="en-US" baseline="0" dirty="0" smtClean="0"/>
              <a:t> + Sun:  http://news.cnet.com/8301-13505_3-10198900-16.html</a:t>
            </a:r>
            <a:endParaRPr lang="en-US" dirty="0" smtClean="0"/>
          </a:p>
          <a:p>
            <a:r>
              <a:rPr lang="en-US" dirty="0" err="1" smtClean="0"/>
              <a:t>Oled</a:t>
            </a:r>
            <a:r>
              <a:rPr lang="en-US" dirty="0" smtClean="0"/>
              <a:t> car:  http://www.reghardware.com/2009/03/04/edag_demos_lcos_at_geneva/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FD81-930A-4824-8293-E69AF38C91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066800"/>
          </a:xfrm>
        </p:spPr>
        <p:txBody>
          <a:bodyPr/>
          <a:lstStyle/>
          <a:p>
            <a:pPr algn="ctr"/>
            <a:r>
              <a:rPr lang="en-US" dirty="0" smtClean="0"/>
              <a:t>Open Source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Daisy </a:t>
            </a:r>
            <a:r>
              <a:rPr lang="en-US" dirty="0" err="1" smtClean="0"/>
              <a:t>LaFlamme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6036590" cy="43434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 vehicle with an OLED tail-gate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  <p:pic>
        <p:nvPicPr>
          <p:cNvPr id="4" name="Picture 3" descr="eda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0"/>
            <a:ext cx="6629400" cy="36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Sources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Nasa</a:t>
            </a:r>
            <a:r>
              <a:rPr lang="en-US" dirty="0" smtClean="0"/>
              <a:t>:   http://www.nasa.gov/open/plan/open-source-development.html</a:t>
            </a:r>
          </a:p>
          <a:p>
            <a:endParaRPr lang="en-US" dirty="0" smtClean="0"/>
          </a:p>
          <a:p>
            <a:r>
              <a:rPr lang="en-US" dirty="0" err="1" smtClean="0"/>
              <a:t>Oled</a:t>
            </a:r>
            <a:r>
              <a:rPr lang="en-US" dirty="0" smtClean="0"/>
              <a:t> car:  http://www.reghardware.com/2009/03/04/edag_demos_lcos_at_geneva/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066800"/>
          </a:xfrm>
        </p:spPr>
        <p:txBody>
          <a:bodyPr/>
          <a:lstStyle/>
          <a:p>
            <a:pPr algn="ctr"/>
            <a:r>
              <a:rPr lang="en-US" dirty="0" smtClean="0"/>
              <a:t>Open Source </a:t>
            </a:r>
            <a:r>
              <a:rPr lang="en-US" dirty="0" err="1" smtClean="0"/>
              <a:t>Adopton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767"/>
            <a:ext cx="9144000" cy="4744233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Open source software is better for society than proprietary closed source software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OS Software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Smart Phone Software</a:t>
            </a:r>
            <a:endParaRPr lang="en-US" dirty="0"/>
          </a:p>
        </p:txBody>
      </p:sp>
      <p:pic>
        <p:nvPicPr>
          <p:cNvPr id="9" name="Content Placeholder 8" descr="wlu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152400" y="2895600"/>
            <a:ext cx="419449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Content Placeholder 9" descr="openVSclosed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377691" y="2895600"/>
            <a:ext cx="4766309" cy="3074372"/>
          </a:xfr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600200" y="1905000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           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Consider it? (Strengths)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5867400" cy="1676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Army of free labor (community of users, and feedback)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. Better project quality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 descr="arm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429000"/>
            <a:ext cx="2857500" cy="3190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Better project quality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Internet Explorer </a:t>
            </a:r>
            <a:r>
              <a:rPr lang="en-US" dirty="0" err="1" smtClean="0"/>
              <a:t>vs</a:t>
            </a:r>
            <a:r>
              <a:rPr lang="en-US" dirty="0" smtClean="0"/>
              <a:t> Firefox, Safari, Chrome and </a:t>
            </a:r>
            <a:r>
              <a:rPr lang="en-US" dirty="0" err="1" smtClean="0"/>
              <a:t>Konqueror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Cap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52800"/>
            <a:ext cx="72390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aptur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562600"/>
            <a:ext cx="3904488" cy="4189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Sell service, not a product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Service costs vs. Service AND product. Product is given away, so income must come from selling services.</a:t>
            </a:r>
          </a:p>
          <a:p>
            <a:r>
              <a:rPr lang="en-US" dirty="0" smtClean="0"/>
              <a:t>Types of services:</a:t>
            </a:r>
          </a:p>
          <a:p>
            <a:pPr>
              <a:buNone/>
            </a:pPr>
            <a:r>
              <a:rPr lang="en-US" dirty="0" smtClean="0"/>
              <a:t>1. tech help / education</a:t>
            </a:r>
          </a:p>
          <a:p>
            <a:pPr>
              <a:buNone/>
            </a:pPr>
            <a:r>
              <a:rPr lang="en-US" dirty="0" smtClean="0"/>
              <a:t>2. updates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OpenSourc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648200"/>
            <a:ext cx="2971800" cy="2073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b="1" dirty="0" smtClean="0">
                <a:solidFill>
                  <a:schemeClr val="tx1"/>
                </a:solidFill>
              </a:rPr>
              <a:t>Examples of Successful OS projects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FIREFOX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APACHE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FirefoxDark_1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3091127"/>
            <a:ext cx="4040188" cy="2693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</p:spPr>
      </p:pic>
      <p:pic>
        <p:nvPicPr>
          <p:cNvPr id="8" name="Content Placeholder 7" descr="Apache Foundation_thumb230.gif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3373987"/>
            <a:ext cx="4041775" cy="2127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b="1" dirty="0" smtClean="0">
                <a:solidFill>
                  <a:schemeClr val="tx1"/>
                </a:solidFill>
              </a:rPr>
              <a:t>Examples of Successful OS projects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MEDIA WIKI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mediawiki-logo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381000" y="2667000"/>
            <a:ext cx="2857500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8" name="Content Placeholder 7" descr="mysql_logo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8200" y="2667000"/>
            <a:ext cx="3403609" cy="234346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943600" cy="4389120"/>
          </a:xfrm>
        </p:spPr>
        <p:txBody>
          <a:bodyPr/>
          <a:lstStyle/>
          <a:p>
            <a:r>
              <a:rPr lang="en-US" dirty="0" smtClean="0"/>
              <a:t>NASA is utilizing OSS to cut costs and ensure higher quality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Nokia N900, Samsung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na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438400"/>
            <a:ext cx="28956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nokia-n900-300x2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5105400"/>
            <a:ext cx="1965369" cy="13954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1392</TotalTime>
  <Words>188</Words>
  <Application>Microsoft Office PowerPoint</Application>
  <PresentationFormat>On-screen Show (4:3)</PresentationFormat>
  <Paragraphs>54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Open Source Software</vt:lpstr>
      <vt:lpstr>Open Source Adopton</vt:lpstr>
      <vt:lpstr>Open source software is better for society than proprietary closed source software</vt:lpstr>
      <vt:lpstr>Why Consider it? (Strengths)</vt:lpstr>
      <vt:lpstr>Better project quality</vt:lpstr>
      <vt:lpstr>Sell service, not a product</vt:lpstr>
      <vt:lpstr>Examples of Successful OS projects </vt:lpstr>
      <vt:lpstr>Examples of Successful OS projects </vt:lpstr>
      <vt:lpstr>EXAMPLES</vt:lpstr>
      <vt:lpstr>Electric vehicle with an OLED tail-gate </vt:lpstr>
      <vt:lpstr>  Sources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Business Model</dc:title>
  <dc:creator>Owner</dc:creator>
  <cp:lastModifiedBy>desi</cp:lastModifiedBy>
  <cp:revision>144</cp:revision>
  <dcterms:created xsi:type="dcterms:W3CDTF">2006-08-16T00:00:00Z</dcterms:created>
  <dcterms:modified xsi:type="dcterms:W3CDTF">2013-04-14T14:50:36Z</dcterms:modified>
</cp:coreProperties>
</file>