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7044-634E-48C7-B462-6353B70B68A2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6F-3E1E-4FB2-9CBD-0774A0E7EB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7044-634E-48C7-B462-6353B70B68A2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6F-3E1E-4FB2-9CBD-0774A0E7E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7044-634E-48C7-B462-6353B70B68A2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6F-3E1E-4FB2-9CBD-0774A0E7E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7044-634E-48C7-B462-6353B70B68A2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6F-3E1E-4FB2-9CBD-0774A0E7E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7044-634E-48C7-B462-6353B70B68A2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9A1046F-3E1E-4FB2-9CBD-0774A0E7EB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7044-634E-48C7-B462-6353B70B68A2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6F-3E1E-4FB2-9CBD-0774A0E7E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7044-634E-48C7-B462-6353B70B68A2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6F-3E1E-4FB2-9CBD-0774A0E7E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7044-634E-48C7-B462-6353B70B68A2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6F-3E1E-4FB2-9CBD-0774A0E7E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7044-634E-48C7-B462-6353B70B68A2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6F-3E1E-4FB2-9CBD-0774A0E7E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7044-634E-48C7-B462-6353B70B68A2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6F-3E1E-4FB2-9CBD-0774A0E7E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7044-634E-48C7-B462-6353B70B68A2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6F-3E1E-4FB2-9CBD-0774A0E7E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8877044-634E-48C7-B462-6353B70B68A2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9A1046F-3E1E-4FB2-9CBD-0774A0E7EB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US" dirty="0" smtClean="0"/>
              <a:t>Dragon Skin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81200"/>
            <a:ext cx="3581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- Dragon Skin is a type of ballistic vest made by  pinnacle armor.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It is currently produced in Fresno, California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Developed since the early 1990’s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Tested by all military branches, utilized by the CIA, Navy, Air Force,  and marines.</a:t>
            </a:r>
          </a:p>
        </p:txBody>
      </p:sp>
      <p:pic>
        <p:nvPicPr>
          <p:cNvPr id="2050" name="Picture 2" descr="D:\image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0"/>
            <a:ext cx="4495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12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365" y="152400"/>
            <a:ext cx="8229600" cy="1143000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39047"/>
            <a:ext cx="2895600" cy="49530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The Armor is available in 3 basic protection levels (depends on the effectiveness of the armor.</a:t>
            </a:r>
          </a:p>
          <a:p>
            <a:pPr>
              <a:buFontTx/>
              <a:buChar char="-"/>
            </a:pPr>
            <a:r>
              <a:rPr lang="en-US" dirty="0" smtClean="0"/>
              <a:t>SOV-2000 level-3</a:t>
            </a:r>
          </a:p>
          <a:p>
            <a:pPr>
              <a:buFontTx/>
              <a:buChar char="-"/>
            </a:pPr>
            <a:r>
              <a:rPr lang="en-US" dirty="0" smtClean="0"/>
              <a:t>SOV-3000 Level-4</a:t>
            </a:r>
          </a:p>
          <a:p>
            <a:pPr>
              <a:buFontTx/>
              <a:buChar char="-"/>
            </a:pPr>
            <a:r>
              <a:rPr lang="en-US" dirty="0" smtClean="0"/>
              <a:t>Third model not available to general public.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495" y="3581400"/>
            <a:ext cx="266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SOV-2000 armor is made of an imbricated overlapping configuration of high tensile ceramic discs encased in an aramid textile cover.</a:t>
            </a:r>
          </a:p>
          <a:p>
            <a:r>
              <a:rPr lang="en-US" dirty="0" smtClean="0"/>
              <a:t>Different layout configurations with variations in coverage are available</a:t>
            </a:r>
            <a:endParaRPr lang="en-US" dirty="0"/>
          </a:p>
        </p:txBody>
      </p:sp>
      <p:pic>
        <p:nvPicPr>
          <p:cNvPr id="1028" name="Picture 4" descr="D:\DragonSkinBodyArm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01" y="1271529"/>
            <a:ext cx="2900838" cy="21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agon Skin X-r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67000"/>
            <a:ext cx="2181225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5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96000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Dragon skin has been put through many firing tests, a majority of which are extremely positive</a:t>
            </a:r>
          </a:p>
          <a:p>
            <a:r>
              <a:rPr lang="en-US" dirty="0" smtClean="0"/>
              <a:t>Fragmentation grenade – No penetration</a:t>
            </a:r>
          </a:p>
          <a:p>
            <a:r>
              <a:rPr lang="en-US" dirty="0" smtClean="0"/>
              <a:t>5.57 M16 Round- No penetration</a:t>
            </a:r>
          </a:p>
          <a:p>
            <a:r>
              <a:rPr lang="en-US" dirty="0" smtClean="0"/>
              <a:t>7.75 AK47 Round- No penetration</a:t>
            </a:r>
          </a:p>
          <a:p>
            <a:r>
              <a:rPr lang="en-US" dirty="0" smtClean="0"/>
              <a:t>Adjusted Temperatures- penetration at 120+ </a:t>
            </a:r>
            <a:r>
              <a:rPr lang="en-US" dirty="0" smtClean="0"/>
              <a:t>Fahrenheit</a:t>
            </a:r>
            <a:endParaRPr lang="en-US" dirty="0"/>
          </a:p>
        </p:txBody>
      </p:sp>
      <p:pic>
        <p:nvPicPr>
          <p:cNvPr id="3074" name="Picture 2" descr="D:\images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12" y="1908838"/>
            <a:ext cx="2334688" cy="174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7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Strongest and lightest body armor to date</a:t>
            </a:r>
          </a:p>
          <a:p>
            <a:r>
              <a:rPr lang="en-US" dirty="0" smtClean="0"/>
              <a:t>Demonstrated a 45-52% reduction in back face deformation and reduce trauma to the body</a:t>
            </a:r>
          </a:p>
          <a:p>
            <a:r>
              <a:rPr lang="en-US" dirty="0" smtClean="0"/>
              <a:t>Provides much greater coverage without sacrificing flexibility</a:t>
            </a:r>
          </a:p>
          <a:p>
            <a:endParaRPr lang="en-US" dirty="0" smtClean="0"/>
          </a:p>
        </p:txBody>
      </p:sp>
      <p:pic>
        <p:nvPicPr>
          <p:cNvPr id="4" name="Picture 3" descr="D:\SoldierTech_PArmor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76800"/>
            <a:ext cx="3333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ideoImage_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43400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8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CAD Drafter – must have 3-5 years of mechanical CAD drafting </a:t>
            </a:r>
            <a:r>
              <a:rPr lang="en-US" dirty="0" smtClean="0"/>
              <a:t>experience.</a:t>
            </a:r>
            <a:endParaRPr lang="en-US" dirty="0" smtClean="0"/>
          </a:p>
          <a:p>
            <a:r>
              <a:rPr lang="en-US" dirty="0" smtClean="0"/>
              <a:t>Mechanical Engineer – This position involves the design and development of complex mechanical systems</a:t>
            </a:r>
          </a:p>
          <a:p>
            <a:r>
              <a:rPr lang="en-US" dirty="0" smtClean="0"/>
              <a:t>Estimator – can handle plan take off, purchase and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82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77</TotalTime>
  <Words>220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Dragon Skin</vt:lpstr>
      <vt:lpstr>design</vt:lpstr>
      <vt:lpstr>Test results</vt:lpstr>
      <vt:lpstr>development</vt:lpstr>
      <vt:lpstr>Careers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Skin</dc:title>
  <dc:creator>Vincenzo</dc:creator>
  <cp:lastModifiedBy>desi</cp:lastModifiedBy>
  <cp:revision>9</cp:revision>
  <dcterms:created xsi:type="dcterms:W3CDTF">2011-09-20T16:33:21Z</dcterms:created>
  <dcterms:modified xsi:type="dcterms:W3CDTF">2013-04-14T14:45:02Z</dcterms:modified>
</cp:coreProperties>
</file>