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62" r:id="rId7"/>
    <p:sldId id="270" r:id="rId8"/>
    <p:sldId id="268" r:id="rId9"/>
    <p:sldId id="25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683304-8D8E-5E4D-ACE0-4E401DCA2500}">
          <p14:sldIdLst>
            <p14:sldId id="256"/>
            <p14:sldId id="265"/>
            <p14:sldId id="264"/>
            <p14:sldId id="257"/>
            <p14:sldId id="258"/>
            <p14:sldId id="262"/>
            <p14:sldId id="270"/>
            <p14:sldId id="268"/>
            <p14:sldId id="25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39" autoAdjust="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358713"/>
            <a:ext cx="8307387" cy="1619250"/>
          </a:xfrm>
        </p:spPr>
        <p:txBody>
          <a:bodyPr/>
          <a:lstStyle/>
          <a:p>
            <a:r>
              <a:rPr lang="en-US" sz="5400" b="1" dirty="0" err="1" smtClean="0"/>
              <a:t>iMass</a:t>
            </a:r>
            <a:r>
              <a:rPr lang="en-US" sz="5400" b="1" dirty="0" smtClean="0"/>
              <a:t> Team Project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024" y="3275463"/>
            <a:ext cx="4522595" cy="1363486"/>
          </a:xfrm>
        </p:spPr>
        <p:txBody>
          <a:bodyPr/>
          <a:lstStyle/>
          <a:p>
            <a:r>
              <a:rPr lang="en-US"/>
              <a:t>VPN on </a:t>
            </a:r>
            <a:r>
              <a:rPr lang="en-US"/>
              <a:t>Ubuntu </a:t>
            </a:r>
            <a:r>
              <a:rPr lang="en-US" smtClean="0"/>
              <a:t>Server</a:t>
            </a:r>
            <a:endParaRPr lang="en-US" b="1" dirty="0" smtClean="0">
              <a:solidFill>
                <a:srgbClr val="0D0D0D"/>
              </a:solidFill>
            </a:endParaRPr>
          </a:p>
          <a:p>
            <a:r>
              <a:rPr lang="en-US" b="1" dirty="0" smtClean="0">
                <a:solidFill>
                  <a:srgbClr val="0D0D0D"/>
                </a:solidFill>
              </a:rPr>
              <a:t>Developers </a:t>
            </a:r>
            <a:r>
              <a:rPr lang="en-US" b="1" dirty="0" smtClean="0">
                <a:solidFill>
                  <a:srgbClr val="0D0D0D"/>
                </a:solidFill>
              </a:rPr>
              <a:t>: </a:t>
            </a:r>
            <a:r>
              <a:rPr lang="en-US" b="1" dirty="0" smtClean="0">
                <a:solidFill>
                  <a:srgbClr val="0D0D0D"/>
                </a:solidFill>
              </a:rPr>
              <a:t>Daisy, </a:t>
            </a:r>
            <a:r>
              <a:rPr lang="en-US" b="1" dirty="0" smtClean="0">
                <a:solidFill>
                  <a:srgbClr val="0D0D0D"/>
                </a:solidFill>
              </a:rPr>
              <a:t>Jay</a:t>
            </a:r>
            <a:r>
              <a:rPr lang="en-US" b="1" dirty="0" smtClean="0">
                <a:solidFill>
                  <a:srgbClr val="0D0D0D"/>
                </a:solidFill>
              </a:rPr>
              <a:t>, and </a:t>
            </a:r>
            <a:r>
              <a:rPr lang="en-US" b="1" dirty="0" smtClean="0">
                <a:solidFill>
                  <a:srgbClr val="0D0D0D"/>
                </a:solidFill>
              </a:rPr>
              <a:t>Runcong</a:t>
            </a:r>
            <a:endParaRPr lang="en-US" b="1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7202" y="6090240"/>
            <a:ext cx="31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7937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358713"/>
            <a:ext cx="8307387" cy="1619250"/>
          </a:xfrm>
        </p:spPr>
        <p:txBody>
          <a:bodyPr/>
          <a:lstStyle/>
          <a:p>
            <a:r>
              <a:rPr lang="en-US" sz="5400" b="1" dirty="0" smtClean="0"/>
              <a:t>Questions ?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024" y="4198379"/>
            <a:ext cx="4522595" cy="440570"/>
          </a:xfrm>
        </p:spPr>
        <p:txBody>
          <a:bodyPr/>
          <a:lstStyle/>
          <a:p>
            <a:r>
              <a:rPr lang="en-US" b="1" dirty="0" smtClean="0">
                <a:solidFill>
                  <a:srgbClr val="0D0D0D"/>
                </a:solidFill>
              </a:rPr>
              <a:t>Developer : </a:t>
            </a:r>
            <a:r>
              <a:rPr lang="en-US" b="1" dirty="0" err="1" smtClean="0">
                <a:solidFill>
                  <a:srgbClr val="0D0D0D"/>
                </a:solidFill>
              </a:rPr>
              <a:t>Desi</a:t>
            </a:r>
            <a:r>
              <a:rPr lang="en-US" b="1" dirty="0" smtClean="0">
                <a:solidFill>
                  <a:srgbClr val="0D0D0D"/>
                </a:solidFill>
              </a:rPr>
              <a:t>, Jay, Runcong</a:t>
            </a:r>
            <a:endParaRPr lang="en-US" b="1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7202" y="6090240"/>
            <a:ext cx="31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6389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3836"/>
          </a:xfrm>
        </p:spPr>
        <p:txBody>
          <a:bodyPr/>
          <a:lstStyle/>
          <a:p>
            <a:r>
              <a:rPr lang="en-US" sz="4000" b="1" smtClean="0">
                <a:solidFill>
                  <a:srgbClr val="000000"/>
                </a:solidFill>
              </a:rPr>
              <a:t>Scenario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VPN on Ubuntu server by using </a:t>
            </a:r>
            <a:r>
              <a:rPr lang="en-US" sz="2800" dirty="0" err="1"/>
              <a:t>openVPN</a:t>
            </a:r>
            <a:r>
              <a:rPr lang="en-US" sz="2800" dirty="0"/>
              <a:t>.</a:t>
            </a:r>
          </a:p>
          <a:p>
            <a:r>
              <a:rPr lang="en-US" sz="2800" dirty="0"/>
              <a:t>It will bypass most university and public firewall.</a:t>
            </a:r>
          </a:p>
          <a:p>
            <a:r>
              <a:rPr lang="en-US" sz="2800" dirty="0"/>
              <a:t>Providing a convenient and secured way for end users to connect to our </a:t>
            </a:r>
            <a:r>
              <a:rPr lang="en-US" sz="2800" dirty="0" smtClean="0"/>
              <a:t>VPN server.</a:t>
            </a:r>
            <a:endParaRPr lang="en-US" sz="2800" dirty="0"/>
          </a:p>
          <a:p>
            <a:r>
              <a:rPr lang="en-US" sz="2800" dirty="0"/>
              <a:t>It is resided in </a:t>
            </a:r>
            <a:r>
              <a:rPr lang="en-US" sz="2800" dirty="0" smtClean="0"/>
              <a:t>itvm22-4.it20.cs.umb.edu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11873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Creating </a:t>
            </a:r>
            <a:r>
              <a:rPr lang="en-US" dirty="0"/>
              <a:t>remote office services for company’s employees. They should be able to work from home or other traveling destinations.</a:t>
            </a:r>
          </a:p>
          <a:p>
            <a:r>
              <a:rPr lang="en-US" dirty="0" smtClean="0"/>
              <a:t>Interviewing </a:t>
            </a:r>
            <a:r>
              <a:rPr lang="en-US" dirty="0"/>
              <a:t>each employee for preferred services, functional support, graphical and command-line interface</a:t>
            </a:r>
          </a:p>
          <a:p>
            <a:r>
              <a:rPr lang="en-US" dirty="0"/>
              <a:t>Cutting administrative cost to 40%</a:t>
            </a:r>
          </a:p>
          <a:p>
            <a:r>
              <a:rPr lang="en-US" dirty="0"/>
              <a:t>Creating secured and reliable connection to the office server</a:t>
            </a:r>
          </a:p>
          <a:p>
            <a:r>
              <a:rPr lang="en-US" dirty="0"/>
              <a:t>Creating automated backup system</a:t>
            </a:r>
          </a:p>
          <a:p>
            <a:r>
              <a:rPr lang="en-US" dirty="0"/>
              <a:t>Finishing the project in 10 weeks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771" y="1672360"/>
            <a:ext cx="549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Scope and Objectives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873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849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services we provide?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57" y="2756646"/>
            <a:ext cx="7675243" cy="3491753"/>
          </a:xfrm>
        </p:spPr>
        <p:txBody>
          <a:bodyPr/>
          <a:lstStyle/>
          <a:p>
            <a:r>
              <a:rPr lang="en-US" sz="4000" b="1" dirty="0" smtClean="0"/>
              <a:t>VPN </a:t>
            </a:r>
          </a:p>
          <a:p>
            <a:r>
              <a:rPr lang="en-US" sz="4000" b="1" dirty="0" smtClean="0"/>
              <a:t>File Sharing</a:t>
            </a:r>
          </a:p>
          <a:p>
            <a:r>
              <a:rPr lang="en-US" sz="4000" b="1" dirty="0" smtClean="0"/>
              <a:t>Web hosting</a:t>
            </a:r>
          </a:p>
          <a:p>
            <a:r>
              <a:rPr lang="en-US" sz="4000" b="1" dirty="0" smtClean="0"/>
              <a:t>Email Service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82071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152709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383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Why Private Tunnel?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Private Tunnel </a:t>
            </a: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new approach to true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 security creating a Virtual Private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Tunnel (VPT) or Virtual Private Network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(VPN) that encrypts, privatizes, and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protects your Internet traffic.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31861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383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using a </a:t>
            </a:r>
            <a:r>
              <a:rPr lang="en-US" b="1" dirty="0" smtClean="0">
                <a:solidFill>
                  <a:srgbClr val="FF0000"/>
                </a:solidFill>
              </a:rPr>
              <a:t>VPN</a:t>
            </a:r>
            <a:r>
              <a:rPr lang="en-US" dirty="0" smtClean="0"/>
              <a:t> a </a:t>
            </a:r>
            <a:r>
              <a:rPr lang="en-US" dirty="0"/>
              <a:t>secure connection is made to one IP address and all traffic from that point will be encrypted and sent through the </a:t>
            </a:r>
            <a:r>
              <a:rPr lang="en-US" dirty="0" smtClean="0"/>
              <a:t>VPN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Encryption</a:t>
            </a:r>
            <a:r>
              <a:rPr lang="en-US" b="1" dirty="0" smtClean="0"/>
              <a:t> Private </a:t>
            </a:r>
            <a:r>
              <a:rPr lang="en-US" b="1" dirty="0"/>
              <a:t>Tunnel encrypts all data between </a:t>
            </a:r>
            <a:br>
              <a:rPr lang="en-US" b="1" dirty="0"/>
            </a:br>
            <a:r>
              <a:rPr lang="en-US" b="1" dirty="0"/>
              <a:t>your computer and our server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Protection</a:t>
            </a:r>
            <a:r>
              <a:rPr lang="en-US" b="1" dirty="0" smtClean="0"/>
              <a:t> It </a:t>
            </a:r>
            <a:r>
              <a:rPr lang="en-US" b="1" dirty="0"/>
              <a:t>uses advanced DNS technology to </a:t>
            </a:r>
            <a:br>
              <a:rPr lang="en-US" b="1" dirty="0"/>
            </a:br>
            <a:r>
              <a:rPr lang="en-US" b="1" dirty="0"/>
              <a:t>prevent your access to malicious </a:t>
            </a:r>
            <a:br>
              <a:rPr lang="en-US" b="1" dirty="0"/>
            </a:br>
            <a:r>
              <a:rPr lang="en-US" b="1" dirty="0"/>
              <a:t>websites.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Privacy</a:t>
            </a:r>
            <a:r>
              <a:rPr lang="en-US" b="1" dirty="0" smtClean="0"/>
              <a:t> All </a:t>
            </a:r>
            <a:r>
              <a:rPr lang="en-US" b="1" dirty="0"/>
              <a:t>your Internet traffic exits the VPN from </a:t>
            </a:r>
            <a:br>
              <a:rPr lang="en-US" b="1" dirty="0"/>
            </a:br>
            <a:r>
              <a:rPr lang="en-US" b="1" dirty="0"/>
              <a:t>our server, preventing web sites and </a:t>
            </a:r>
            <a:br>
              <a:rPr lang="en-US" b="1" dirty="0"/>
            </a:br>
            <a:r>
              <a:rPr lang="en-US" b="1" dirty="0"/>
              <a:t>other devices from seeing your IP address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5984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383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  <p:pic>
        <p:nvPicPr>
          <p:cNvPr id="5" name="Picture 4" descr="vpn 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" y="2614132"/>
            <a:ext cx="7736358" cy="35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23836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Examples: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Bypass Firewall  </a:t>
            </a:r>
            <a:r>
              <a:rPr lang="en-US" sz="3200" dirty="0">
                <a:solidFill>
                  <a:srgbClr val="FF0000"/>
                </a:solidFill>
              </a:rPr>
              <a:t>	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Bypassing University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Firewall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our VPN server will use port TCP 443, which was open by most public wireless network 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/>
              <a:t>Using a VPN to bypass the Great Firewall of China</a:t>
            </a:r>
          </a:p>
          <a:p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</p:spTree>
    <p:extLst>
      <p:ext uri="{BB962C8B-B14F-4D97-AF65-F5344CB8AC3E}">
        <p14:creationId xmlns:p14="http://schemas.microsoft.com/office/powerpoint/2010/main" val="22685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0066" y="6063733"/>
            <a:ext cx="299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Solution Group</a:t>
            </a:r>
          </a:p>
        </p:txBody>
      </p:sp>
      <p:pic>
        <p:nvPicPr>
          <p:cNvPr id="1026" name="Picture 2" descr="C:\Users\desi\Desktop\last sli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409953"/>
            <a:ext cx="8079476" cy="465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7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114</TotalTime>
  <Words>184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Expo</vt:lpstr>
      <vt:lpstr>iMass Team Project</vt:lpstr>
      <vt:lpstr>Scenario</vt:lpstr>
      <vt:lpstr>PowerPoint Presentation</vt:lpstr>
      <vt:lpstr>What services we provide?  </vt:lpstr>
      <vt:lpstr>Why Private Tunnel?</vt:lpstr>
      <vt:lpstr>How Does It Work?</vt:lpstr>
      <vt:lpstr>How Does It Work?</vt:lpstr>
      <vt:lpstr>Examples:</vt:lpstr>
      <vt:lpstr>PowerPoint Presentation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iMass Team Project</dc:title>
  <dc:creator>Runcong Chen</dc:creator>
  <cp:lastModifiedBy>desi</cp:lastModifiedBy>
  <cp:revision>16</cp:revision>
  <dcterms:created xsi:type="dcterms:W3CDTF">2012-02-15T19:45:58Z</dcterms:created>
  <dcterms:modified xsi:type="dcterms:W3CDTF">2013-04-14T14:46:56Z</dcterms:modified>
</cp:coreProperties>
</file>