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German Credit Risk Clustering and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Reproduced from Python to 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During Reproduction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Some plots (like boxen) not available natively in R</a:t>
            </a:r>
          </a:p>
          <a:p>
            <a:r>
              <a:t>Differences in default behavior of encoding/scaling functions</a:t>
            </a:r>
          </a:p>
          <a:p>
            <a:r>
              <a:t>Managing package conflicts (e.g., dplyr vs randomForest)</a:t>
            </a:r>
          </a:p>
          <a:p>
            <a:r>
              <a:t>Debugging errors in Quarto rendering and knitting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 is powerful for data science and ML, even for complex workflows</a:t>
            </a:r>
          </a:p>
          <a:p>
            <a:r>
              <a:t>Reproduction of Python results is achievable with R ecosystem</a:t>
            </a:r>
          </a:p>
          <a:p>
            <a:r>
              <a:t>Quarto is effective for reproducible reports and presentations</a:t>
            </a:r>
          </a:p>
          <a:p>
            <a:r>
              <a:t>ROC curves and AUC are critical tools for classification evaluation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Clustering revealed customer segments with similar risk profiles.</a:t>
            </a:r>
          </a:p>
          <a:p>
            <a:r>
              <a:t>XGBoost provided strong classification performance.</a:t>
            </a:r>
          </a:p>
          <a:p>
            <a:r>
              <a:t>Future work: incorporate SHAP values, try other models (e.g., LightGBM).</a:t>
            </a:r>
          </a:p>
          <a:p>
            <a:r>
              <a:t>Goal: improve interpretability and predictive accuracy.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German Credit Data</a:t>
            </a:r>
          </a:p>
          <a:p>
            <a:r>
              <a:t>Objective: Segment customers and model credit risk</a:t>
            </a:r>
          </a:p>
          <a:p>
            <a:r>
              <a:t>Key tasks: Preprocessing, Clustering, Modeling, Evaluation</a:t>
            </a:r>
          </a:p>
          <a:p>
            <a:r>
              <a:t>Reproduced from original Python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1000 Observations</a:t>
            </a:r>
          </a:p>
          <a:p>
            <a:r>
              <a:t>20 Variables (Categorical &amp; Numerical)</a:t>
            </a:r>
          </a:p>
          <a:p>
            <a:r>
              <a:t>Target variable: Risk (Good / Bad Credit)</a:t>
            </a:r>
          </a:p>
          <a:p>
            <a:r>
              <a:t>Loaded from CSV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Scaled numerical features: Age, Duration, Credit Amount</a:t>
            </a:r>
          </a:p>
          <a:p>
            <a:r>
              <a:t>Encoded categorical variables using label encoding</a:t>
            </a:r>
          </a:p>
          <a:p>
            <a:r>
              <a:t>Converted 'Risk' to a factor with two levels</a:t>
            </a:r>
          </a:p>
          <a:p>
            <a:r>
              <a:t>Handled missing values and data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with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Applied K-Means to scaled features</a:t>
            </a:r>
          </a:p>
          <a:p>
            <a:r>
              <a:t>Optimal number of clusters (k=3) selected using silhouette score</a:t>
            </a:r>
          </a:p>
          <a:p>
            <a:r>
              <a:t>Clusters interpreted using PCA and 3D plots</a:t>
            </a:r>
          </a:p>
          <a:p>
            <a:r>
              <a:t>3D plot implemented using rgl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3D Clustering Visualization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Each point in the 3D scatterplot represents a customer.</a:t>
            </a:r>
          </a:p>
          <a:p>
            <a:r>
              <a:t>Points are colored by their assigned cluster.</a:t>
            </a:r>
          </a:p>
          <a:p>
            <a:r>
              <a:t>Used rgl for interactive 3D visualization.</a:t>
            </a:r>
          </a:p>
          <a:p>
            <a:r>
              <a:t>Helpful to understand natural groupings in the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XGBoost for binary classification (Good vs Bad credit)</a:t>
            </a:r>
          </a:p>
          <a:p>
            <a:r>
              <a:t>Performed 10-fold cross-validation</a:t>
            </a:r>
          </a:p>
          <a:p>
            <a:r>
              <a:t>Evaluated using AUC and ROC curves</a:t>
            </a:r>
          </a:p>
          <a:p>
            <a:r>
              <a:t>Implemented custom function for consistent evaluation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 Curve Across Folds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ROC curves were computed for each fold.</a:t>
            </a:r>
          </a:p>
          <a:p>
            <a:r>
              <a:t>Each curve shows the trade-off between sensitivity and specificity.</a:t>
            </a:r>
          </a:p>
          <a:p>
            <a:r>
              <a:t>Mean AUC across folds was around 0.74, indicating good performance.</a:t>
            </a:r>
          </a:p>
          <a:p>
            <a:r>
              <a:t>Dashed diagonal line shows performance of random classifier.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Mean AUC: ~0.74 across 10 folds</a:t>
            </a:r>
          </a:p>
          <a:p>
            <a:r>
              <a:t>XGBoost showed stable performance across different folds</a:t>
            </a:r>
          </a:p>
          <a:p>
            <a:r>
              <a:t>Precision, recall, and F1-score consistent with training metrics</a:t>
            </a:r>
          </a:p>
          <a:p>
            <a:r>
              <a:t>Confusion matrix used to evaluate true positives and false positives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