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5" r:id="rId6"/>
    <p:sldId id="363" r:id="rId7"/>
    <p:sldId id="361" r:id="rId8"/>
    <p:sldId id="370" r:id="rId9"/>
    <p:sldId id="371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741A8-4C76-4282-AD53-6FBE44F6935D}" v="53" dt="2025-04-21T02:23:42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6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sy Rivera" userId="17aa38be61766a3e" providerId="LiveId" clId="{BD6741A8-4C76-4282-AD53-6FBE44F6935D}"/>
    <pc:docChg chg="undo redo custSel addSld delSld modSld sldOrd">
      <pc:chgData name="Daisy Rivera" userId="17aa38be61766a3e" providerId="LiveId" clId="{BD6741A8-4C76-4282-AD53-6FBE44F6935D}" dt="2025-04-21T02:39:07.894" v="2117" actId="20577"/>
      <pc:docMkLst>
        <pc:docMk/>
      </pc:docMkLst>
      <pc:sldChg chg="del">
        <pc:chgData name="Daisy Rivera" userId="17aa38be61766a3e" providerId="LiveId" clId="{BD6741A8-4C76-4282-AD53-6FBE44F6935D}" dt="2025-04-21T01:54:09.757" v="815" actId="47"/>
        <pc:sldMkLst>
          <pc:docMk/>
          <pc:sldMk cId="2105465797" sldId="334"/>
        </pc:sldMkLst>
      </pc:sldChg>
      <pc:sldChg chg="modSp">
        <pc:chgData name="Daisy Rivera" userId="17aa38be61766a3e" providerId="LiveId" clId="{BD6741A8-4C76-4282-AD53-6FBE44F6935D}" dt="2025-04-21T01:55:37.806" v="816" actId="14826"/>
        <pc:sldMkLst>
          <pc:docMk/>
          <pc:sldMk cId="2336677316" sldId="343"/>
        </pc:sldMkLst>
        <pc:picChg chg="mod">
          <ac:chgData name="Daisy Rivera" userId="17aa38be61766a3e" providerId="LiveId" clId="{BD6741A8-4C76-4282-AD53-6FBE44F6935D}" dt="2025-04-21T01:55:37.806" v="816" actId="14826"/>
          <ac:picMkLst>
            <pc:docMk/>
            <pc:sldMk cId="2336677316" sldId="343"/>
            <ac:picMk id="13" creationId="{EC944911-7CDD-41CC-A7F0-5B0CF85D545C}"/>
          </ac:picMkLst>
        </pc:picChg>
      </pc:sldChg>
      <pc:sldChg chg="modSp mod">
        <pc:chgData name="Daisy Rivera" userId="17aa38be61766a3e" providerId="LiveId" clId="{BD6741A8-4C76-4282-AD53-6FBE44F6935D}" dt="2025-04-21T01:56:27.086" v="820"/>
        <pc:sldMkLst>
          <pc:docMk/>
          <pc:sldMk cId="2960950710" sldId="350"/>
        </pc:sldMkLst>
        <pc:spChg chg="mod">
          <ac:chgData name="Daisy Rivera" userId="17aa38be61766a3e" providerId="LiveId" clId="{BD6741A8-4C76-4282-AD53-6FBE44F6935D}" dt="2025-04-21T01:56:27.086" v="820"/>
          <ac:spMkLst>
            <pc:docMk/>
            <pc:sldMk cId="2960950710" sldId="350"/>
            <ac:spMk id="2" creationId="{293E168C-8042-5B4E-A5A4-A5BF693AE2D6}"/>
          </ac:spMkLst>
        </pc:spChg>
      </pc:sldChg>
      <pc:sldChg chg="del">
        <pc:chgData name="Daisy Rivera" userId="17aa38be61766a3e" providerId="LiveId" clId="{BD6741A8-4C76-4282-AD53-6FBE44F6935D}" dt="2025-04-21T01:54:08.978" v="814" actId="47"/>
        <pc:sldMkLst>
          <pc:docMk/>
          <pc:sldMk cId="289860937" sldId="352"/>
        </pc:sldMkLst>
      </pc:sldChg>
      <pc:sldChg chg="del">
        <pc:chgData name="Daisy Rivera" userId="17aa38be61766a3e" providerId="LiveId" clId="{BD6741A8-4C76-4282-AD53-6FBE44F6935D}" dt="2025-04-20T23:56:33.176" v="250" actId="47"/>
        <pc:sldMkLst>
          <pc:docMk/>
          <pc:sldMk cId="2521537536" sldId="353"/>
        </pc:sldMkLst>
      </pc:sldChg>
      <pc:sldChg chg="delSp add del mod">
        <pc:chgData name="Daisy Rivera" userId="17aa38be61766a3e" providerId="LiveId" clId="{BD6741A8-4C76-4282-AD53-6FBE44F6935D}" dt="2025-04-21T01:56:38.729" v="821" actId="47"/>
        <pc:sldMkLst>
          <pc:docMk/>
          <pc:sldMk cId="1556310685" sldId="354"/>
        </pc:sldMkLst>
        <pc:spChg chg="del">
          <ac:chgData name="Daisy Rivera" userId="17aa38be61766a3e" providerId="LiveId" clId="{BD6741A8-4C76-4282-AD53-6FBE44F6935D}" dt="2025-04-21T00:03:17.210" v="254" actId="478"/>
          <ac:spMkLst>
            <pc:docMk/>
            <pc:sldMk cId="1556310685" sldId="354"/>
            <ac:spMk id="4" creationId="{C151D416-C020-1946-91EA-2A8F166E018F}"/>
          </ac:spMkLst>
        </pc:spChg>
        <pc:spChg chg="del">
          <ac:chgData name="Daisy Rivera" userId="17aa38be61766a3e" providerId="LiveId" clId="{BD6741A8-4C76-4282-AD53-6FBE44F6935D}" dt="2025-04-21T00:03:15.508" v="253" actId="478"/>
          <ac:spMkLst>
            <pc:docMk/>
            <pc:sldMk cId="1556310685" sldId="354"/>
            <ac:spMk id="5" creationId="{BC7F593D-2B92-5A40-84BC-3F3D67FA0C0A}"/>
          </ac:spMkLst>
        </pc:spChg>
      </pc:sldChg>
      <pc:sldChg chg="del">
        <pc:chgData name="Daisy Rivera" userId="17aa38be61766a3e" providerId="LiveId" clId="{BD6741A8-4C76-4282-AD53-6FBE44F6935D}" dt="2025-04-21T01:38:10.824" v="812" actId="47"/>
        <pc:sldMkLst>
          <pc:docMk/>
          <pc:sldMk cId="4206035864" sldId="355"/>
        </pc:sldMkLst>
      </pc:sldChg>
      <pc:sldChg chg="addSp delSp modSp mod ord modClrScheme chgLayout">
        <pc:chgData name="Daisy Rivera" userId="17aa38be61766a3e" providerId="LiveId" clId="{BD6741A8-4C76-4282-AD53-6FBE44F6935D}" dt="2025-04-21T02:14:34.370" v="1058" actId="14100"/>
        <pc:sldMkLst>
          <pc:docMk/>
          <pc:sldMk cId="391246093" sldId="361"/>
        </pc:sldMkLst>
        <pc:spChg chg="del">
          <ac:chgData name="Daisy Rivera" userId="17aa38be61766a3e" providerId="LiveId" clId="{BD6741A8-4C76-4282-AD53-6FBE44F6935D}" dt="2025-04-21T01:05:08.518" v="606" actId="478"/>
          <ac:spMkLst>
            <pc:docMk/>
            <pc:sldMk cId="391246093" sldId="361"/>
            <ac:spMk id="3" creationId="{1353F689-2E51-BF4F-AE47-7CEB7CC4C52A}"/>
          </ac:spMkLst>
        </pc:spChg>
        <pc:spChg chg="del">
          <ac:chgData name="Daisy Rivera" userId="17aa38be61766a3e" providerId="LiveId" clId="{BD6741A8-4C76-4282-AD53-6FBE44F6935D}" dt="2025-04-21T01:03:11.084" v="597" actId="478"/>
          <ac:spMkLst>
            <pc:docMk/>
            <pc:sldMk cId="391246093" sldId="361"/>
            <ac:spMk id="4" creationId="{A17F80A9-6337-524E-AC61-32C5AFEE8E6D}"/>
          </ac:spMkLst>
        </pc:spChg>
        <pc:spChg chg="del mod ord modVis">
          <ac:chgData name="Daisy Rivera" userId="17aa38be61766a3e" providerId="LiveId" clId="{BD6741A8-4C76-4282-AD53-6FBE44F6935D}" dt="2025-04-21T02:14:24.570" v="1056" actId="478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Daisy Rivera" userId="17aa38be61766a3e" providerId="LiveId" clId="{BD6741A8-4C76-4282-AD53-6FBE44F6935D}" dt="2025-04-21T01:03:13.032" v="598" actId="478"/>
          <ac:spMkLst>
            <pc:docMk/>
            <pc:sldMk cId="391246093" sldId="361"/>
            <ac:spMk id="6" creationId="{66F3960A-D260-8445-A153-0B674474CEBD}"/>
          </ac:spMkLst>
        </pc:spChg>
        <pc:spChg chg="mod ord modVis">
          <ac:chgData name="Daisy Rivera" userId="17aa38be61766a3e" providerId="LiveId" clId="{BD6741A8-4C76-4282-AD53-6FBE44F6935D}" dt="2025-04-21T01:11:02.465" v="647" actId="26606"/>
          <ac:spMkLst>
            <pc:docMk/>
            <pc:sldMk cId="391246093" sldId="361"/>
            <ac:spMk id="7" creationId="{F37669F0-EA6D-6B46-AF0E-A9C2D1F223DB}"/>
          </ac:spMkLst>
        </pc:spChg>
        <pc:spChg chg="add del mod">
          <ac:chgData name="Daisy Rivera" userId="17aa38be61766a3e" providerId="LiveId" clId="{BD6741A8-4C76-4282-AD53-6FBE44F6935D}" dt="2025-04-21T01:03:06.454" v="595" actId="478"/>
          <ac:spMkLst>
            <pc:docMk/>
            <pc:sldMk cId="391246093" sldId="361"/>
            <ac:spMk id="10" creationId="{7907B7F8-D20F-41E0-338E-5D4F299FA578}"/>
          </ac:spMkLst>
        </pc:spChg>
        <pc:spChg chg="add del mod">
          <ac:chgData name="Daisy Rivera" userId="17aa38be61766a3e" providerId="LiveId" clId="{BD6741A8-4C76-4282-AD53-6FBE44F6935D}" dt="2025-04-21T01:03:14.909" v="599" actId="478"/>
          <ac:spMkLst>
            <pc:docMk/>
            <pc:sldMk cId="391246093" sldId="361"/>
            <ac:spMk id="12" creationId="{F47C175B-53E3-19F2-BABB-C13BEDF88662}"/>
          </ac:spMkLst>
        </pc:spChg>
        <pc:spChg chg="add mod ord">
          <ac:chgData name="Daisy Rivera" userId="17aa38be61766a3e" providerId="LiveId" clId="{BD6741A8-4C76-4282-AD53-6FBE44F6935D}" dt="2025-04-21T01:13:42.098" v="756" actId="1076"/>
          <ac:spMkLst>
            <pc:docMk/>
            <pc:sldMk cId="391246093" sldId="361"/>
            <ac:spMk id="15" creationId="{A950A452-8B65-7EF4-FE8C-2CFA8D0625F4}"/>
          </ac:spMkLst>
        </pc:spChg>
        <pc:spChg chg="add mod">
          <ac:chgData name="Daisy Rivera" userId="17aa38be61766a3e" providerId="LiveId" clId="{BD6741A8-4C76-4282-AD53-6FBE44F6935D}" dt="2025-04-21T01:05:17.264" v="620"/>
          <ac:spMkLst>
            <pc:docMk/>
            <pc:sldMk cId="391246093" sldId="361"/>
            <ac:spMk id="16" creationId="{99213F29-5904-C074-0764-B748B9AD3290}"/>
          </ac:spMkLst>
        </pc:spChg>
        <pc:spChg chg="add mod">
          <ac:chgData name="Daisy Rivera" userId="17aa38be61766a3e" providerId="LiveId" clId="{BD6741A8-4C76-4282-AD53-6FBE44F6935D}" dt="2025-04-21T02:14:34.370" v="1058" actId="14100"/>
          <ac:spMkLst>
            <pc:docMk/>
            <pc:sldMk cId="391246093" sldId="361"/>
            <ac:spMk id="19" creationId="{8607007F-4828-1C06-85C6-8D8F188F95CB}"/>
          </ac:spMkLst>
        </pc:spChg>
        <pc:spChg chg="add del">
          <ac:chgData name="Daisy Rivera" userId="17aa38be61766a3e" providerId="LiveId" clId="{BD6741A8-4C76-4282-AD53-6FBE44F6935D}" dt="2025-04-21T01:11:02.465" v="647" actId="26606"/>
          <ac:spMkLst>
            <pc:docMk/>
            <pc:sldMk cId="391246093" sldId="361"/>
            <ac:spMk id="20" creationId="{EC8E4534-0E29-3651-ECB2-17FBFC86E277}"/>
          </ac:spMkLst>
        </pc:spChg>
        <pc:spChg chg="add del">
          <ac:chgData name="Daisy Rivera" userId="17aa38be61766a3e" providerId="LiveId" clId="{BD6741A8-4C76-4282-AD53-6FBE44F6935D}" dt="2025-04-21T01:11:02.465" v="647" actId="26606"/>
          <ac:spMkLst>
            <pc:docMk/>
            <pc:sldMk cId="391246093" sldId="361"/>
            <ac:spMk id="21" creationId="{2C006B9B-A6EF-AE8B-7CC4-D291566C41B2}"/>
          </ac:spMkLst>
        </pc:spChg>
        <pc:spChg chg="add del">
          <ac:chgData name="Daisy Rivera" userId="17aa38be61766a3e" providerId="LiveId" clId="{BD6741A8-4C76-4282-AD53-6FBE44F6935D}" dt="2025-04-21T01:10:38.505" v="635" actId="26606"/>
          <ac:spMkLst>
            <pc:docMk/>
            <pc:sldMk cId="391246093" sldId="361"/>
            <ac:spMk id="23" creationId="{EC8E4534-0E29-3651-ECB2-17FBFC86E277}"/>
          </ac:spMkLst>
        </pc:spChg>
        <pc:spChg chg="add del">
          <ac:chgData name="Daisy Rivera" userId="17aa38be61766a3e" providerId="LiveId" clId="{BD6741A8-4C76-4282-AD53-6FBE44F6935D}" dt="2025-04-21T01:10:38.505" v="635" actId="26606"/>
          <ac:spMkLst>
            <pc:docMk/>
            <pc:sldMk cId="391246093" sldId="361"/>
            <ac:spMk id="25" creationId="{2C006B9B-A6EF-AE8B-7CC4-D291566C41B2}"/>
          </ac:spMkLst>
        </pc:spChg>
        <pc:spChg chg="add del">
          <ac:chgData name="Daisy Rivera" userId="17aa38be61766a3e" providerId="LiveId" clId="{BD6741A8-4C76-4282-AD53-6FBE44F6935D}" dt="2025-04-21T01:10:39.456" v="637" actId="26606"/>
          <ac:spMkLst>
            <pc:docMk/>
            <pc:sldMk cId="391246093" sldId="361"/>
            <ac:spMk id="27" creationId="{28273BD6-4FEB-46C6-37FE-6257C62EF346}"/>
          </ac:spMkLst>
        </pc:spChg>
        <pc:spChg chg="add del">
          <ac:chgData name="Daisy Rivera" userId="17aa38be61766a3e" providerId="LiveId" clId="{BD6741A8-4C76-4282-AD53-6FBE44F6935D}" dt="2025-04-21T01:10:39.456" v="637" actId="26606"/>
          <ac:spMkLst>
            <pc:docMk/>
            <pc:sldMk cId="391246093" sldId="361"/>
            <ac:spMk id="28" creationId="{2301A75F-B2E7-F13D-1E4C-3BCC3070AF1E}"/>
          </ac:spMkLst>
        </pc:spChg>
        <pc:spChg chg="add del mod">
          <ac:chgData name="Daisy Rivera" userId="17aa38be61766a3e" providerId="LiveId" clId="{BD6741A8-4C76-4282-AD53-6FBE44F6935D}" dt="2025-04-21T01:10:46.748" v="641" actId="26606"/>
          <ac:spMkLst>
            <pc:docMk/>
            <pc:sldMk cId="391246093" sldId="361"/>
            <ac:spMk id="29" creationId="{C3784150-3B07-6F88-2947-42514D9A0252}"/>
          </ac:spMkLst>
        </pc:spChg>
        <pc:spChg chg="add del mod">
          <ac:chgData name="Daisy Rivera" userId="17aa38be61766a3e" providerId="LiveId" clId="{BD6741A8-4C76-4282-AD53-6FBE44F6935D}" dt="2025-04-21T01:10:43.462" v="639" actId="26606"/>
          <ac:spMkLst>
            <pc:docMk/>
            <pc:sldMk cId="391246093" sldId="361"/>
            <ac:spMk id="30" creationId="{1D58915D-F187-5310-BD3F-7477E2DD5173}"/>
          </ac:spMkLst>
        </pc:spChg>
        <pc:spChg chg="add del mod">
          <ac:chgData name="Daisy Rivera" userId="17aa38be61766a3e" providerId="LiveId" clId="{BD6741A8-4C76-4282-AD53-6FBE44F6935D}" dt="2025-04-21T01:10:43.462" v="639" actId="26606"/>
          <ac:spMkLst>
            <pc:docMk/>
            <pc:sldMk cId="391246093" sldId="361"/>
            <ac:spMk id="31" creationId="{D0F1670B-60DB-A69D-77EA-038ED06A5A72}"/>
          </ac:spMkLst>
        </pc:spChg>
        <pc:spChg chg="add del mod">
          <ac:chgData name="Daisy Rivera" userId="17aa38be61766a3e" providerId="LiveId" clId="{BD6741A8-4C76-4282-AD53-6FBE44F6935D}" dt="2025-04-21T01:10:46.748" v="641" actId="26606"/>
          <ac:spMkLst>
            <pc:docMk/>
            <pc:sldMk cId="391246093" sldId="361"/>
            <ac:spMk id="33" creationId="{061E8238-1F96-831D-A24E-28FEFDCAC2FB}"/>
          </ac:spMkLst>
        </pc:spChg>
        <pc:spChg chg="add del mod">
          <ac:chgData name="Daisy Rivera" userId="17aa38be61766a3e" providerId="LiveId" clId="{BD6741A8-4C76-4282-AD53-6FBE44F6935D}" dt="2025-04-21T01:10:46.748" v="641" actId="26606"/>
          <ac:spMkLst>
            <pc:docMk/>
            <pc:sldMk cId="391246093" sldId="361"/>
            <ac:spMk id="34" creationId="{1CEA863F-FB6A-A931-0CF2-C88CD822468B}"/>
          </ac:spMkLst>
        </pc:spChg>
        <pc:spChg chg="add del mod">
          <ac:chgData name="Daisy Rivera" userId="17aa38be61766a3e" providerId="LiveId" clId="{BD6741A8-4C76-4282-AD53-6FBE44F6935D}" dt="2025-04-21T01:10:46.748" v="641" actId="26606"/>
          <ac:spMkLst>
            <pc:docMk/>
            <pc:sldMk cId="391246093" sldId="361"/>
            <ac:spMk id="35" creationId="{1C3A0596-F51A-9378-767A-B9BA84AA0E76}"/>
          </ac:spMkLst>
        </pc:spChg>
        <pc:spChg chg="add del mod">
          <ac:chgData name="Daisy Rivera" userId="17aa38be61766a3e" providerId="LiveId" clId="{BD6741A8-4C76-4282-AD53-6FBE44F6935D}" dt="2025-04-21T01:10:47.676" v="643" actId="26606"/>
          <ac:spMkLst>
            <pc:docMk/>
            <pc:sldMk cId="391246093" sldId="361"/>
            <ac:spMk id="37" creationId="{C50E3525-2A1D-6422-A0B0-F36CED15796E}"/>
          </ac:spMkLst>
        </pc:spChg>
        <pc:spChg chg="add del mod">
          <ac:chgData name="Daisy Rivera" userId="17aa38be61766a3e" providerId="LiveId" clId="{BD6741A8-4C76-4282-AD53-6FBE44F6935D}" dt="2025-04-21T01:10:47.676" v="643" actId="26606"/>
          <ac:spMkLst>
            <pc:docMk/>
            <pc:sldMk cId="391246093" sldId="361"/>
            <ac:spMk id="38" creationId="{3CAE73B5-06DF-DFB5-297D-C2DF10767876}"/>
          </ac:spMkLst>
        </pc:spChg>
        <pc:spChg chg="add del mod">
          <ac:chgData name="Daisy Rivera" userId="17aa38be61766a3e" providerId="LiveId" clId="{BD6741A8-4C76-4282-AD53-6FBE44F6935D}" dt="2025-04-21T01:10:47.676" v="643" actId="26606"/>
          <ac:spMkLst>
            <pc:docMk/>
            <pc:sldMk cId="391246093" sldId="361"/>
            <ac:spMk id="39" creationId="{CAAF65CF-5ABC-DDAA-041F-F76F954716A1}"/>
          </ac:spMkLst>
        </pc:spChg>
        <pc:spChg chg="add del mod">
          <ac:chgData name="Daisy Rivera" userId="17aa38be61766a3e" providerId="LiveId" clId="{BD6741A8-4C76-4282-AD53-6FBE44F6935D}" dt="2025-04-21T01:10:47.676" v="643" actId="26606"/>
          <ac:spMkLst>
            <pc:docMk/>
            <pc:sldMk cId="391246093" sldId="361"/>
            <ac:spMk id="40" creationId="{2E91DD72-7E7B-F592-CDA6-542CF7B7DBCF}"/>
          </ac:spMkLst>
        </pc:spChg>
        <pc:picChg chg="add del mod">
          <ac:chgData name="Daisy Rivera" userId="17aa38be61766a3e" providerId="LiveId" clId="{BD6741A8-4C76-4282-AD53-6FBE44F6935D}" dt="2025-04-21T01:03:32.804" v="601" actId="21"/>
          <ac:picMkLst>
            <pc:docMk/>
            <pc:sldMk cId="391246093" sldId="361"/>
            <ac:picMk id="8" creationId="{40E83DC4-EAE5-696C-836E-A75D8D9CC5A8}"/>
          </ac:picMkLst>
        </pc:picChg>
        <pc:picChg chg="add del mod">
          <ac:chgData name="Daisy Rivera" userId="17aa38be61766a3e" providerId="LiveId" clId="{BD6741A8-4C76-4282-AD53-6FBE44F6935D}" dt="2025-04-21T01:08:33.352" v="625" actId="478"/>
          <ac:picMkLst>
            <pc:docMk/>
            <pc:sldMk cId="391246093" sldId="361"/>
            <ac:picMk id="13" creationId="{40E83DC4-EAE5-696C-836E-A75D8D9CC5A8}"/>
          </ac:picMkLst>
        </pc:picChg>
        <pc:picChg chg="add mod ord">
          <ac:chgData name="Daisy Rivera" userId="17aa38be61766a3e" providerId="LiveId" clId="{BD6741A8-4C76-4282-AD53-6FBE44F6935D}" dt="2025-04-21T01:13:52.346" v="758" actId="14100"/>
          <ac:picMkLst>
            <pc:docMk/>
            <pc:sldMk cId="391246093" sldId="361"/>
            <ac:picMk id="18" creationId="{B226000A-4C93-CBF6-4E6E-24A2A7256C4E}"/>
          </ac:picMkLst>
        </pc:picChg>
        <pc:picChg chg="del">
          <ac:chgData name="Daisy Rivera" userId="17aa38be61766a3e" providerId="LiveId" clId="{BD6741A8-4C76-4282-AD53-6FBE44F6935D}" dt="2025-04-21T01:03:03.371" v="594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Daisy Rivera" userId="17aa38be61766a3e" providerId="LiveId" clId="{BD6741A8-4C76-4282-AD53-6FBE44F6935D}" dt="2025-04-21T01:38:13.155" v="813" actId="47"/>
        <pc:sldMkLst>
          <pc:docMk/>
          <pc:sldMk cId="767675903" sldId="362"/>
        </pc:sldMkLst>
      </pc:sldChg>
      <pc:sldChg chg="addSp delSp modSp mod ord">
        <pc:chgData name="Daisy Rivera" userId="17aa38be61766a3e" providerId="LiveId" clId="{BD6741A8-4C76-4282-AD53-6FBE44F6935D}" dt="2025-04-21T02:07:27.485" v="972" actId="478"/>
        <pc:sldMkLst>
          <pc:docMk/>
          <pc:sldMk cId="495483412" sldId="363"/>
        </pc:sldMkLst>
        <pc:spChg chg="del">
          <ac:chgData name="Daisy Rivera" userId="17aa38be61766a3e" providerId="LiveId" clId="{BD6741A8-4C76-4282-AD53-6FBE44F6935D}" dt="2025-04-21T00:35:41.036" v="542" actId="478"/>
          <ac:spMkLst>
            <pc:docMk/>
            <pc:sldMk cId="495483412" sldId="363"/>
            <ac:spMk id="2" creationId="{C18026B5-2F88-BA48-A996-4A13FDFAA43A}"/>
          </ac:spMkLst>
        </pc:spChg>
        <pc:spChg chg="mod">
          <ac:chgData name="Daisy Rivera" userId="17aa38be61766a3e" providerId="LiveId" clId="{BD6741A8-4C76-4282-AD53-6FBE44F6935D}" dt="2025-04-21T00:36:18.413" v="549"/>
          <ac:spMkLst>
            <pc:docMk/>
            <pc:sldMk cId="495483412" sldId="363"/>
            <ac:spMk id="3" creationId="{A5ABDF8F-0AD5-5C43-9EF3-8679B9897E01}"/>
          </ac:spMkLst>
        </pc:spChg>
        <pc:spChg chg="mod">
          <ac:chgData name="Daisy Rivera" userId="17aa38be61766a3e" providerId="LiveId" clId="{BD6741A8-4C76-4282-AD53-6FBE44F6935D}" dt="2025-04-21T00:42:16.446" v="580" actId="113"/>
          <ac:spMkLst>
            <pc:docMk/>
            <pc:sldMk cId="495483412" sldId="363"/>
            <ac:spMk id="4" creationId="{7782A119-28D1-B54D-A879-A0DDEC296674}"/>
          </ac:spMkLst>
        </pc:spChg>
        <pc:spChg chg="mod">
          <ac:chgData name="Daisy Rivera" userId="17aa38be61766a3e" providerId="LiveId" clId="{BD6741A8-4C76-4282-AD53-6FBE44F6935D}" dt="2025-04-21T00:36:27.698" v="551" actId="20577"/>
          <ac:spMkLst>
            <pc:docMk/>
            <pc:sldMk cId="495483412" sldId="363"/>
            <ac:spMk id="5" creationId="{B55E5840-ED0D-0349-88F3-4E90A0094985}"/>
          </ac:spMkLst>
        </pc:spChg>
        <pc:spChg chg="mod">
          <ac:chgData name="Daisy Rivera" userId="17aa38be61766a3e" providerId="LiveId" clId="{BD6741A8-4C76-4282-AD53-6FBE44F6935D}" dt="2025-04-21T00:42:19.452" v="581" actId="113"/>
          <ac:spMkLst>
            <pc:docMk/>
            <pc:sldMk cId="495483412" sldId="363"/>
            <ac:spMk id="6" creationId="{34801285-85FB-FD43-9631-322998389AF0}"/>
          </ac:spMkLst>
        </pc:spChg>
        <pc:spChg chg="mod">
          <ac:chgData name="Daisy Rivera" userId="17aa38be61766a3e" providerId="LiveId" clId="{BD6741A8-4C76-4282-AD53-6FBE44F6935D}" dt="2025-04-21T00:42:09.910" v="579" actId="20577"/>
          <ac:spMkLst>
            <pc:docMk/>
            <pc:sldMk cId="495483412" sldId="363"/>
            <ac:spMk id="7" creationId="{8820E658-15B8-6C4B-A736-3D894774670E}"/>
          </ac:spMkLst>
        </pc:spChg>
        <pc:spChg chg="mod">
          <ac:chgData name="Daisy Rivera" userId="17aa38be61766a3e" providerId="LiveId" clId="{BD6741A8-4C76-4282-AD53-6FBE44F6935D}" dt="2025-04-21T00:42:21.731" v="582" actId="113"/>
          <ac:spMkLst>
            <pc:docMk/>
            <pc:sldMk cId="495483412" sldId="363"/>
            <ac:spMk id="8" creationId="{7F52F621-1B1F-5E49-939F-12BD1A0FD522}"/>
          </ac:spMkLst>
        </pc:spChg>
        <pc:spChg chg="del">
          <ac:chgData name="Daisy Rivera" userId="17aa38be61766a3e" providerId="LiveId" clId="{BD6741A8-4C76-4282-AD53-6FBE44F6935D}" dt="2025-04-21T02:07:27.485" v="972" actId="478"/>
          <ac:spMkLst>
            <pc:docMk/>
            <pc:sldMk cId="495483412" sldId="363"/>
            <ac:spMk id="9" creationId="{AFD06229-BFA1-7D4D-B1E0-0A9F7FBF1F7E}"/>
          </ac:spMkLst>
        </pc:spChg>
        <pc:spChg chg="del mod">
          <ac:chgData name="Daisy Rivera" userId="17aa38be61766a3e" providerId="LiveId" clId="{BD6741A8-4C76-4282-AD53-6FBE44F6935D}" dt="2025-04-21T02:07:19.711" v="971" actId="478"/>
          <ac:spMkLst>
            <pc:docMk/>
            <pc:sldMk cId="495483412" sldId="363"/>
            <ac:spMk id="10" creationId="{56278D20-060E-1942-9A72-E600C02A8208}"/>
          </ac:spMkLst>
        </pc:spChg>
        <pc:spChg chg="add del mod">
          <ac:chgData name="Daisy Rivera" userId="17aa38be61766a3e" providerId="LiveId" clId="{BD6741A8-4C76-4282-AD53-6FBE44F6935D}" dt="2025-04-21T00:35:53.376" v="547" actId="478"/>
          <ac:spMkLst>
            <pc:docMk/>
            <pc:sldMk cId="495483412" sldId="363"/>
            <ac:spMk id="13" creationId="{C67FBC40-C4DA-48F1-5915-3D5F41E8BDE9}"/>
          </ac:spMkLst>
        </pc:spChg>
        <pc:spChg chg="add mod">
          <ac:chgData name="Daisy Rivera" userId="17aa38be61766a3e" providerId="LiveId" clId="{BD6741A8-4C76-4282-AD53-6FBE44F6935D}" dt="2025-04-21T00:35:48.638" v="546"/>
          <ac:spMkLst>
            <pc:docMk/>
            <pc:sldMk cId="495483412" sldId="363"/>
            <ac:spMk id="14" creationId="{385ED209-8888-7930-CE76-B464A23A1CF2}"/>
          </ac:spMkLst>
        </pc:spChg>
        <pc:spChg chg="add mod">
          <ac:chgData name="Daisy Rivera" userId="17aa38be61766a3e" providerId="LiveId" clId="{BD6741A8-4C76-4282-AD53-6FBE44F6935D}" dt="2025-04-21T00:42:51.890" v="586" actId="255"/>
          <ac:spMkLst>
            <pc:docMk/>
            <pc:sldMk cId="495483412" sldId="363"/>
            <ac:spMk id="15" creationId="{AEC4FF5B-C9EE-7FC3-E2FA-C8F53596C9DF}"/>
          </ac:spMkLst>
        </pc:spChg>
        <pc:graphicFrameChg chg="add mod">
          <ac:chgData name="Daisy Rivera" userId="17aa38be61766a3e" providerId="LiveId" clId="{BD6741A8-4C76-4282-AD53-6FBE44F6935D}" dt="2025-04-21T00:40:36.590" v="554"/>
          <ac:graphicFrameMkLst>
            <pc:docMk/>
            <pc:sldMk cId="495483412" sldId="363"/>
            <ac:graphicFrameMk id="16" creationId="{EF16220F-5D6D-71DD-9596-2C5F6512D2BD}"/>
          </ac:graphicFrameMkLst>
        </pc:graphicFrameChg>
        <pc:graphicFrameChg chg="add mod">
          <ac:chgData name="Daisy Rivera" userId="17aa38be61766a3e" providerId="LiveId" clId="{BD6741A8-4C76-4282-AD53-6FBE44F6935D}" dt="2025-04-21T00:41:02.358" v="557"/>
          <ac:graphicFrameMkLst>
            <pc:docMk/>
            <pc:sldMk cId="495483412" sldId="363"/>
            <ac:graphicFrameMk id="17" creationId="{315F0566-F6EA-9936-026F-6E7403C91DD2}"/>
          </ac:graphicFrameMkLst>
        </pc:graphicFrameChg>
        <pc:graphicFrameChg chg="add mod">
          <ac:chgData name="Daisy Rivera" userId="17aa38be61766a3e" providerId="LiveId" clId="{BD6741A8-4C76-4282-AD53-6FBE44F6935D}" dt="2025-04-21T00:41:17.514" v="560"/>
          <ac:graphicFrameMkLst>
            <pc:docMk/>
            <pc:sldMk cId="495483412" sldId="363"/>
            <ac:graphicFrameMk id="18" creationId="{376379D1-FAB3-9DB8-44D9-226F4EC65E6F}"/>
          </ac:graphicFrameMkLst>
        </pc:graphicFrameChg>
        <pc:graphicFrameChg chg="add mod">
          <ac:chgData name="Daisy Rivera" userId="17aa38be61766a3e" providerId="LiveId" clId="{BD6741A8-4C76-4282-AD53-6FBE44F6935D}" dt="2025-04-21T00:41:40.594" v="568"/>
          <ac:graphicFrameMkLst>
            <pc:docMk/>
            <pc:sldMk cId="495483412" sldId="363"/>
            <ac:graphicFrameMk id="19" creationId="{92651CF0-96B3-B143-70C3-88675E52E143}"/>
          </ac:graphicFrameMkLst>
        </pc:graphicFrameChg>
        <pc:graphicFrameChg chg="add mod">
          <ac:chgData name="Daisy Rivera" userId="17aa38be61766a3e" providerId="LiveId" clId="{BD6741A8-4C76-4282-AD53-6FBE44F6935D}" dt="2025-04-21T00:41:56.563" v="571"/>
          <ac:graphicFrameMkLst>
            <pc:docMk/>
            <pc:sldMk cId="495483412" sldId="363"/>
            <ac:graphicFrameMk id="20" creationId="{D733A30D-9D49-8DA9-67F0-47C34BAF31E4}"/>
          </ac:graphicFrameMkLst>
        </pc:graphicFrameChg>
      </pc:sldChg>
      <pc:sldChg chg="delSp modSp del mod">
        <pc:chgData name="Daisy Rivera" userId="17aa38be61766a3e" providerId="LiveId" clId="{BD6741A8-4C76-4282-AD53-6FBE44F6935D}" dt="2025-04-21T02:24:09.696" v="1273" actId="47"/>
        <pc:sldMkLst>
          <pc:docMk/>
          <pc:sldMk cId="643842168" sldId="364"/>
        </pc:sldMkLst>
        <pc:spChg chg="mod">
          <ac:chgData name="Daisy Rivera" userId="17aa38be61766a3e" providerId="LiveId" clId="{BD6741A8-4C76-4282-AD53-6FBE44F6935D}" dt="2025-04-21T02:20:44.108" v="1252" actId="20577"/>
          <ac:spMkLst>
            <pc:docMk/>
            <pc:sldMk cId="643842168" sldId="364"/>
            <ac:spMk id="2" creationId="{8C122DF8-59D4-D94D-8ED9-F2F319899DBF}"/>
          </ac:spMkLst>
        </pc:spChg>
        <pc:spChg chg="del">
          <ac:chgData name="Daisy Rivera" userId="17aa38be61766a3e" providerId="LiveId" clId="{BD6741A8-4C76-4282-AD53-6FBE44F6935D}" dt="2025-04-21T02:07:36.490" v="975" actId="478"/>
          <ac:spMkLst>
            <pc:docMk/>
            <pc:sldMk cId="643842168" sldId="364"/>
            <ac:spMk id="3" creationId="{4D5B7634-ADBA-124F-B8CA-431F07F18D44}"/>
          </ac:spMkLst>
        </pc:spChg>
        <pc:spChg chg="del">
          <ac:chgData name="Daisy Rivera" userId="17aa38be61766a3e" providerId="LiveId" clId="{BD6741A8-4C76-4282-AD53-6FBE44F6935D}" dt="2025-04-21T02:07:12.713" v="969" actId="478"/>
          <ac:spMkLst>
            <pc:docMk/>
            <pc:sldMk cId="643842168" sldId="364"/>
            <ac:spMk id="4" creationId="{529E91F3-E1A0-DB4A-8CD8-D9D1AB0FFB40}"/>
          </ac:spMkLst>
        </pc:spChg>
        <pc:spChg chg="mod">
          <ac:chgData name="Daisy Rivera" userId="17aa38be61766a3e" providerId="LiveId" clId="{BD6741A8-4C76-4282-AD53-6FBE44F6935D}" dt="2025-04-21T02:08:36.858" v="1017" actId="20577"/>
          <ac:spMkLst>
            <pc:docMk/>
            <pc:sldMk cId="643842168" sldId="364"/>
            <ac:spMk id="44" creationId="{906E4DF9-127F-4650-8BAA-2521A37885B0}"/>
          </ac:spMkLst>
        </pc:spChg>
        <pc:spChg chg="mod">
          <ac:chgData name="Daisy Rivera" userId="17aa38be61766a3e" providerId="LiveId" clId="{BD6741A8-4C76-4282-AD53-6FBE44F6935D}" dt="2025-04-21T02:07:01.013" v="968" actId="6549"/>
          <ac:spMkLst>
            <pc:docMk/>
            <pc:sldMk cId="643842168" sldId="364"/>
            <ac:spMk id="45" creationId="{803A1E73-C790-447A-974F-B3ADB50149F7}"/>
          </ac:spMkLst>
        </pc:spChg>
      </pc:sldChg>
      <pc:sldChg chg="addSp delSp modSp add mod">
        <pc:chgData name="Daisy Rivera" userId="17aa38be61766a3e" providerId="LiveId" clId="{BD6741A8-4C76-4282-AD53-6FBE44F6935D}" dt="2025-04-21T02:10:56.409" v="1021" actId="1076"/>
        <pc:sldMkLst>
          <pc:docMk/>
          <pc:sldMk cId="1333593216" sldId="365"/>
        </pc:sldMkLst>
        <pc:spChg chg="mod">
          <ac:chgData name="Daisy Rivera" userId="17aa38be61766a3e" providerId="LiveId" clId="{BD6741A8-4C76-4282-AD53-6FBE44F6935D}" dt="2025-04-21T00:42:57.673" v="587" actId="255"/>
          <ac:spMkLst>
            <pc:docMk/>
            <pc:sldMk cId="1333593216" sldId="365"/>
            <ac:spMk id="2" creationId="{F651DAD6-39C0-DE9A-980E-E0491822E3D2}"/>
          </ac:spMkLst>
        </pc:spChg>
        <pc:spChg chg="mod">
          <ac:chgData name="Daisy Rivera" userId="17aa38be61766a3e" providerId="LiveId" clId="{BD6741A8-4C76-4282-AD53-6FBE44F6935D}" dt="2025-04-20T23:47:15.130" v="141" actId="20577"/>
          <ac:spMkLst>
            <pc:docMk/>
            <pc:sldMk cId="1333593216" sldId="365"/>
            <ac:spMk id="3" creationId="{D5F0CA8A-BEE0-0F1E-629F-9F41F09B0246}"/>
          </ac:spMkLst>
        </pc:spChg>
        <pc:spChg chg="mod">
          <ac:chgData name="Daisy Rivera" userId="17aa38be61766a3e" providerId="LiveId" clId="{BD6741A8-4C76-4282-AD53-6FBE44F6935D}" dt="2025-04-21T02:05:44.942" v="897" actId="20577"/>
          <ac:spMkLst>
            <pc:docMk/>
            <pc:sldMk cId="1333593216" sldId="365"/>
            <ac:spMk id="4" creationId="{624B3C7F-C508-33D0-75CB-E8FA4CD776A3}"/>
          </ac:spMkLst>
        </pc:spChg>
        <pc:spChg chg="del mod">
          <ac:chgData name="Daisy Rivera" userId="17aa38be61766a3e" providerId="LiveId" clId="{BD6741A8-4C76-4282-AD53-6FBE44F6935D}" dt="2025-04-20T23:50:57.046" v="203" actId="478"/>
          <ac:spMkLst>
            <pc:docMk/>
            <pc:sldMk cId="1333593216" sldId="365"/>
            <ac:spMk id="5" creationId="{9D6F2519-F102-E8B1-1380-EEBD05BAD301}"/>
          </ac:spMkLst>
        </pc:spChg>
        <pc:spChg chg="add del mod">
          <ac:chgData name="Daisy Rivera" userId="17aa38be61766a3e" providerId="LiveId" clId="{BD6741A8-4C76-4282-AD53-6FBE44F6935D}" dt="2025-04-20T23:54:16.580" v="249" actId="1076"/>
          <ac:spMkLst>
            <pc:docMk/>
            <pc:sldMk cId="1333593216" sldId="365"/>
            <ac:spMk id="6" creationId="{74A5C5D5-8E88-B243-FF8F-910FD4336018}"/>
          </ac:spMkLst>
        </pc:spChg>
        <pc:spChg chg="del">
          <ac:chgData name="Daisy Rivera" userId="17aa38be61766a3e" providerId="LiveId" clId="{BD6741A8-4C76-4282-AD53-6FBE44F6935D}" dt="2025-04-21T00:03:09.327" v="252" actId="478"/>
          <ac:spMkLst>
            <pc:docMk/>
            <pc:sldMk cId="1333593216" sldId="365"/>
            <ac:spMk id="7" creationId="{E8D871E2-D020-E85A-483A-02934E07943D}"/>
          </ac:spMkLst>
        </pc:spChg>
        <pc:spChg chg="del">
          <ac:chgData name="Daisy Rivera" userId="17aa38be61766a3e" providerId="LiveId" clId="{BD6741A8-4C76-4282-AD53-6FBE44F6935D}" dt="2025-04-21T00:03:02.157" v="251" actId="478"/>
          <ac:spMkLst>
            <pc:docMk/>
            <pc:sldMk cId="1333593216" sldId="365"/>
            <ac:spMk id="8" creationId="{B73B32FD-DC30-2E57-F712-E73E246C83D4}"/>
          </ac:spMkLst>
        </pc:spChg>
        <pc:spChg chg="add">
          <ac:chgData name="Daisy Rivera" userId="17aa38be61766a3e" providerId="LiveId" clId="{BD6741A8-4C76-4282-AD53-6FBE44F6935D}" dt="2025-04-20T23:47:41.741" v="180"/>
          <ac:spMkLst>
            <pc:docMk/>
            <pc:sldMk cId="1333593216" sldId="365"/>
            <ac:spMk id="10" creationId="{AB9FB9C5-EA91-1096-A768-B56ACF671E4F}"/>
          </ac:spMkLst>
        </pc:spChg>
        <pc:spChg chg="add mod">
          <ac:chgData name="Daisy Rivera" userId="17aa38be61766a3e" providerId="LiveId" clId="{BD6741A8-4C76-4282-AD53-6FBE44F6935D}" dt="2025-04-20T23:47:58.364" v="182"/>
          <ac:spMkLst>
            <pc:docMk/>
            <pc:sldMk cId="1333593216" sldId="365"/>
            <ac:spMk id="11" creationId="{79909EE2-6A93-8055-C80A-2AFE23FA327A}"/>
          </ac:spMkLst>
        </pc:spChg>
        <pc:spChg chg="add del">
          <ac:chgData name="Daisy Rivera" userId="17aa38be61766a3e" providerId="LiveId" clId="{BD6741A8-4C76-4282-AD53-6FBE44F6935D}" dt="2025-04-20T23:48:20.269" v="184" actId="22"/>
          <ac:spMkLst>
            <pc:docMk/>
            <pc:sldMk cId="1333593216" sldId="365"/>
            <ac:spMk id="13" creationId="{3C04932B-740B-399D-7EE4-B444FA5AFEB2}"/>
          </ac:spMkLst>
        </pc:spChg>
        <pc:spChg chg="add mod">
          <ac:chgData name="Daisy Rivera" userId="17aa38be61766a3e" providerId="LiveId" clId="{BD6741A8-4C76-4282-AD53-6FBE44F6935D}" dt="2025-04-20T23:51:06.957" v="205" actId="6549"/>
          <ac:spMkLst>
            <pc:docMk/>
            <pc:sldMk cId="1333593216" sldId="365"/>
            <ac:spMk id="14" creationId="{66B1DCE8-FDFF-41E6-92BD-E4ECFDEBD2DF}"/>
          </ac:spMkLst>
        </pc:spChg>
        <pc:spChg chg="add mod">
          <ac:chgData name="Daisy Rivera" userId="17aa38be61766a3e" providerId="LiveId" clId="{BD6741A8-4C76-4282-AD53-6FBE44F6935D}" dt="2025-04-20T23:50:41.224" v="199"/>
          <ac:spMkLst>
            <pc:docMk/>
            <pc:sldMk cId="1333593216" sldId="365"/>
            <ac:spMk id="15" creationId="{2E6F2736-26E2-FA06-8921-41EF40ACB7ED}"/>
          </ac:spMkLst>
        </pc:spChg>
        <pc:spChg chg="add del mod">
          <ac:chgData name="Daisy Rivera" userId="17aa38be61766a3e" providerId="LiveId" clId="{BD6741A8-4C76-4282-AD53-6FBE44F6935D}" dt="2025-04-20T23:50:59.467" v="204" actId="478"/>
          <ac:spMkLst>
            <pc:docMk/>
            <pc:sldMk cId="1333593216" sldId="365"/>
            <ac:spMk id="17" creationId="{1DDF803A-24FD-801B-43B3-CEF9C8B42153}"/>
          </ac:spMkLst>
        </pc:spChg>
        <pc:spChg chg="add del mod">
          <ac:chgData name="Daisy Rivera" userId="17aa38be61766a3e" providerId="LiveId" clId="{BD6741A8-4C76-4282-AD53-6FBE44F6935D}" dt="2025-04-20T23:53:56.947" v="246"/>
          <ac:spMkLst>
            <pc:docMk/>
            <pc:sldMk cId="1333593216" sldId="365"/>
            <ac:spMk id="18" creationId="{98BE88AA-A12E-54E9-75BA-C117239BB142}"/>
          </ac:spMkLst>
        </pc:spChg>
        <pc:spChg chg="add del mod">
          <ac:chgData name="Daisy Rivera" userId="17aa38be61766a3e" providerId="LiveId" clId="{BD6741A8-4C76-4282-AD53-6FBE44F6935D}" dt="2025-04-20T23:53:56.614" v="245"/>
          <ac:spMkLst>
            <pc:docMk/>
            <pc:sldMk cId="1333593216" sldId="365"/>
            <ac:spMk id="19" creationId="{E4A89747-F274-4D52-4E58-A18086C40E5F}"/>
          </ac:spMkLst>
        </pc:spChg>
        <pc:spChg chg="add mod">
          <ac:chgData name="Daisy Rivera" userId="17aa38be61766a3e" providerId="LiveId" clId="{BD6741A8-4C76-4282-AD53-6FBE44F6935D}" dt="2025-04-20T23:53:54.807" v="243" actId="478"/>
          <ac:spMkLst>
            <pc:docMk/>
            <pc:sldMk cId="1333593216" sldId="365"/>
            <ac:spMk id="20" creationId="{424769E2-9F2E-F8D9-EFF0-CC34312E040A}"/>
          </ac:spMkLst>
        </pc:spChg>
        <pc:spChg chg="add mod">
          <ac:chgData name="Daisy Rivera" userId="17aa38be61766a3e" providerId="LiveId" clId="{BD6741A8-4C76-4282-AD53-6FBE44F6935D}" dt="2025-04-21T02:10:56.409" v="1021" actId="1076"/>
          <ac:spMkLst>
            <pc:docMk/>
            <pc:sldMk cId="1333593216" sldId="365"/>
            <ac:spMk id="21" creationId="{2B9AD823-5AB1-F5A0-5F14-84A9FEB54E4B}"/>
          </ac:spMkLst>
        </pc:spChg>
      </pc:sldChg>
      <pc:sldChg chg="add del">
        <pc:chgData name="Daisy Rivera" userId="17aa38be61766a3e" providerId="LiveId" clId="{BD6741A8-4C76-4282-AD53-6FBE44F6935D}" dt="2025-04-21T00:29:15.099" v="258" actId="47"/>
        <pc:sldMkLst>
          <pc:docMk/>
          <pc:sldMk cId="1484272682" sldId="366"/>
        </pc:sldMkLst>
      </pc:sldChg>
      <pc:sldChg chg="modSp add del mod ord">
        <pc:chgData name="Daisy Rivera" userId="17aa38be61766a3e" providerId="LiveId" clId="{BD6741A8-4C76-4282-AD53-6FBE44F6935D}" dt="2025-04-21T01:14:46.991" v="759" actId="2696"/>
        <pc:sldMkLst>
          <pc:docMk/>
          <pc:sldMk cId="416217496" sldId="367"/>
        </pc:sldMkLst>
        <pc:spChg chg="mod">
          <ac:chgData name="Daisy Rivera" userId="17aa38be61766a3e" providerId="LiveId" clId="{BD6741A8-4C76-4282-AD53-6FBE44F6935D}" dt="2025-04-21T00:34:41.918" v="517" actId="27636"/>
          <ac:spMkLst>
            <pc:docMk/>
            <pc:sldMk cId="416217496" sldId="367"/>
            <ac:spMk id="2" creationId="{FAF964D1-BBD8-7E1F-13CA-4640015388E0}"/>
          </ac:spMkLst>
        </pc:spChg>
        <pc:spChg chg="mod">
          <ac:chgData name="Daisy Rivera" userId="17aa38be61766a3e" providerId="LiveId" clId="{BD6741A8-4C76-4282-AD53-6FBE44F6935D}" dt="2025-04-21T00:34:50.870" v="528" actId="20577"/>
          <ac:spMkLst>
            <pc:docMk/>
            <pc:sldMk cId="416217496" sldId="367"/>
            <ac:spMk id="3" creationId="{B24E50AD-C171-B369-7759-FCB37273EF64}"/>
          </ac:spMkLst>
        </pc:spChg>
        <pc:spChg chg="mod">
          <ac:chgData name="Daisy Rivera" userId="17aa38be61766a3e" providerId="LiveId" clId="{BD6741A8-4C76-4282-AD53-6FBE44F6935D}" dt="2025-04-21T00:35:15.271" v="539" actId="20577"/>
          <ac:spMkLst>
            <pc:docMk/>
            <pc:sldMk cId="416217496" sldId="367"/>
            <ac:spMk id="4" creationId="{EF243689-2878-5E8B-A078-0307F5B13FD1}"/>
          </ac:spMkLst>
        </pc:spChg>
      </pc:sldChg>
      <pc:sldChg chg="addSp delSp modSp add del mod">
        <pc:chgData name="Daisy Rivera" userId="17aa38be61766a3e" providerId="LiveId" clId="{BD6741A8-4C76-4282-AD53-6FBE44F6935D}" dt="2025-04-21T01:38:03.998" v="809" actId="47"/>
        <pc:sldMkLst>
          <pc:docMk/>
          <pc:sldMk cId="3079655309" sldId="368"/>
        </pc:sldMkLst>
        <pc:spChg chg="del mod">
          <ac:chgData name="Daisy Rivera" userId="17aa38be61766a3e" providerId="LiveId" clId="{BD6741A8-4C76-4282-AD53-6FBE44F6935D}" dt="2025-04-21T00:31:38.060" v="339"/>
          <ac:spMkLst>
            <pc:docMk/>
            <pc:sldMk cId="3079655309" sldId="368"/>
            <ac:spMk id="2" creationId="{29C80444-BDC8-BE8A-7C9E-B8194CD8195E}"/>
          </ac:spMkLst>
        </pc:spChg>
        <pc:spChg chg="del">
          <ac:chgData name="Daisy Rivera" userId="17aa38be61766a3e" providerId="LiveId" clId="{BD6741A8-4C76-4282-AD53-6FBE44F6935D}" dt="2025-04-21T00:29:26.135" v="260" actId="478"/>
          <ac:spMkLst>
            <pc:docMk/>
            <pc:sldMk cId="3079655309" sldId="368"/>
            <ac:spMk id="13" creationId="{5D896EB6-9CE4-DD0F-BFDA-5AD74E147F19}"/>
          </ac:spMkLst>
        </pc:spChg>
        <pc:spChg chg="del">
          <ac:chgData name="Daisy Rivera" userId="17aa38be61766a3e" providerId="LiveId" clId="{BD6741A8-4C76-4282-AD53-6FBE44F6935D}" dt="2025-04-21T00:29:25.302" v="259" actId="478"/>
          <ac:spMkLst>
            <pc:docMk/>
            <pc:sldMk cId="3079655309" sldId="368"/>
            <ac:spMk id="14" creationId="{CDF59EF6-5AEE-6AFC-DF3D-7FE85EC6EC46}"/>
          </ac:spMkLst>
        </pc:spChg>
        <pc:spChg chg="add mod">
          <ac:chgData name="Daisy Rivera" userId="17aa38be61766a3e" providerId="LiveId" clId="{BD6741A8-4C76-4282-AD53-6FBE44F6935D}" dt="2025-04-21T00:33:39.402" v="511" actId="20577"/>
          <ac:spMkLst>
            <pc:docMk/>
            <pc:sldMk cId="3079655309" sldId="368"/>
            <ac:spMk id="16" creationId="{6F25F9B4-A31D-ED12-EFD5-3510D92E5C77}"/>
          </ac:spMkLst>
        </pc:spChg>
      </pc:sldChg>
      <pc:sldChg chg="add del">
        <pc:chgData name="Daisy Rivera" userId="17aa38be61766a3e" providerId="LiveId" clId="{BD6741A8-4C76-4282-AD53-6FBE44F6935D}" dt="2025-04-21T00:34:15.993" v="515" actId="47"/>
        <pc:sldMkLst>
          <pc:docMk/>
          <pc:sldMk cId="2604113822" sldId="369"/>
        </pc:sldMkLst>
      </pc:sldChg>
      <pc:sldChg chg="modSp add del mod">
        <pc:chgData name="Daisy Rivera" userId="17aa38be61766a3e" providerId="LiveId" clId="{BD6741A8-4C76-4282-AD53-6FBE44F6935D}" dt="2025-04-21T01:37:59.262" v="808" actId="47"/>
        <pc:sldMkLst>
          <pc:docMk/>
          <pc:sldMk cId="4290855950" sldId="369"/>
        </pc:sldMkLst>
        <pc:spChg chg="mod">
          <ac:chgData name="Daisy Rivera" userId="17aa38be61766a3e" providerId="LiveId" clId="{BD6741A8-4C76-4282-AD53-6FBE44F6935D}" dt="2025-04-21T00:59:40.183" v="592" actId="1076"/>
          <ac:spMkLst>
            <pc:docMk/>
            <pc:sldMk cId="4290855950" sldId="369"/>
            <ac:spMk id="2" creationId="{33B9522D-5022-3AC7-E188-AF62E01E04A5}"/>
          </ac:spMkLst>
        </pc:spChg>
      </pc:sldChg>
      <pc:sldChg chg="addSp delSp modSp add mod">
        <pc:chgData name="Daisy Rivera" userId="17aa38be61766a3e" providerId="LiveId" clId="{BD6741A8-4C76-4282-AD53-6FBE44F6935D}" dt="2025-04-21T02:18:53.843" v="1230" actId="6549"/>
        <pc:sldMkLst>
          <pc:docMk/>
          <pc:sldMk cId="466085643" sldId="370"/>
        </pc:sldMkLst>
        <pc:spChg chg="del mod">
          <ac:chgData name="Daisy Rivera" userId="17aa38be61766a3e" providerId="LiveId" clId="{BD6741A8-4C76-4282-AD53-6FBE44F6935D}" dt="2025-04-21T02:17:54.384" v="1198" actId="478"/>
          <ac:spMkLst>
            <pc:docMk/>
            <pc:sldMk cId="466085643" sldId="370"/>
            <ac:spMk id="5" creationId="{979FA188-C60D-C9F1-7838-E0C566B7A345}"/>
          </ac:spMkLst>
        </pc:spChg>
        <pc:spChg chg="add mod">
          <ac:chgData name="Daisy Rivera" userId="17aa38be61766a3e" providerId="LiveId" clId="{BD6741A8-4C76-4282-AD53-6FBE44F6935D}" dt="2025-04-21T02:18:53.843" v="1230" actId="6549"/>
          <ac:spMkLst>
            <pc:docMk/>
            <pc:sldMk cId="466085643" sldId="370"/>
            <ac:spMk id="8" creationId="{FB73CE1C-9274-625C-8E2F-5D3928CD8593}"/>
          </ac:spMkLst>
        </pc:spChg>
        <pc:spChg chg="mod">
          <ac:chgData name="Daisy Rivera" userId="17aa38be61766a3e" providerId="LiveId" clId="{BD6741A8-4C76-4282-AD53-6FBE44F6935D}" dt="2025-04-21T01:36:54.574" v="804" actId="20577"/>
          <ac:spMkLst>
            <pc:docMk/>
            <pc:sldMk cId="466085643" sldId="370"/>
            <ac:spMk id="15" creationId="{1802BA07-1019-43F7-9832-3FB593BB06A8}"/>
          </ac:spMkLst>
        </pc:spChg>
        <pc:picChg chg="add del mod">
          <ac:chgData name="Daisy Rivera" userId="17aa38be61766a3e" providerId="LiveId" clId="{BD6741A8-4C76-4282-AD53-6FBE44F6935D}" dt="2025-04-21T01:36:29.009" v="767" actId="478"/>
          <ac:picMkLst>
            <pc:docMk/>
            <pc:sldMk cId="466085643" sldId="370"/>
            <ac:picMk id="3" creationId="{0C835076-121A-028D-AE0A-7C6F973B993C}"/>
          </ac:picMkLst>
        </pc:picChg>
        <pc:picChg chg="add mod ord">
          <ac:chgData name="Daisy Rivera" userId="17aa38be61766a3e" providerId="LiveId" clId="{BD6741A8-4C76-4282-AD53-6FBE44F6935D}" dt="2025-04-21T01:37:26.226" v="807" actId="14100"/>
          <ac:picMkLst>
            <pc:docMk/>
            <pc:sldMk cId="466085643" sldId="370"/>
            <ac:picMk id="6" creationId="{D04A68A3-4CC1-897F-20D5-9177675F3923}"/>
          </ac:picMkLst>
        </pc:picChg>
        <pc:picChg chg="del">
          <ac:chgData name="Daisy Rivera" userId="17aa38be61766a3e" providerId="LiveId" clId="{BD6741A8-4C76-4282-AD53-6FBE44F6935D}" dt="2025-04-21T01:35:22.303" v="761" actId="478"/>
          <ac:picMkLst>
            <pc:docMk/>
            <pc:sldMk cId="466085643" sldId="370"/>
            <ac:picMk id="18" creationId="{00C8121B-F962-BE3B-8CF0-A914F300B350}"/>
          </ac:picMkLst>
        </pc:picChg>
      </pc:sldChg>
      <pc:sldChg chg="delSp add del mod">
        <pc:chgData name="Daisy Rivera" userId="17aa38be61766a3e" providerId="LiveId" clId="{BD6741A8-4C76-4282-AD53-6FBE44F6935D}" dt="2025-04-21T01:35:32.850" v="764" actId="47"/>
        <pc:sldMkLst>
          <pc:docMk/>
          <pc:sldMk cId="2091587931" sldId="371"/>
        </pc:sldMkLst>
        <pc:picChg chg="del">
          <ac:chgData name="Daisy Rivera" userId="17aa38be61766a3e" providerId="LiveId" clId="{BD6741A8-4C76-4282-AD53-6FBE44F6935D}" dt="2025-04-21T01:35:26.077" v="763" actId="478"/>
          <ac:picMkLst>
            <pc:docMk/>
            <pc:sldMk cId="2091587931" sldId="371"/>
            <ac:picMk id="18" creationId="{BD42CB96-900F-E2A7-D8B1-D09D1E34C084}"/>
          </ac:picMkLst>
        </pc:picChg>
      </pc:sldChg>
      <pc:sldChg chg="modSp add mod">
        <pc:chgData name="Daisy Rivera" userId="17aa38be61766a3e" providerId="LiveId" clId="{BD6741A8-4C76-4282-AD53-6FBE44F6935D}" dt="2025-04-21T02:39:07.894" v="2117" actId="20577"/>
        <pc:sldMkLst>
          <pc:docMk/>
          <pc:sldMk cId="2489258624" sldId="371"/>
        </pc:sldMkLst>
        <pc:spChg chg="mod">
          <ac:chgData name="Daisy Rivera" userId="17aa38be61766a3e" providerId="LiveId" clId="{BD6741A8-4C76-4282-AD53-6FBE44F6935D}" dt="2025-04-21T02:28:01.315" v="1414" actId="20577"/>
          <ac:spMkLst>
            <pc:docMk/>
            <pc:sldMk cId="2489258624" sldId="371"/>
            <ac:spMk id="3" creationId="{483F2B10-1C89-BE5D-5E7C-9455FFB8F514}"/>
          </ac:spMkLst>
        </pc:spChg>
        <pc:spChg chg="mod">
          <ac:chgData name="Daisy Rivera" userId="17aa38be61766a3e" providerId="LiveId" clId="{BD6741A8-4C76-4282-AD53-6FBE44F6935D}" dt="2025-04-21T02:26:38.816" v="1378" actId="20577"/>
          <ac:spMkLst>
            <pc:docMk/>
            <pc:sldMk cId="2489258624" sldId="371"/>
            <ac:spMk id="4" creationId="{84050675-62E4-28CB-E9A9-60795348EA51}"/>
          </ac:spMkLst>
        </pc:spChg>
        <pc:spChg chg="mod">
          <ac:chgData name="Daisy Rivera" userId="17aa38be61766a3e" providerId="LiveId" clId="{BD6741A8-4C76-4282-AD53-6FBE44F6935D}" dt="2025-04-21T02:28:20.740" v="1450" actId="20577"/>
          <ac:spMkLst>
            <pc:docMk/>
            <pc:sldMk cId="2489258624" sldId="371"/>
            <ac:spMk id="5" creationId="{068DC0B7-8513-93E4-935E-7AEF6F510C77}"/>
          </ac:spMkLst>
        </pc:spChg>
        <pc:spChg chg="mod">
          <ac:chgData name="Daisy Rivera" userId="17aa38be61766a3e" providerId="LiveId" clId="{BD6741A8-4C76-4282-AD53-6FBE44F6935D}" dt="2025-04-21T02:30:49.088" v="1829" actId="20577"/>
          <ac:spMkLst>
            <pc:docMk/>
            <pc:sldMk cId="2489258624" sldId="371"/>
            <ac:spMk id="6" creationId="{6FF8327C-4549-FEA5-103D-96FD3FC16D0E}"/>
          </ac:spMkLst>
        </pc:spChg>
        <pc:spChg chg="mod">
          <ac:chgData name="Daisy Rivera" userId="17aa38be61766a3e" providerId="LiveId" clId="{BD6741A8-4C76-4282-AD53-6FBE44F6935D}" dt="2025-04-21T02:35:45.561" v="1889" actId="20577"/>
          <ac:spMkLst>
            <pc:docMk/>
            <pc:sldMk cId="2489258624" sldId="371"/>
            <ac:spMk id="7" creationId="{6A5D68C2-5EBD-BDA7-F60A-8AA9D13B411C}"/>
          </ac:spMkLst>
        </pc:spChg>
        <pc:spChg chg="mod">
          <ac:chgData name="Daisy Rivera" userId="17aa38be61766a3e" providerId="LiveId" clId="{BD6741A8-4C76-4282-AD53-6FBE44F6935D}" dt="2025-04-21T02:39:07.894" v="2117" actId="20577"/>
          <ac:spMkLst>
            <pc:docMk/>
            <pc:sldMk cId="2489258624" sldId="371"/>
            <ac:spMk id="8" creationId="{D27BC79B-21D5-E376-1867-99D0B48FB44B}"/>
          </ac:spMkLst>
        </pc:spChg>
        <pc:spChg chg="mod">
          <ac:chgData name="Daisy Rivera" userId="17aa38be61766a3e" providerId="LiveId" clId="{BD6741A8-4C76-4282-AD53-6FBE44F6935D}" dt="2025-04-21T02:27:19.792" v="1403" actId="20577"/>
          <ac:spMkLst>
            <pc:docMk/>
            <pc:sldMk cId="2489258624" sldId="371"/>
            <ac:spMk id="15" creationId="{71125243-0CFB-7508-B2E7-DE093F95EB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6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20, 2025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1502229"/>
            <a:ext cx="5491571" cy="2375807"/>
          </a:xfrm>
        </p:spPr>
        <p:txBody>
          <a:bodyPr/>
          <a:lstStyle/>
          <a:p>
            <a:r>
              <a:rPr lang="en-US" sz="5500" b="0" dirty="0">
                <a:latin typeface="Walbaum Display" panose="02070503090703020303" pitchFamily="18" charset="0"/>
              </a:rPr>
              <a:t>SALARY RANGES FOR DATA SCIENTISTS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b="1" dirty="0">
                <a:latin typeface="Amasis MT Pro" panose="020F0502020204030204" pitchFamily="18" charset="0"/>
              </a:rPr>
              <a:t>Daisy Rivera</a:t>
            </a:r>
          </a:p>
          <a:p>
            <a:r>
              <a:rPr lang="en-US" dirty="0">
                <a:latin typeface="Amasis MT Pro" panose="020F0502020204030204" pitchFamily="18" charset="0"/>
              </a:rPr>
              <a:t>April 20, 2025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A378-3602-4852-C085-B3A5C959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DAD6-39C0-DE9A-980E-E0491822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773885" cy="610863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Walbaum Display" panose="02070503090703020303" pitchFamily="18" charset="0"/>
              </a:rPr>
              <a:t>Average Salaries for Data Scientists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CA8A-BEE0-0F1E-629F-9F41F09B0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C7F-C508-33D0-75CB-E8FA4CD776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U.S.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C5D5-8E88-B243-FF8F-910FD43360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05200"/>
            <a:ext cx="4756241" cy="1942138"/>
          </a:xfrm>
        </p:spPr>
        <p:txBody>
          <a:bodyPr>
            <a:normAutofit/>
          </a:bodyPr>
          <a:lstStyle/>
          <a:p>
            <a:r>
              <a:rPr lang="en-US" dirty="0"/>
              <a:t>U.S. Average Salary: $149,408</a:t>
            </a:r>
          </a:p>
          <a:p>
            <a:r>
              <a:rPr lang="en-US" dirty="0"/>
              <a:t>U.S. Minimum Salary: $58,000</a:t>
            </a:r>
          </a:p>
          <a:p>
            <a:r>
              <a:rPr lang="en-US" dirty="0"/>
              <a:t>U.S. Maximum Salary: $412,000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36715-1958-6D14-1742-F557DDFDAE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B9FB9C5-EA91-1096-A768-B56ACF67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Global Average Salary: 108,187.83 Global Minimum Salary: 2,859.00 Global Maximum Salary: 412,000.00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B1DCE8-FDFF-41E6-92BD-E4ECFDEBD2DF}"/>
              </a:ext>
            </a:extLst>
          </p:cNvPr>
          <p:cNvSpPr txBox="1">
            <a:spLocks/>
          </p:cNvSpPr>
          <p:nvPr/>
        </p:nvSpPr>
        <p:spPr>
          <a:xfrm>
            <a:off x="964023" y="2705200"/>
            <a:ext cx="4756241" cy="19421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Average Salary: $108,188</a:t>
            </a:r>
          </a:p>
          <a:p>
            <a:r>
              <a:rPr lang="en-US" dirty="0"/>
              <a:t>Global Minimum Salary: $2,859</a:t>
            </a:r>
          </a:p>
          <a:p>
            <a:r>
              <a:rPr lang="en-US" dirty="0"/>
              <a:t>Global Maximum Salary: $412,000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B9AD823-5AB1-F5A0-5F14-84A9FEB54E4B}"/>
              </a:ext>
            </a:extLst>
          </p:cNvPr>
          <p:cNvSpPr txBox="1">
            <a:spLocks/>
          </p:cNvSpPr>
          <p:nvPr/>
        </p:nvSpPr>
        <p:spPr>
          <a:xfrm>
            <a:off x="1724286" y="4360179"/>
            <a:ext cx="7654605" cy="57431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U.S. Data Scientists on average earn 38% more than Global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335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Entry-level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b="1" dirty="0"/>
              <a:t>Average Salary	 $55,331 </a:t>
            </a:r>
          </a:p>
          <a:p>
            <a:r>
              <a:rPr lang="en-US" dirty="0"/>
              <a:t>Minimum Salary	 $4,000 </a:t>
            </a:r>
          </a:p>
          <a:p>
            <a:r>
              <a:rPr lang="en-US" dirty="0"/>
              <a:t>Maximum Salary	 $105,000 </a:t>
            </a:r>
          </a:p>
          <a:p>
            <a:r>
              <a:rPr lang="en-US" dirty="0"/>
              <a:t>Median Salary	 $50,484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 Mid-level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b="1" dirty="0"/>
              <a:t>Average Salary	 $82,039 </a:t>
            </a:r>
          </a:p>
          <a:p>
            <a:r>
              <a:rPr lang="en-US" dirty="0"/>
              <a:t>Minimum Salary	 $2,859 </a:t>
            </a:r>
          </a:p>
          <a:p>
            <a:r>
              <a:rPr lang="en-US" dirty="0"/>
              <a:t>Maximum Salary	 $200,000 </a:t>
            </a:r>
          </a:p>
          <a:p>
            <a:r>
              <a:rPr lang="en-US" dirty="0"/>
              <a:t>Median Salary	 $77,479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Senior-level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b="1" dirty="0"/>
              <a:t>Average Salary	 $152,971 </a:t>
            </a:r>
          </a:p>
          <a:p>
            <a:r>
              <a:rPr lang="en-US" dirty="0"/>
              <a:t>Minimum Salary	 $20,171 </a:t>
            </a:r>
          </a:p>
          <a:p>
            <a:r>
              <a:rPr lang="en-US" dirty="0"/>
              <a:t>Maximum Salary	 $412,000 </a:t>
            </a:r>
          </a:p>
          <a:p>
            <a:r>
              <a:rPr lang="en-US" dirty="0"/>
              <a:t>Median Salary	 $140,400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EC4FF5B-C9EE-7FC3-E2FA-C8F5359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58443" cy="610863"/>
          </a:xfrm>
        </p:spPr>
        <p:txBody>
          <a:bodyPr>
            <a:noAutofit/>
          </a:bodyPr>
          <a:lstStyle/>
          <a:p>
            <a:r>
              <a:rPr lang="en-US" sz="4000" b="0" dirty="0">
                <a:latin typeface="Walbaum Display" panose="02070503090703020303" pitchFamily="18" charset="0"/>
              </a:rPr>
              <a:t>Average Salaries Based Experience Levels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50A452-8B65-7EF4-FE8C-2CFA8D06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23442"/>
            <a:ext cx="8322590" cy="610863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Walbaum Display" panose="02070503090703020303" pitchFamily="18" charset="0"/>
              </a:rPr>
              <a:t>Average Salaries based on remote flexibility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26000A-4C93-CBF6-4E6E-24A2A72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144003"/>
            <a:ext cx="7868653" cy="5574010"/>
          </a:xfrm>
          <a:prstGeom prst="rect">
            <a:avLst/>
          </a:prstGeom>
        </p:spPr>
      </p:pic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607007F-4828-1C06-85C6-8D8F188F95CB}"/>
              </a:ext>
            </a:extLst>
          </p:cNvPr>
          <p:cNvSpPr txBox="1">
            <a:spLocks/>
          </p:cNvSpPr>
          <p:nvPr/>
        </p:nvSpPr>
        <p:spPr>
          <a:xfrm>
            <a:off x="954595" y="2413932"/>
            <a:ext cx="2669449" cy="24768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Remote roles demand the highest salaries $123K</a:t>
            </a:r>
          </a:p>
          <a:p>
            <a:endParaRPr lang="en-US" sz="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Hybrid roles average just $74K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B4B8-808B-35AA-4852-541FFFA6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A68A3-4CC1-897F-20D5-9177675F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54" y="1023442"/>
            <a:ext cx="8085220" cy="55834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46BD-5891-F6D1-F1B5-2AA4990FAA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802BA07-1019-43F7-9832-3FB593BB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23442"/>
            <a:ext cx="8322590" cy="610863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Walbaum Display" panose="02070503090703020303" pitchFamily="18" charset="0"/>
              </a:rPr>
              <a:t>Average Salaries based on Company Size</a:t>
            </a:r>
            <a:endParaRPr lang="en-US" dirty="0"/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FB73CE1C-9274-625C-8E2F-5D3928CD8593}"/>
              </a:ext>
            </a:extLst>
          </p:cNvPr>
          <p:cNvSpPr txBox="1">
            <a:spLocks/>
          </p:cNvSpPr>
          <p:nvPr/>
        </p:nvSpPr>
        <p:spPr>
          <a:xfrm>
            <a:off x="954595" y="2413932"/>
            <a:ext cx="2669449" cy="24768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Small companies pay an average of $52K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Medium-size companies pay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than double </a:t>
            </a:r>
            <a:r>
              <a:rPr lang="en-US" dirty="0"/>
              <a:t>what small companies do, an average of $126k</a:t>
            </a:r>
          </a:p>
        </p:txBody>
      </p:sp>
    </p:spTree>
    <p:extLst>
      <p:ext uri="{BB962C8B-B14F-4D97-AF65-F5344CB8AC3E}">
        <p14:creationId xmlns:p14="http://schemas.microsoft.com/office/powerpoint/2010/main" val="4660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DDBA-10BA-31FD-07C6-869DD1A16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2B10-1C89-BE5D-5E7C-9455FFB8F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Hire a mid-level Data Scientist in a hybrid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50675-62E4-28CB-E9A9-60795348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take advantage of lower average hybrid salaries while still allowing access to experienced professionals who can grow into a leadership role as the company scales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DC0B7-8513-93E4-935E-7AEF6F510C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Hire remote senior-level Data Scientist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8327C-4549-FEA5-103D-96FD3FC16D0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Though remote employees earn more on average, this gives us access to a global talent pool. Since we are growing, remote flexibility may attract stronger candidates with more expertise.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D68C2-5EBD-BDA7-F60A-8AA9D13B411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Compensate based on a medium-sized company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7BC79B-21D5-E376-1867-99D0B48FB44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small companies pay significantly less, our rapid growth suggests we're transitioning into a medium-sized organization. Offering competitive pay can attract talent that will help grow </a:t>
            </a:r>
            <a:r>
              <a:rPr lang="en-US"/>
              <a:t>the company. 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908831-30B0-D183-7379-DA13F396B8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125243-0CFB-7508-B2E7-DE093F95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58443" cy="610863"/>
          </a:xfrm>
        </p:spPr>
        <p:txBody>
          <a:bodyPr>
            <a:noAutofit/>
          </a:bodyPr>
          <a:lstStyle/>
          <a:p>
            <a:r>
              <a:rPr lang="en-US" sz="4000" b="0" dirty="0">
                <a:latin typeface="Walbaum Display" panose="02070503090703020303" pitchFamily="18" charset="0"/>
              </a:rPr>
              <a:t>Recommendation:</a:t>
            </a:r>
          </a:p>
        </p:txBody>
      </p:sp>
    </p:spTree>
    <p:extLst>
      <p:ext uri="{BB962C8B-B14F-4D97-AF65-F5344CB8AC3E}">
        <p14:creationId xmlns:p14="http://schemas.microsoft.com/office/powerpoint/2010/main" val="24892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 panose="02070503090703020303" pitchFamily="18" charset="0"/>
              </a:rPr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sz="1600" dirty="0"/>
              <a:t>If you have additional questions, please reach out:</a:t>
            </a:r>
          </a:p>
          <a:p>
            <a:endParaRPr lang="en-US" dirty="0"/>
          </a:p>
        </p:txBody>
      </p:sp>
      <p:pic>
        <p:nvPicPr>
          <p:cNvPr id="13" name="Picture Placeholder 12" descr="Sea of hands in the middl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866671"/>
            <a:ext cx="4914900" cy="588795"/>
          </a:xfrm>
        </p:spPr>
        <p:txBody>
          <a:bodyPr/>
          <a:lstStyle/>
          <a:p>
            <a:r>
              <a:rPr lang="en-US" b="1" dirty="0"/>
              <a:t>Daisy Rivera </a:t>
            </a:r>
            <a:r>
              <a:rPr lang="en-US" dirty="0"/>
              <a:t>  </a:t>
            </a:r>
          </a:p>
          <a:p>
            <a:r>
              <a:rPr lang="en-US" dirty="0"/>
              <a:t>riverada@merrimack.edu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183</TotalTime>
  <Words>369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Amasis MT Pro</vt:lpstr>
      <vt:lpstr>Arial</vt:lpstr>
      <vt:lpstr>Calibri</vt:lpstr>
      <vt:lpstr>Franklin Gothic Book</vt:lpstr>
      <vt:lpstr>Franklin Gothic Demi</vt:lpstr>
      <vt:lpstr>menlo</vt:lpstr>
      <vt:lpstr>Walbaum Display</vt:lpstr>
      <vt:lpstr>Wingdings</vt:lpstr>
      <vt:lpstr>Theme1</vt:lpstr>
      <vt:lpstr>SALARY RANGES FOR DATA SCIENTISTS</vt:lpstr>
      <vt:lpstr>Average Salaries for Data Scientists</vt:lpstr>
      <vt:lpstr>Average Salaries Based Experience Levels</vt:lpstr>
      <vt:lpstr>Average Salaries based on remote flexibility</vt:lpstr>
      <vt:lpstr>Average Salaries based on Company Size</vt:lpstr>
      <vt:lpstr>Recommendation: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Rivera</dc:creator>
  <cp:lastModifiedBy>Daisy Rivera</cp:lastModifiedBy>
  <cp:revision>1</cp:revision>
  <dcterms:created xsi:type="dcterms:W3CDTF">2025-04-20T23:35:22Z</dcterms:created>
  <dcterms:modified xsi:type="dcterms:W3CDTF">2025-04-21T02:39:08Z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