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36491-4AEF-B288-46C7-414028EEC4F5}" v="265" dt="2020-04-23T14:29:18.785"/>
    <p1510:client id="{E21BF773-C12A-8CA7-4EF5-6B9F7F701505}" v="305" dt="2020-04-24T12:45:10.446"/>
    <p1510:client id="{E4DC7EE7-B2FE-057A-55F2-94A70517803A}" v="14" dt="2020-04-24T12:59:51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Murugesan" userId="S::mohanmg@maveric-systems.com::fb50d5f4-d0d5-42f3-9c3d-c5d3c281f045" providerId="AD" clId="Web-{E4DC7EE7-B2FE-057A-55F2-94A70517803A}"/>
    <pc:docChg chg="addSld delSld modSld sldOrd addMainMaster">
      <pc:chgData name="Mohan Murugesan" userId="S::mohanmg@maveric-systems.com::fb50d5f4-d0d5-42f3-9c3d-c5d3c281f045" providerId="AD" clId="Web-{E4DC7EE7-B2FE-057A-55F2-94A70517803A}" dt="2020-04-24T12:59:51.408" v="13"/>
      <pc:docMkLst>
        <pc:docMk/>
      </pc:docMkLst>
      <pc:sldChg chg="addSp modSp">
        <pc:chgData name="Mohan Murugesan" userId="S::mohanmg@maveric-systems.com::fb50d5f4-d0d5-42f3-9c3d-c5d3c281f045" providerId="AD" clId="Web-{E4DC7EE7-B2FE-057A-55F2-94A70517803A}" dt="2020-04-24T12:58:22.063" v="7"/>
        <pc:sldMkLst>
          <pc:docMk/>
          <pc:sldMk cId="109857222" sldId="256"/>
        </pc:sldMkLst>
        <pc:cxnChg chg="add mod">
          <ac:chgData name="Mohan Murugesan" userId="S::mohanmg@maveric-systems.com::fb50d5f4-d0d5-42f3-9c3d-c5d3c281f045" providerId="AD" clId="Web-{E4DC7EE7-B2FE-057A-55F2-94A70517803A}" dt="2020-04-24T12:58:22.063" v="7"/>
          <ac:cxnSpMkLst>
            <pc:docMk/>
            <pc:sldMk cId="109857222" sldId="256"/>
            <ac:cxnSpMk id="4" creationId="{9D5FC587-C6AB-41FE-A3E9-9B8F750D282F}"/>
          </ac:cxnSpMkLst>
        </pc:cxnChg>
      </pc:sldChg>
      <pc:sldChg chg="ord">
        <pc:chgData name="Mohan Murugesan" userId="S::mohanmg@maveric-systems.com::fb50d5f4-d0d5-42f3-9c3d-c5d3c281f045" providerId="AD" clId="Web-{E4DC7EE7-B2FE-057A-55F2-94A70517803A}" dt="2020-04-24T12:59:38.861" v="11"/>
        <pc:sldMkLst>
          <pc:docMk/>
          <pc:sldMk cId="1792318578" sldId="258"/>
        </pc:sldMkLst>
      </pc:sldChg>
      <pc:sldChg chg="add">
        <pc:chgData name="Mohan Murugesan" userId="S::mohanmg@maveric-systems.com::fb50d5f4-d0d5-42f3-9c3d-c5d3c281f045" providerId="AD" clId="Web-{E4DC7EE7-B2FE-057A-55F2-94A70517803A}" dt="2020-04-24T12:59:15.314" v="8"/>
        <pc:sldMkLst>
          <pc:docMk/>
          <pc:sldMk cId="2371203109" sldId="259"/>
        </pc:sldMkLst>
      </pc:sldChg>
      <pc:sldChg chg="add del mod modShow">
        <pc:chgData name="Mohan Murugesan" userId="S::mohanmg@maveric-systems.com::fb50d5f4-d0d5-42f3-9c3d-c5d3c281f045" providerId="AD" clId="Web-{E4DC7EE7-B2FE-057A-55F2-94A70517803A}" dt="2020-04-24T12:59:51.408" v="13"/>
        <pc:sldMkLst>
          <pc:docMk/>
          <pc:sldMk cId="2327220872" sldId="260"/>
        </pc:sldMkLst>
      </pc:sldChg>
      <pc:sldChg chg="add">
        <pc:chgData name="Mohan Murugesan" userId="S::mohanmg@maveric-systems.com::fb50d5f4-d0d5-42f3-9c3d-c5d3c281f045" providerId="AD" clId="Web-{E4DC7EE7-B2FE-057A-55F2-94A70517803A}" dt="2020-04-24T12:59:16.064" v="10"/>
        <pc:sldMkLst>
          <pc:docMk/>
          <pc:sldMk cId="1595176736" sldId="261"/>
        </pc:sldMkLst>
      </pc:sldChg>
      <pc:sldMasterChg chg="add addSldLayout">
        <pc:chgData name="Mohan Murugesan" userId="S::mohanmg@maveric-systems.com::fb50d5f4-d0d5-42f3-9c3d-c5d3c281f045" providerId="AD" clId="Web-{E4DC7EE7-B2FE-057A-55F2-94A70517803A}" dt="2020-04-24T12:59:15.314" v="8"/>
        <pc:sldMasterMkLst>
          <pc:docMk/>
          <pc:sldMasterMk cId="3610185181" sldId="2147483696"/>
        </pc:sldMasterMkLst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2033101989" sldId="2147483697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4089266806" sldId="2147483698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4268925673" sldId="2147483699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2663391301" sldId="2147483700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1346290130" sldId="2147483701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1055756106" sldId="2147483702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77999271" sldId="2147483703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3708772645" sldId="2147483704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897387948" sldId="2147483705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3134145404" sldId="2147483706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565294682" sldId="2147483707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3270103651" sldId="2147483708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817022708" sldId="2147483709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154057808" sldId="2147483710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2685402464" sldId="2147483711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252510284" sldId="2147483712"/>
          </pc:sldLayoutMkLst>
        </pc:sldLayoutChg>
        <pc:sldLayoutChg chg="add">
          <pc:chgData name="Mohan Murugesan" userId="S::mohanmg@maveric-systems.com::fb50d5f4-d0d5-42f3-9c3d-c5d3c281f045" providerId="AD" clId="Web-{E4DC7EE7-B2FE-057A-55F2-94A70517803A}" dt="2020-04-24T12:59:15.314" v="8"/>
          <pc:sldLayoutMkLst>
            <pc:docMk/>
            <pc:sldMasterMk cId="3610185181" sldId="2147483696"/>
            <pc:sldLayoutMk cId="1008617646" sldId="2147483713"/>
          </pc:sldLayoutMkLst>
        </pc:sldLayoutChg>
      </pc:sldMasterChg>
    </pc:docChg>
  </pc:docChgLst>
  <pc:docChgLst>
    <pc:chgData name="Mohan Murugesan" userId="S::mohanmg@maveric-systems.com::fb50d5f4-d0d5-42f3-9c3d-c5d3c281f045" providerId="AD" clId="Web-{B6E36491-4AEF-B288-46C7-414028EEC4F5}"/>
    <pc:docChg chg="addSld modSld addMainMaster delMainMaster">
      <pc:chgData name="Mohan Murugesan" userId="S::mohanmg@maveric-systems.com::fb50d5f4-d0d5-42f3-9c3d-c5d3c281f045" providerId="AD" clId="Web-{B6E36491-4AEF-B288-46C7-414028EEC4F5}" dt="2020-04-23T14:29:18.785" v="261" actId="1076"/>
      <pc:docMkLst>
        <pc:docMk/>
      </pc:docMkLst>
      <pc:sldChg chg="addSp delSp modSp mod setBg setClrOvrMap delDesignElem chgLayout">
        <pc:chgData name="Mohan Murugesan" userId="S::mohanmg@maveric-systems.com::fb50d5f4-d0d5-42f3-9c3d-c5d3c281f045" providerId="AD" clId="Web-{B6E36491-4AEF-B288-46C7-414028EEC4F5}" dt="2020-04-23T14:28:09.082" v="252"/>
        <pc:sldMkLst>
          <pc:docMk/>
          <pc:sldMk cId="109857222" sldId="256"/>
        </pc:sldMkLst>
        <pc:spChg chg="mod ord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3:09.080" v="134"/>
          <ac:spMkLst>
            <pc:docMk/>
            <pc:sldMk cId="109857222" sldId="256"/>
            <ac:spMk id="9" creationId="{1DB7C82F-AB7E-4F0C-B829-FA1B9C415180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11" creationId="{0671A8AE-40A1-4631-A6B8-581AFF065482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12" creationId="{AB58EF07-17C2-48CF-ABB0-EEF1F17CB8F0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3:09.064" v="133"/>
          <ac:spMkLst>
            <pc:docMk/>
            <pc:sldMk cId="109857222" sldId="256"/>
            <ac:spMk id="14" creationId="{0BC9EFE1-D8CB-4668-9980-DB108327A794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3:09.064" v="133"/>
          <ac:spMkLst>
            <pc:docMk/>
            <pc:sldMk cId="109857222" sldId="256"/>
            <ac:spMk id="18" creationId="{77DA6D33-2D62-458C-BF5D-DBF612FD557E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7:05.067" v="232"/>
          <ac:spMkLst>
            <pc:docMk/>
            <pc:sldMk cId="109857222" sldId="256"/>
            <ac:spMk id="20" creationId="{08C9B587-E65E-4B52-B37C-ABEBB6E87928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4:35.908" v="150"/>
          <ac:spMkLst>
            <pc:docMk/>
            <pc:sldMk cId="109857222" sldId="256"/>
            <ac:spMk id="25" creationId="{0671A8AE-40A1-4631-A6B8-581AFF065482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4:35.908" v="150"/>
          <ac:spMkLst>
            <pc:docMk/>
            <pc:sldMk cId="109857222" sldId="256"/>
            <ac:spMk id="27" creationId="{AB58EF07-17C2-48CF-ABB0-EEF1F17CB8F0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4:35.908" v="150"/>
          <ac:spMkLst>
            <pc:docMk/>
            <pc:sldMk cId="109857222" sldId="256"/>
            <ac:spMk id="29" creationId="{AF2F604E-43BE-4DC3-B983-E071523364F8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4:35.908" v="150"/>
          <ac:spMkLst>
            <pc:docMk/>
            <pc:sldMk cId="109857222" sldId="256"/>
            <ac:spMk id="31" creationId="{08C9B587-E65E-4B52-B37C-ABEBB6E87928}"/>
          </ac:spMkLst>
        </pc:spChg>
        <pc:picChg chg="add del mod ord">
          <ac:chgData name="Mohan Murugesan" userId="S::mohanmg@maveric-systems.com::fb50d5f4-d0d5-42f3-9c3d-c5d3c281f045" providerId="AD" clId="Web-{B6E36491-4AEF-B288-46C7-414028EEC4F5}" dt="2020-04-23T14:23:51.439" v="138"/>
          <ac:picMkLst>
            <pc:docMk/>
            <pc:sldMk cId="109857222" sldId="256"/>
            <ac:picMk id="4" creationId="{226E4C04-DE9B-4569-B896-BCFEBFF836FD}"/>
          </ac:picMkLst>
        </pc:picChg>
        <pc:picChg chg="add mod ord">
          <ac:chgData name="Mohan Murugesan" userId="S::mohanmg@maveric-systems.com::fb50d5f4-d0d5-42f3-9c3d-c5d3c281f045" providerId="AD" clId="Web-{B6E36491-4AEF-B288-46C7-414028EEC4F5}" dt="2020-04-23T14:27:08.378" v="233"/>
          <ac:picMkLst>
            <pc:docMk/>
            <pc:sldMk cId="109857222" sldId="256"/>
            <ac:picMk id="6" creationId="{BF230E25-9E53-4C92-9684-67A54BB9862C}"/>
          </ac:picMkLst>
        </pc:picChg>
        <pc:picChg chg="add del mod">
          <ac:chgData name="Mohan Murugesan" userId="S::mohanmg@maveric-systems.com::fb50d5f4-d0d5-42f3-9c3d-c5d3c281f045" providerId="AD" clId="Web-{B6E36491-4AEF-B288-46C7-414028EEC4F5}" dt="2020-04-23T14:28:09.082" v="252"/>
          <ac:picMkLst>
            <pc:docMk/>
            <pc:sldMk cId="109857222" sldId="256"/>
            <ac:picMk id="8" creationId="{5D9FDE0B-C57D-4082-946E-0CF82E0BADF4}"/>
          </ac:picMkLst>
        </pc:picChg>
        <pc:picChg chg="add del mod">
          <ac:chgData name="Mohan Murugesan" userId="S::mohanmg@maveric-systems.com::fb50d5f4-d0d5-42f3-9c3d-c5d3c281f045" providerId="AD" clId="Web-{B6E36491-4AEF-B288-46C7-414028EEC4F5}" dt="2020-04-23T14:28:07.519" v="251"/>
          <ac:picMkLst>
            <pc:docMk/>
            <pc:sldMk cId="109857222" sldId="256"/>
            <ac:picMk id="15" creationId="{21BE3F60-E759-48B6-89E2-2FD2B55F290D}"/>
          </ac:picMkLst>
        </pc:picChg>
        <pc:picChg chg="add del">
          <ac:chgData name="Mohan Murugesan" userId="S::mohanmg@maveric-systems.com::fb50d5f4-d0d5-42f3-9c3d-c5d3c281f045" providerId="AD" clId="Web-{B6E36491-4AEF-B288-46C7-414028EEC4F5}" dt="2020-04-23T14:23:09.064" v="133"/>
          <ac:picMkLst>
            <pc:docMk/>
            <pc:sldMk cId="109857222" sldId="256"/>
            <ac:picMk id="16" creationId="{7CBAE1BD-B8E4-4029-8AA2-C77E4FED9864}"/>
          </ac:picMkLst>
        </pc:picChg>
      </pc:sldChg>
      <pc:sldChg chg="addSp delSp modSp new mod setBg modClrScheme setClrOvrMap chgLayout">
        <pc:chgData name="Mohan Murugesan" userId="S::mohanmg@maveric-systems.com::fb50d5f4-d0d5-42f3-9c3d-c5d3c281f045" providerId="AD" clId="Web-{B6E36491-4AEF-B288-46C7-414028EEC4F5}" dt="2020-04-23T14:29:18.785" v="261" actId="1076"/>
        <pc:sldMkLst>
          <pc:docMk/>
          <pc:sldMk cId="3360386590" sldId="257"/>
        </pc:sldMkLst>
        <pc:spChg chg="mod ord">
          <ac:chgData name="Mohan Murugesan" userId="S::mohanmg@maveric-systems.com::fb50d5f4-d0d5-42f3-9c3d-c5d3c281f045" providerId="AD" clId="Web-{B6E36491-4AEF-B288-46C7-414028EEC4F5}" dt="2020-04-23T14:29:18.785" v="261" actId="1076"/>
          <ac:spMkLst>
            <pc:docMk/>
            <pc:sldMk cId="3360386590" sldId="257"/>
            <ac:spMk id="2" creationId="{BDFBF920-66C5-473E-B241-DA2D173272B6}"/>
          </ac:spMkLst>
        </pc:spChg>
        <pc:spChg chg="mod ord">
          <ac:chgData name="Mohan Murugesan" userId="S::mohanmg@maveric-systems.com::fb50d5f4-d0d5-42f3-9c3d-c5d3c281f045" providerId="AD" clId="Web-{B6E36491-4AEF-B288-46C7-414028EEC4F5}" dt="2020-04-23T14:28:55.566" v="260"/>
          <ac:spMkLst>
            <pc:docMk/>
            <pc:sldMk cId="3360386590" sldId="257"/>
            <ac:spMk id="3" creationId="{F52B382D-C397-424E-A545-9579DE51E0D4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8:55.551" v="259"/>
          <ac:spMkLst>
            <pc:docMk/>
            <pc:sldMk cId="3360386590" sldId="257"/>
            <ac:spMk id="7" creationId="{867D4867-5BA7-4462-B2F6-A23F4A622AA7}"/>
          </ac:spMkLst>
        </pc:spChg>
        <pc:spChg chg="add">
          <ac:chgData name="Mohan Murugesan" userId="S::mohanmg@maveric-systems.com::fb50d5f4-d0d5-42f3-9c3d-c5d3c281f045" providerId="AD" clId="Web-{B6E36491-4AEF-B288-46C7-414028EEC4F5}" dt="2020-04-23T14:28:55.566" v="260"/>
          <ac:spMkLst>
            <pc:docMk/>
            <pc:sldMk cId="3360386590" sldId="257"/>
            <ac:spMk id="8" creationId="{201CC55D-ED54-4C5C-95E6-10947BD1103B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8:32.504" v="255"/>
          <ac:spMkLst>
            <pc:docMk/>
            <pc:sldMk cId="3360386590" sldId="257"/>
            <ac:spMk id="9" creationId="{201CC55D-ED54-4C5C-95E6-10947BD1103B}"/>
          </ac:spMkLst>
        </pc:spChg>
        <pc:spChg chg="add">
          <ac:chgData name="Mohan Murugesan" userId="S::mohanmg@maveric-systems.com::fb50d5f4-d0d5-42f3-9c3d-c5d3c281f045" providerId="AD" clId="Web-{B6E36491-4AEF-B288-46C7-414028EEC4F5}" dt="2020-04-23T14:28:55.566" v="260"/>
          <ac:spMkLst>
            <pc:docMk/>
            <pc:sldMk cId="3360386590" sldId="257"/>
            <ac:spMk id="14" creationId="{3873B707-463F-40B0-8227-E8CC6C67EB25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8:32.504" v="255"/>
          <ac:spMkLst>
            <pc:docMk/>
            <pc:sldMk cId="3360386590" sldId="257"/>
            <ac:spMk id="15" creationId="{3873B707-463F-40B0-8227-E8CC6C67EB25}"/>
          </ac:spMkLst>
        </pc:spChg>
        <pc:spChg chg="add">
          <ac:chgData name="Mohan Murugesan" userId="S::mohanmg@maveric-systems.com::fb50d5f4-d0d5-42f3-9c3d-c5d3c281f045" providerId="AD" clId="Web-{B6E36491-4AEF-B288-46C7-414028EEC4F5}" dt="2020-04-23T14:28:55.566" v="260"/>
          <ac:spMkLst>
            <pc:docMk/>
            <pc:sldMk cId="3360386590" sldId="257"/>
            <ac:spMk id="16" creationId="{C13237C8-E62C-4F0D-A318-BD6FB6C2D138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8:32.504" v="255"/>
          <ac:spMkLst>
            <pc:docMk/>
            <pc:sldMk cId="3360386590" sldId="257"/>
            <ac:spMk id="17" creationId="{C13237C8-E62C-4F0D-A318-BD6FB6C2D138}"/>
          </ac:spMkLst>
        </pc:spChg>
        <pc:spChg chg="add">
          <ac:chgData name="Mohan Murugesan" userId="S::mohanmg@maveric-systems.com::fb50d5f4-d0d5-42f3-9c3d-c5d3c281f045" providerId="AD" clId="Web-{B6E36491-4AEF-B288-46C7-414028EEC4F5}" dt="2020-04-23T14:28:55.566" v="260"/>
          <ac:spMkLst>
            <pc:docMk/>
            <pc:sldMk cId="3360386590" sldId="257"/>
            <ac:spMk id="18" creationId="{19C9EAEA-39D0-4B0E-A0EB-51E7B26740B1}"/>
          </ac:spMkLst>
        </pc:spChg>
        <pc:spChg chg="add del">
          <ac:chgData name="Mohan Murugesan" userId="S::mohanmg@maveric-systems.com::fb50d5f4-d0d5-42f3-9c3d-c5d3c281f045" providerId="AD" clId="Web-{B6E36491-4AEF-B288-46C7-414028EEC4F5}" dt="2020-04-23T14:28:32.504" v="255"/>
          <ac:spMkLst>
            <pc:docMk/>
            <pc:sldMk cId="3360386590" sldId="257"/>
            <ac:spMk id="19" creationId="{19C9EAEA-39D0-4B0E-A0EB-51E7B26740B1}"/>
          </ac:spMkLst>
        </pc:spChg>
        <pc:grpChg chg="add">
          <ac:chgData name="Mohan Murugesan" userId="S::mohanmg@maveric-systems.com::fb50d5f4-d0d5-42f3-9c3d-c5d3c281f045" providerId="AD" clId="Web-{B6E36491-4AEF-B288-46C7-414028EEC4F5}" dt="2020-04-23T14:28:55.566" v="260"/>
          <ac:grpSpMkLst>
            <pc:docMk/>
            <pc:sldMk cId="3360386590" sldId="257"/>
            <ac:grpSpMk id="10" creationId="{1DE889C7-FAD6-4397-98E2-05D503484459}"/>
          </ac:grpSpMkLst>
        </pc:grpChg>
        <pc:grpChg chg="add del">
          <ac:chgData name="Mohan Murugesan" userId="S::mohanmg@maveric-systems.com::fb50d5f4-d0d5-42f3-9c3d-c5d3c281f045" providerId="AD" clId="Web-{B6E36491-4AEF-B288-46C7-414028EEC4F5}" dt="2020-04-23T14:28:32.504" v="255"/>
          <ac:grpSpMkLst>
            <pc:docMk/>
            <pc:sldMk cId="3360386590" sldId="257"/>
            <ac:grpSpMk id="11" creationId="{1DE889C7-FAD6-4397-98E2-05D503484459}"/>
          </ac:grpSpMkLst>
        </pc:grpChg>
        <pc:picChg chg="add mod">
          <ac:chgData name="Mohan Murugesan" userId="S::mohanmg@maveric-systems.com::fb50d5f4-d0d5-42f3-9c3d-c5d3c281f045" providerId="AD" clId="Web-{B6E36491-4AEF-B288-46C7-414028EEC4F5}" dt="2020-04-23T14:28:55.566" v="260"/>
          <ac:picMkLst>
            <pc:docMk/>
            <pc:sldMk cId="3360386590" sldId="257"/>
            <ac:picMk id="4" creationId="{AEC4E18F-CB20-4C82-9218-57D7ABCEE6D4}"/>
          </ac:picMkLst>
        </pc:picChg>
        <pc:cxnChg chg="add del">
          <ac:chgData name="Mohan Murugesan" userId="S::mohanmg@maveric-systems.com::fb50d5f4-d0d5-42f3-9c3d-c5d3c281f045" providerId="AD" clId="Web-{B6E36491-4AEF-B288-46C7-414028EEC4F5}" dt="2020-04-23T14:28:47.816" v="257"/>
          <ac:cxnSpMkLst>
            <pc:docMk/>
            <pc:sldMk cId="3360386590" sldId="257"/>
            <ac:cxnSpMk id="6" creationId="{A7F400EE-A8A5-48AF-B4D6-291B52C6F0B0}"/>
          </ac:cxnSpMkLst>
        </pc:cxnChg>
      </pc:sldChg>
      <pc:sldMasterChg chg="add del addSldLayout delSldLayout">
        <pc:chgData name="Mohan Murugesan" userId="S::mohanmg@maveric-systems.com::fb50d5f4-d0d5-42f3-9c3d-c5d3c281f045" providerId="AD" clId="Web-{B6E36491-4AEF-B288-46C7-414028EEC4F5}" dt="2020-04-23T14:27:05.067" v="232"/>
        <pc:sldMasterMkLst>
          <pc:docMk/>
          <pc:sldMasterMk cId="2460954070" sldId="2147483660"/>
        </pc:sldMasterMkLst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ohan Murugesan" userId="S::mohanmg@maveric-systems.com::fb50d5f4-d0d5-42f3-9c3d-c5d3c281f045" providerId="AD" clId="Web-{B6E36491-4AEF-B288-46C7-414028EEC4F5}" dt="2020-04-23T14:27:05.067" v="232"/>
        <pc:sldMasterMkLst>
          <pc:docMk/>
          <pc:sldMasterMk cId="1394974658" sldId="2147483672"/>
        </pc:sldMasterMkLst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1649162644" sldId="2147483673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610051801" sldId="2147483674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2872123532" sldId="2147483675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894086483" sldId="2147483676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288659729" sldId="2147483677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3632576862" sldId="2147483678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1372969560" sldId="2147483679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2700851278" sldId="2147483680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3184535146" sldId="2147483681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4048886359" sldId="2147483682"/>
          </pc:sldLayoutMkLst>
        </pc:sldLayoutChg>
        <pc:sldLayoutChg chg="add del mod replId">
          <pc:chgData name="Mohan Murugesan" userId="S::mohanmg@maveric-systems.com::fb50d5f4-d0d5-42f3-9c3d-c5d3c281f045" providerId="AD" clId="Web-{B6E36491-4AEF-B288-46C7-414028EEC4F5}" dt="2020-04-23T14:27:05.067" v="232"/>
          <pc:sldLayoutMkLst>
            <pc:docMk/>
            <pc:sldMasterMk cId="1394974658" sldId="2147483672"/>
            <pc:sldLayoutMk cId="972460509" sldId="2147483683"/>
          </pc:sldLayoutMkLst>
        </pc:sldLayoutChg>
      </pc:sldMasterChg>
    </pc:docChg>
  </pc:docChgLst>
  <pc:docChgLst>
    <pc:chgData name="Mohan Murugesan" userId="S::mohanmg@maveric-systems.com::fb50d5f4-d0d5-42f3-9c3d-c5d3c281f045" providerId="AD" clId="Web-{E21BF773-C12A-8CA7-4EF5-6B9F7F701505}"/>
    <pc:docChg chg="addSld delSld modSld addMainMaster delMainMaster">
      <pc:chgData name="Mohan Murugesan" userId="S::mohanmg@maveric-systems.com::fb50d5f4-d0d5-42f3-9c3d-c5d3c281f045" providerId="AD" clId="Web-{E21BF773-C12A-8CA7-4EF5-6B9F7F701505}" dt="2020-04-24T12:45:10.102" v="298" actId="20577"/>
      <pc:docMkLst>
        <pc:docMk/>
      </pc:docMkLst>
      <pc:sldChg chg="delSp modSp mod delDesignElem chgLayout">
        <pc:chgData name="Mohan Murugesan" userId="S::mohanmg@maveric-systems.com::fb50d5f4-d0d5-42f3-9c3d-c5d3c281f045" providerId="AD" clId="Web-{E21BF773-C12A-8CA7-4EF5-6B9F7F701505}" dt="2020-04-24T12:45:09.164" v="296" actId="20577"/>
        <pc:sldMkLst>
          <pc:docMk/>
          <pc:sldMk cId="109857222" sldId="256"/>
        </pc:sldMkLst>
        <pc:spChg chg="mod ord">
          <ac:chgData name="Mohan Murugesan" userId="S::mohanmg@maveric-systems.com::fb50d5f4-d0d5-42f3-9c3d-c5d3c281f045" providerId="AD" clId="Web-{E21BF773-C12A-8CA7-4EF5-6B9F7F701505}" dt="2020-04-24T12:45:09.164" v="29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109857222" sldId="256"/>
            <ac:spMk id="11" creationId="{0671A8AE-40A1-4631-A6B8-581AFF065482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109857222" sldId="256"/>
            <ac:spMk id="12" creationId="{AB58EF07-17C2-48CF-ABB0-EEF1F17CB8F0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109857222" sldId="256"/>
            <ac:spMk id="13" creationId="{AF2F604E-43BE-4DC3-B983-E071523364F8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109857222" sldId="256"/>
            <ac:spMk id="20" creationId="{08C9B587-E65E-4B52-B37C-ABEBB6E87928}"/>
          </ac:spMkLst>
        </pc:spChg>
      </pc:sldChg>
      <pc:sldChg chg="addSp delSp modSp mod modClrScheme delDesignElem chgLayout">
        <pc:chgData name="Mohan Murugesan" userId="S::mohanmg@maveric-systems.com::fb50d5f4-d0d5-42f3-9c3d-c5d3c281f045" providerId="AD" clId="Web-{E21BF773-C12A-8CA7-4EF5-6B9F7F701505}" dt="2020-04-24T12:42:12.507" v="234"/>
        <pc:sldMkLst>
          <pc:docMk/>
          <pc:sldMk cId="3360386590" sldId="257"/>
        </pc:sldMkLst>
        <pc:spChg chg="mod or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2" creationId="{BDFBF920-66C5-473E-B241-DA2D173272B6}"/>
          </ac:spMkLst>
        </pc:spChg>
        <pc:spChg chg="mod or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3" creationId="{F52B382D-C397-424E-A545-9579DE51E0D4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3360386590" sldId="257"/>
            <ac:spMk id="8" creationId="{201CC55D-ED54-4C5C-95E6-10947BD1103B}"/>
          </ac:spMkLst>
        </pc:spChg>
        <pc:spChg chg="add del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13" creationId="{F56F5174-31D9-4DBB-AAB7-A1FD7BDB1352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3360386590" sldId="257"/>
            <ac:spMk id="14" creationId="{3873B707-463F-40B0-8227-E8CC6C67EB25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3360386590" sldId="257"/>
            <ac:spMk id="16" creationId="{C13237C8-E62C-4F0D-A318-BD6FB6C2D138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8:51.458" v="192"/>
          <ac:spMkLst>
            <pc:docMk/>
            <pc:sldMk cId="3360386590" sldId="257"/>
            <ac:spMk id="18" creationId="{19C9EAEA-39D0-4B0E-A0EB-51E7B26740B1}"/>
          </ac:spMkLst>
        </pc:spChg>
        <pc:spChg chg="add del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20" creationId="{F9A95BEE-6BB1-4A28-A8E6-A34B2E42EF87}"/>
          </ac:spMkLst>
        </pc:spChg>
        <pc:spChg chg="ad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25" creationId="{201CC55D-ED54-4C5C-95E6-10947BD1103B}"/>
          </ac:spMkLst>
        </pc:spChg>
        <pc:spChg chg="ad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31" creationId="{3873B707-463F-40B0-8227-E8CC6C67EB25}"/>
          </ac:spMkLst>
        </pc:spChg>
        <pc:spChg chg="ad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33" creationId="{C13237C8-E62C-4F0D-A318-BD6FB6C2D138}"/>
          </ac:spMkLst>
        </pc:spChg>
        <pc:spChg chg="add">
          <ac:chgData name="Mohan Murugesan" userId="S::mohanmg@maveric-systems.com::fb50d5f4-d0d5-42f3-9c3d-c5d3c281f045" providerId="AD" clId="Web-{E21BF773-C12A-8CA7-4EF5-6B9F7F701505}" dt="2020-04-24T12:42:12.507" v="234"/>
          <ac:spMkLst>
            <pc:docMk/>
            <pc:sldMk cId="3360386590" sldId="257"/>
            <ac:spMk id="35" creationId="{19C9EAEA-39D0-4B0E-A0EB-51E7B26740B1}"/>
          </ac:spMkLst>
        </pc:spChg>
        <pc:grpChg chg="del">
          <ac:chgData name="Mohan Murugesan" userId="S::mohanmg@maveric-systems.com::fb50d5f4-d0d5-42f3-9c3d-c5d3c281f045" providerId="AD" clId="Web-{E21BF773-C12A-8CA7-4EF5-6B9F7F701505}" dt="2020-04-24T12:38:51.458" v="192"/>
          <ac:grpSpMkLst>
            <pc:docMk/>
            <pc:sldMk cId="3360386590" sldId="257"/>
            <ac:grpSpMk id="10" creationId="{1DE889C7-FAD6-4397-98E2-05D503484459}"/>
          </ac:grpSpMkLst>
        </pc:grpChg>
        <pc:grpChg chg="add">
          <ac:chgData name="Mohan Murugesan" userId="S::mohanmg@maveric-systems.com::fb50d5f4-d0d5-42f3-9c3d-c5d3c281f045" providerId="AD" clId="Web-{E21BF773-C12A-8CA7-4EF5-6B9F7F701505}" dt="2020-04-24T12:42:12.507" v="234"/>
          <ac:grpSpMkLst>
            <pc:docMk/>
            <pc:sldMk cId="3360386590" sldId="257"/>
            <ac:grpSpMk id="27" creationId="{1DE889C7-FAD6-4397-98E2-05D503484459}"/>
          </ac:grpSpMkLst>
        </pc:grpChg>
        <pc:picChg chg="del mod">
          <ac:chgData name="Mohan Murugesan" userId="S::mohanmg@maveric-systems.com::fb50d5f4-d0d5-42f3-9c3d-c5d3c281f045" providerId="AD" clId="Web-{E21BF773-C12A-8CA7-4EF5-6B9F7F701505}" dt="2020-04-24T12:41:38.132" v="231"/>
          <ac:picMkLst>
            <pc:docMk/>
            <pc:sldMk cId="3360386590" sldId="257"/>
            <ac:picMk id="4" creationId="{AEC4E18F-CB20-4C82-9218-57D7ABCEE6D4}"/>
          </ac:picMkLst>
        </pc:picChg>
        <pc:picChg chg="add mod ord">
          <ac:chgData name="Mohan Murugesan" userId="S::mohanmg@maveric-systems.com::fb50d5f4-d0d5-42f3-9c3d-c5d3c281f045" providerId="AD" clId="Web-{E21BF773-C12A-8CA7-4EF5-6B9F7F701505}" dt="2020-04-24T12:42:12.507" v="234"/>
          <ac:picMkLst>
            <pc:docMk/>
            <pc:sldMk cId="3360386590" sldId="257"/>
            <ac:picMk id="5" creationId="{B7CB90F3-C60C-46D8-8596-965ED35F2797}"/>
          </ac:picMkLst>
        </pc:picChg>
        <pc:picChg chg="add del">
          <ac:chgData name="Mohan Murugesan" userId="S::mohanmg@maveric-systems.com::fb50d5f4-d0d5-42f3-9c3d-c5d3c281f045" providerId="AD" clId="Web-{E21BF773-C12A-8CA7-4EF5-6B9F7F701505}" dt="2020-04-24T12:42:12.507" v="234"/>
          <ac:picMkLst>
            <pc:docMk/>
            <pc:sldMk cId="3360386590" sldId="257"/>
            <ac:picMk id="12" creationId="{AE113210-7872-481A-ADE6-3A05CCAF5EB2}"/>
          </ac:picMkLst>
        </pc:picChg>
      </pc:sldChg>
      <pc:sldChg chg="addSp delSp modSp new mod modClrScheme chgLayout">
        <pc:chgData name="Mohan Murugesan" userId="S::mohanmg@maveric-systems.com::fb50d5f4-d0d5-42f3-9c3d-c5d3c281f045" providerId="AD" clId="Web-{E21BF773-C12A-8CA7-4EF5-6B9F7F701505}" dt="2020-04-24T12:43:11.414" v="295" actId="1076"/>
        <pc:sldMkLst>
          <pc:docMk/>
          <pc:sldMk cId="1792318578" sldId="258"/>
        </pc:sldMkLst>
        <pc:spChg chg="del">
          <ac:chgData name="Mohan Murugesan" userId="S::mohanmg@maveric-systems.com::fb50d5f4-d0d5-42f3-9c3d-c5d3c281f045" providerId="AD" clId="Web-{E21BF773-C12A-8CA7-4EF5-6B9F7F701505}" dt="2020-04-24T12:30:56.127" v="2"/>
          <ac:spMkLst>
            <pc:docMk/>
            <pc:sldMk cId="1792318578" sldId="258"/>
            <ac:spMk id="2" creationId="{B72D1988-848F-44C4-8E19-277943B601FC}"/>
          </ac:spMkLst>
        </pc:spChg>
        <pc:spChg chg="del">
          <ac:chgData name="Mohan Murugesan" userId="S::mohanmg@maveric-systems.com::fb50d5f4-d0d5-42f3-9c3d-c5d3c281f045" providerId="AD" clId="Web-{E21BF773-C12A-8CA7-4EF5-6B9F7F701505}" dt="2020-04-24T12:30:52.220" v="1"/>
          <ac:spMkLst>
            <pc:docMk/>
            <pc:sldMk cId="1792318578" sldId="258"/>
            <ac:spMk id="3" creationId="{DDCABD6C-7FC7-4B18-B9C3-F56327E464F7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0:41.319" v="213" actId="1076"/>
          <ac:spMkLst>
            <pc:docMk/>
            <pc:sldMk cId="1792318578" sldId="258"/>
            <ac:spMk id="4" creationId="{8148635B-2830-4DA2-AFBC-4D053E1B2B64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0:41.350" v="216" actId="1076"/>
          <ac:spMkLst>
            <pc:docMk/>
            <pc:sldMk cId="1792318578" sldId="258"/>
            <ac:spMk id="5" creationId="{AE62CD1F-16BB-432C-9FCE-F1DD69C4F847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1:02.647" v="225" actId="1076"/>
          <ac:spMkLst>
            <pc:docMk/>
            <pc:sldMk cId="1792318578" sldId="258"/>
            <ac:spMk id="6" creationId="{2F8A63E0-7DB6-4448-8277-A97E8B4B31EC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0:41.365" v="218" actId="1076"/>
          <ac:spMkLst>
            <pc:docMk/>
            <pc:sldMk cId="1792318578" sldId="258"/>
            <ac:spMk id="7" creationId="{34F5D3A3-564B-4FD5-BC2F-F2F0D148247D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0:41.334" v="214" actId="1076"/>
          <ac:spMkLst>
            <pc:docMk/>
            <pc:sldMk cId="1792318578" sldId="258"/>
            <ac:spMk id="8" creationId="{664B7CFC-2C91-4655-874C-267AE0F5B059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0:41.334" v="215" actId="1076"/>
          <ac:spMkLst>
            <pc:docMk/>
            <pc:sldMk cId="1792318578" sldId="258"/>
            <ac:spMk id="9" creationId="{6B5A0DB5-AA9C-4513-A612-7031C2702B50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1:11.084" v="227"/>
          <ac:spMkLst>
            <pc:docMk/>
            <pc:sldMk cId="1792318578" sldId="258"/>
            <ac:spMk id="10" creationId="{4AF4A05C-52AF-4557-963B-1D1F17BADD11}"/>
          </ac:spMkLst>
        </pc:spChg>
        <pc:spChg chg="add mod">
          <ac:chgData name="Mohan Murugesan" userId="S::mohanmg@maveric-systems.com::fb50d5f4-d0d5-42f3-9c3d-c5d3c281f045" providerId="AD" clId="Web-{E21BF773-C12A-8CA7-4EF5-6B9F7F701505}" dt="2020-04-24T12:43:11.414" v="295" actId="1076"/>
          <ac:spMkLst>
            <pc:docMk/>
            <pc:sldMk cId="1792318578" sldId="258"/>
            <ac:spMk id="13" creationId="{D4BB1D0C-190C-4F81-B22E-A33C7F147123}"/>
          </ac:spMkLst>
        </pc:spChg>
        <pc:cxnChg chg="add mod">
          <ac:chgData name="Mohan Murugesan" userId="S::mohanmg@maveric-systems.com::fb50d5f4-d0d5-42f3-9c3d-c5d3c281f045" providerId="AD" clId="Web-{E21BF773-C12A-8CA7-4EF5-6B9F7F701505}" dt="2020-04-24T12:40:41.303" v="211" actId="1076"/>
          <ac:cxnSpMkLst>
            <pc:docMk/>
            <pc:sldMk cId="1792318578" sldId="258"/>
            <ac:cxnSpMk id="11" creationId="{D07506A8-0A7F-401D-B7F6-7FC3B1EA5DE2}"/>
          </ac:cxnSpMkLst>
        </pc:cxnChg>
        <pc:cxnChg chg="add mod">
          <ac:chgData name="Mohan Murugesan" userId="S::mohanmg@maveric-systems.com::fb50d5f4-d0d5-42f3-9c3d-c5d3c281f045" providerId="AD" clId="Web-{E21BF773-C12A-8CA7-4EF5-6B9F7F701505}" dt="2020-04-24T12:40:41.303" v="212" actId="1076"/>
          <ac:cxnSpMkLst>
            <pc:docMk/>
            <pc:sldMk cId="1792318578" sldId="258"/>
            <ac:cxnSpMk id="12" creationId="{922EC4FE-CCEE-4FBA-931C-DE9B8486D917}"/>
          </ac:cxnSpMkLst>
        </pc:cxnChg>
      </pc:sldChg>
      <pc:sldChg chg="add del replId">
        <pc:chgData name="Mohan Murugesan" userId="S::mohanmg@maveric-systems.com::fb50d5f4-d0d5-42f3-9c3d-c5d3c281f045" providerId="AD" clId="Web-{E21BF773-C12A-8CA7-4EF5-6B9F7F701505}" dt="2020-04-24T12:42:20.757" v="235"/>
        <pc:sldMkLst>
          <pc:docMk/>
          <pc:sldMk cId="52982903" sldId="259"/>
        </pc:sldMkLst>
      </pc:sldChg>
      <pc:sldMasterChg chg="del delSldLayout">
        <pc:chgData name="Mohan Murugesan" userId="S::mohanmg@maveric-systems.com::fb50d5f4-d0d5-42f3-9c3d-c5d3c281f045" providerId="AD" clId="Web-{E21BF773-C12A-8CA7-4EF5-6B9F7F701505}" dt="2020-04-24T12:38:51.458" v="192"/>
        <pc:sldMasterMkLst>
          <pc:docMk/>
          <pc:sldMasterMk cId="2460954070" sldId="2147483660"/>
        </pc:sldMasterMkLst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ohan Murugesan" userId="S::mohanmg@maveric-systems.com::fb50d5f4-d0d5-42f3-9c3d-c5d3c281f045" providerId="AD" clId="Web-{E21BF773-C12A-8CA7-4EF5-6B9F7F701505}" dt="2020-04-24T12:38:51.458" v="192"/>
        <pc:sldMasterMkLst>
          <pc:docMk/>
          <pc:sldMasterMk cId="3383007267" sldId="2147483672"/>
        </pc:sldMasterMkLst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2949430282" sldId="2147483673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1259637355" sldId="2147483674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1345138250" sldId="2147483675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3281662199" sldId="2147483676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2675405271" sldId="2147483677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4168339279" sldId="2147483678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940349304" sldId="2147483679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3982127942" sldId="2147483680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773439110" sldId="2147483681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3849166733" sldId="2147483682"/>
          </pc:sldLayoutMkLst>
        </pc:sldLayoutChg>
        <pc:sldLayoutChg chg="add mod replId">
          <pc:chgData name="Mohan Murugesan" userId="S::mohanmg@maveric-systems.com::fb50d5f4-d0d5-42f3-9c3d-c5d3c281f045" providerId="AD" clId="Web-{E21BF773-C12A-8CA7-4EF5-6B9F7F701505}" dt="2020-04-24T12:38:51.458" v="192"/>
          <pc:sldLayoutMkLst>
            <pc:docMk/>
            <pc:sldMasterMk cId="3383007267" sldId="2147483672"/>
            <pc:sldLayoutMk cId="2147102700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9C875-03D7-424A-8EBF-87276BCA4203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</dgm:pt>
    <dgm:pt modelId="{6AE9BE58-956B-4BFB-BC4A-8DE91A820F5A}">
      <dgm:prSet phldrT="[Text]"/>
      <dgm:spPr/>
      <dgm:t>
        <a:bodyPr/>
        <a:lstStyle/>
        <a:p>
          <a:r>
            <a:rPr lang="en-US" dirty="0"/>
            <a:t>Welcome to the hospital</a:t>
          </a:r>
        </a:p>
      </dgm:t>
    </dgm:pt>
    <dgm:pt modelId="{437AAAA4-99AE-4A21-ACAC-769AB29B37B1}" type="parTrans" cxnId="{F208A4D5-9F89-44D0-AF74-611544BB3AF8}">
      <dgm:prSet/>
      <dgm:spPr/>
      <dgm:t>
        <a:bodyPr/>
        <a:lstStyle/>
        <a:p>
          <a:endParaRPr lang="en-US"/>
        </a:p>
      </dgm:t>
    </dgm:pt>
    <dgm:pt modelId="{E84377F7-D791-4624-8EC0-EC5C0E006418}" type="sibTrans" cxnId="{F208A4D5-9F89-44D0-AF74-611544BB3AF8}">
      <dgm:prSet/>
      <dgm:spPr/>
      <dgm:t>
        <a:bodyPr/>
        <a:lstStyle/>
        <a:p>
          <a:endParaRPr lang="en-US"/>
        </a:p>
      </dgm:t>
    </dgm:pt>
    <dgm:pt modelId="{F63070DF-386C-48EB-BD5C-87FC205106E5}">
      <dgm:prSet phldrT="[Text]"/>
      <dgm:spPr/>
      <dgm:t>
        <a:bodyPr/>
        <a:lstStyle/>
        <a:p>
          <a:r>
            <a:rPr lang="en-US" dirty="0"/>
            <a:t>Select the </a:t>
          </a:r>
          <a:br>
            <a:rPr lang="en-US" dirty="0"/>
          </a:br>
          <a:r>
            <a:rPr lang="en-US" dirty="0"/>
            <a:t>option  1 for Consultation </a:t>
          </a:r>
          <a:br>
            <a:rPr lang="en-US" dirty="0"/>
          </a:br>
          <a:r>
            <a:rPr lang="en-US" dirty="0"/>
            <a:t>option 2 for Admission</a:t>
          </a:r>
        </a:p>
      </dgm:t>
    </dgm:pt>
    <dgm:pt modelId="{A3953F9C-2EA8-464F-85F3-58BC45B92FC7}" type="parTrans" cxnId="{987D0E13-4341-400B-BEFD-2C1A319D9CF6}">
      <dgm:prSet/>
      <dgm:spPr/>
      <dgm:t>
        <a:bodyPr/>
        <a:lstStyle/>
        <a:p>
          <a:endParaRPr lang="en-US"/>
        </a:p>
      </dgm:t>
    </dgm:pt>
    <dgm:pt modelId="{E122C4F6-BDED-4B47-9483-6D11C5E4A2FC}" type="sibTrans" cxnId="{987D0E13-4341-400B-BEFD-2C1A319D9CF6}">
      <dgm:prSet/>
      <dgm:spPr/>
      <dgm:t>
        <a:bodyPr/>
        <a:lstStyle/>
        <a:p>
          <a:endParaRPr lang="en-US"/>
        </a:p>
      </dgm:t>
    </dgm:pt>
    <dgm:pt modelId="{B7C974D7-36A2-4D48-9C1A-F9461CAF151C}">
      <dgm:prSet phldrT="[Text]"/>
      <dgm:spPr/>
      <dgm:t>
        <a:bodyPr/>
        <a:lstStyle/>
        <a:p>
          <a:r>
            <a:rPr lang="en-US" dirty="0"/>
            <a:t>Enter Customer Details and Pay Amount</a:t>
          </a:r>
        </a:p>
      </dgm:t>
    </dgm:pt>
    <dgm:pt modelId="{173BB6C3-F772-4847-B2B6-B672E6CEA898}" type="parTrans" cxnId="{1DD4F0C9-0C54-42B7-B3B7-100654D367F9}">
      <dgm:prSet/>
      <dgm:spPr/>
      <dgm:t>
        <a:bodyPr/>
        <a:lstStyle/>
        <a:p>
          <a:endParaRPr lang="en-US"/>
        </a:p>
      </dgm:t>
    </dgm:pt>
    <dgm:pt modelId="{13E2C4C5-FE0A-45ED-B7D9-0326A6E24FC1}" type="sibTrans" cxnId="{1DD4F0C9-0C54-42B7-B3B7-100654D367F9}">
      <dgm:prSet/>
      <dgm:spPr/>
      <dgm:t>
        <a:bodyPr/>
        <a:lstStyle/>
        <a:p>
          <a:endParaRPr lang="en-US"/>
        </a:p>
      </dgm:t>
    </dgm:pt>
    <dgm:pt modelId="{77B9DBA7-950C-4EAC-9F47-EDC75CA2E001}">
      <dgm:prSet phldrT="[Text]"/>
      <dgm:spPr/>
      <dgm:t>
        <a:bodyPr/>
        <a:lstStyle/>
        <a:p>
          <a:r>
            <a:rPr lang="en-US" dirty="0"/>
            <a:t>Doctor will be allocated and Patient will be assigned</a:t>
          </a:r>
        </a:p>
      </dgm:t>
    </dgm:pt>
    <dgm:pt modelId="{819FE55F-493F-4A83-91F5-4133959599AA}" type="sibTrans" cxnId="{757E2634-9ECD-4DF4-BB69-AD493A1E9ACC}">
      <dgm:prSet/>
      <dgm:spPr/>
      <dgm:t>
        <a:bodyPr/>
        <a:lstStyle/>
        <a:p>
          <a:endParaRPr lang="en-US"/>
        </a:p>
      </dgm:t>
    </dgm:pt>
    <dgm:pt modelId="{D868AB2C-2055-4AF0-8FB8-26B63245F957}" type="parTrans" cxnId="{757E2634-9ECD-4DF4-BB69-AD493A1E9ACC}">
      <dgm:prSet/>
      <dgm:spPr/>
      <dgm:t>
        <a:bodyPr/>
        <a:lstStyle/>
        <a:p>
          <a:endParaRPr lang="en-US"/>
        </a:p>
      </dgm:t>
    </dgm:pt>
    <dgm:pt modelId="{A4C21AFF-6FAD-4CCC-9B91-3B4DF176606C}">
      <dgm:prSet phldrT="[Text]"/>
      <dgm:spPr/>
      <dgm:t>
        <a:bodyPr/>
        <a:lstStyle/>
        <a:p>
          <a:r>
            <a:rPr lang="en-US" dirty="0"/>
            <a:t>Doctor will provide the treatment</a:t>
          </a:r>
        </a:p>
      </dgm:t>
    </dgm:pt>
    <dgm:pt modelId="{1EC4D54B-057A-47D4-9AC5-A002FD3DD81C}" type="parTrans" cxnId="{986F7EC8-E69C-4630-8E07-DF705B1E5C6C}">
      <dgm:prSet/>
      <dgm:spPr/>
      <dgm:t>
        <a:bodyPr/>
        <a:lstStyle/>
        <a:p>
          <a:endParaRPr lang="en-US"/>
        </a:p>
      </dgm:t>
    </dgm:pt>
    <dgm:pt modelId="{09A8373D-A2A9-4A0B-A135-BAE65171A4E7}" type="sibTrans" cxnId="{986F7EC8-E69C-4630-8E07-DF705B1E5C6C}">
      <dgm:prSet/>
      <dgm:spPr/>
      <dgm:t>
        <a:bodyPr/>
        <a:lstStyle/>
        <a:p>
          <a:endParaRPr lang="en-US"/>
        </a:p>
      </dgm:t>
    </dgm:pt>
    <dgm:pt modelId="{04F60750-D306-4607-949C-6EA8F6188533}">
      <dgm:prSet phldrT="[Text]"/>
      <dgm:spPr/>
      <dgm:t>
        <a:bodyPr/>
        <a:lstStyle/>
        <a:p>
          <a:r>
            <a:rPr lang="en-US" dirty="0"/>
            <a:t>Discharge once patient is successfully got recovered</a:t>
          </a:r>
        </a:p>
      </dgm:t>
    </dgm:pt>
    <dgm:pt modelId="{BF30734F-E5F0-437D-A92F-B9A501A2AE8B}" type="parTrans" cxnId="{9DB9803B-F0E9-4858-B6AE-27457C9AE131}">
      <dgm:prSet/>
      <dgm:spPr/>
      <dgm:t>
        <a:bodyPr/>
        <a:lstStyle/>
        <a:p>
          <a:endParaRPr lang="en-US"/>
        </a:p>
      </dgm:t>
    </dgm:pt>
    <dgm:pt modelId="{7BA9B5B9-5585-4F6A-A7E6-7AFACCDBB0B2}" type="sibTrans" cxnId="{9DB9803B-F0E9-4858-B6AE-27457C9AE131}">
      <dgm:prSet/>
      <dgm:spPr/>
      <dgm:t>
        <a:bodyPr/>
        <a:lstStyle/>
        <a:p>
          <a:endParaRPr lang="en-US"/>
        </a:p>
      </dgm:t>
    </dgm:pt>
    <dgm:pt modelId="{36D21627-1EFE-451C-81C6-B9EFB978763E}" type="pres">
      <dgm:prSet presAssocID="{0099C875-03D7-424A-8EBF-87276BCA4203}" presName="linear" presStyleCnt="0">
        <dgm:presLayoutVars>
          <dgm:animLvl val="lvl"/>
          <dgm:resizeHandles val="exact"/>
        </dgm:presLayoutVars>
      </dgm:prSet>
      <dgm:spPr/>
    </dgm:pt>
    <dgm:pt modelId="{DA5A7C2C-C99E-4A8A-99C8-5CB89EB2872C}" type="pres">
      <dgm:prSet presAssocID="{6AE9BE58-956B-4BFB-BC4A-8DE91A820F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419BAF0-9290-46EF-9016-137585D7CEFE}" type="pres">
      <dgm:prSet presAssocID="{E84377F7-D791-4624-8EC0-EC5C0E006418}" presName="spacer" presStyleCnt="0"/>
      <dgm:spPr/>
    </dgm:pt>
    <dgm:pt modelId="{F9F3C9A0-1D40-4F82-A3AB-1D54413D20F3}" type="pres">
      <dgm:prSet presAssocID="{F63070DF-386C-48EB-BD5C-87FC205106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6EFCC2-FE94-4225-97B4-6C81A7EACCF9}" type="pres">
      <dgm:prSet presAssocID="{E122C4F6-BDED-4B47-9483-6D11C5E4A2FC}" presName="spacer" presStyleCnt="0"/>
      <dgm:spPr/>
    </dgm:pt>
    <dgm:pt modelId="{2A37432D-F5A2-4549-9173-1C4546E9C311}" type="pres">
      <dgm:prSet presAssocID="{B7C974D7-36A2-4D48-9C1A-F9461CAF151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9909A5-4630-443F-93A3-E5339443DD25}" type="pres">
      <dgm:prSet presAssocID="{13E2C4C5-FE0A-45ED-B7D9-0326A6E24FC1}" presName="spacer" presStyleCnt="0"/>
      <dgm:spPr/>
    </dgm:pt>
    <dgm:pt modelId="{2A423C54-31A7-4A37-ADE5-0F646416F2A2}" type="pres">
      <dgm:prSet presAssocID="{77B9DBA7-950C-4EAC-9F47-EDC75CA2E0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C08B587-F8A2-4AAF-B250-36639BEC5F8A}" type="pres">
      <dgm:prSet presAssocID="{819FE55F-493F-4A83-91F5-4133959599AA}" presName="spacer" presStyleCnt="0"/>
      <dgm:spPr/>
    </dgm:pt>
    <dgm:pt modelId="{435D2F64-8388-4D6E-B457-494CA165CD0C}" type="pres">
      <dgm:prSet presAssocID="{A4C21AFF-6FAD-4CCC-9B91-3B4DF176606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E83366-25D6-4FB4-824E-78540D29930F}" type="pres">
      <dgm:prSet presAssocID="{09A8373D-A2A9-4A0B-A135-BAE65171A4E7}" presName="spacer" presStyleCnt="0"/>
      <dgm:spPr/>
    </dgm:pt>
    <dgm:pt modelId="{79942244-B73B-4F88-9E6D-9C15F1D643A5}" type="pres">
      <dgm:prSet presAssocID="{04F60750-D306-4607-949C-6EA8F61885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87D0E13-4341-400B-BEFD-2C1A319D9CF6}" srcId="{0099C875-03D7-424A-8EBF-87276BCA4203}" destId="{F63070DF-386C-48EB-BD5C-87FC205106E5}" srcOrd="1" destOrd="0" parTransId="{A3953F9C-2EA8-464F-85F3-58BC45B92FC7}" sibTransId="{E122C4F6-BDED-4B47-9483-6D11C5E4A2FC}"/>
    <dgm:cxn modelId="{873F0A20-82E3-4F5B-9656-FB895B03DE6F}" type="presOf" srcId="{6AE9BE58-956B-4BFB-BC4A-8DE91A820F5A}" destId="{DA5A7C2C-C99E-4A8A-99C8-5CB89EB2872C}" srcOrd="0" destOrd="0" presId="urn:microsoft.com/office/officeart/2005/8/layout/vList2"/>
    <dgm:cxn modelId="{EF347F2F-94F5-4B8C-87BA-794205FA80D8}" type="presOf" srcId="{B7C974D7-36A2-4D48-9C1A-F9461CAF151C}" destId="{2A37432D-F5A2-4549-9173-1C4546E9C311}" srcOrd="0" destOrd="0" presId="urn:microsoft.com/office/officeart/2005/8/layout/vList2"/>
    <dgm:cxn modelId="{757E2634-9ECD-4DF4-BB69-AD493A1E9ACC}" srcId="{0099C875-03D7-424A-8EBF-87276BCA4203}" destId="{77B9DBA7-950C-4EAC-9F47-EDC75CA2E001}" srcOrd="3" destOrd="0" parTransId="{D868AB2C-2055-4AF0-8FB8-26B63245F957}" sibTransId="{819FE55F-493F-4A83-91F5-4133959599AA}"/>
    <dgm:cxn modelId="{9DB9803B-F0E9-4858-B6AE-27457C9AE131}" srcId="{0099C875-03D7-424A-8EBF-87276BCA4203}" destId="{04F60750-D306-4607-949C-6EA8F6188533}" srcOrd="5" destOrd="0" parTransId="{BF30734F-E5F0-437D-A92F-B9A501A2AE8B}" sibTransId="{7BA9B5B9-5585-4F6A-A7E6-7AFACCDBB0B2}"/>
    <dgm:cxn modelId="{0ECB1C7D-E02B-474D-966C-AB5918CA31AB}" type="presOf" srcId="{A4C21AFF-6FAD-4CCC-9B91-3B4DF176606C}" destId="{435D2F64-8388-4D6E-B457-494CA165CD0C}" srcOrd="0" destOrd="0" presId="urn:microsoft.com/office/officeart/2005/8/layout/vList2"/>
    <dgm:cxn modelId="{07000880-2656-43B4-BC74-B1C9084D8930}" type="presOf" srcId="{04F60750-D306-4607-949C-6EA8F6188533}" destId="{79942244-B73B-4F88-9E6D-9C15F1D643A5}" srcOrd="0" destOrd="0" presId="urn:microsoft.com/office/officeart/2005/8/layout/vList2"/>
    <dgm:cxn modelId="{F8C1889E-0A9C-4DB2-8AF1-7EB391A61498}" type="presOf" srcId="{F63070DF-386C-48EB-BD5C-87FC205106E5}" destId="{F9F3C9A0-1D40-4F82-A3AB-1D54413D20F3}" srcOrd="0" destOrd="0" presId="urn:microsoft.com/office/officeart/2005/8/layout/vList2"/>
    <dgm:cxn modelId="{FC0434B3-2BFD-431B-B268-51146C225FFD}" type="presOf" srcId="{0099C875-03D7-424A-8EBF-87276BCA4203}" destId="{36D21627-1EFE-451C-81C6-B9EFB978763E}" srcOrd="0" destOrd="0" presId="urn:microsoft.com/office/officeart/2005/8/layout/vList2"/>
    <dgm:cxn modelId="{986F7EC8-E69C-4630-8E07-DF705B1E5C6C}" srcId="{0099C875-03D7-424A-8EBF-87276BCA4203}" destId="{A4C21AFF-6FAD-4CCC-9B91-3B4DF176606C}" srcOrd="4" destOrd="0" parTransId="{1EC4D54B-057A-47D4-9AC5-A002FD3DD81C}" sibTransId="{09A8373D-A2A9-4A0B-A135-BAE65171A4E7}"/>
    <dgm:cxn modelId="{1DD4F0C9-0C54-42B7-B3B7-100654D367F9}" srcId="{0099C875-03D7-424A-8EBF-87276BCA4203}" destId="{B7C974D7-36A2-4D48-9C1A-F9461CAF151C}" srcOrd="2" destOrd="0" parTransId="{173BB6C3-F772-4847-B2B6-B672E6CEA898}" sibTransId="{13E2C4C5-FE0A-45ED-B7D9-0326A6E24FC1}"/>
    <dgm:cxn modelId="{F208A4D5-9F89-44D0-AF74-611544BB3AF8}" srcId="{0099C875-03D7-424A-8EBF-87276BCA4203}" destId="{6AE9BE58-956B-4BFB-BC4A-8DE91A820F5A}" srcOrd="0" destOrd="0" parTransId="{437AAAA4-99AE-4A21-ACAC-769AB29B37B1}" sibTransId="{E84377F7-D791-4624-8EC0-EC5C0E006418}"/>
    <dgm:cxn modelId="{0C9BEFDE-4AE6-4B04-B60B-9B0003D3232B}" type="presOf" srcId="{77B9DBA7-950C-4EAC-9F47-EDC75CA2E001}" destId="{2A423C54-31A7-4A37-ADE5-0F646416F2A2}" srcOrd="0" destOrd="0" presId="urn:microsoft.com/office/officeart/2005/8/layout/vList2"/>
    <dgm:cxn modelId="{BE80C9BE-32BE-41B8-8E67-0285D15B8DC1}" type="presParOf" srcId="{36D21627-1EFE-451C-81C6-B9EFB978763E}" destId="{DA5A7C2C-C99E-4A8A-99C8-5CB89EB2872C}" srcOrd="0" destOrd="0" presId="urn:microsoft.com/office/officeart/2005/8/layout/vList2"/>
    <dgm:cxn modelId="{F243825D-F023-400A-A130-52AC4EDA5489}" type="presParOf" srcId="{36D21627-1EFE-451C-81C6-B9EFB978763E}" destId="{2419BAF0-9290-46EF-9016-137585D7CEFE}" srcOrd="1" destOrd="0" presId="urn:microsoft.com/office/officeart/2005/8/layout/vList2"/>
    <dgm:cxn modelId="{E93E0B59-2127-4CEA-9039-D34DF7D5D4A5}" type="presParOf" srcId="{36D21627-1EFE-451C-81C6-B9EFB978763E}" destId="{F9F3C9A0-1D40-4F82-A3AB-1D54413D20F3}" srcOrd="2" destOrd="0" presId="urn:microsoft.com/office/officeart/2005/8/layout/vList2"/>
    <dgm:cxn modelId="{C415EFBD-04D6-4B20-80CB-F67D7C02B7F2}" type="presParOf" srcId="{36D21627-1EFE-451C-81C6-B9EFB978763E}" destId="{4A6EFCC2-FE94-4225-97B4-6C81A7EACCF9}" srcOrd="3" destOrd="0" presId="urn:microsoft.com/office/officeart/2005/8/layout/vList2"/>
    <dgm:cxn modelId="{F5A92E4F-E71F-4052-AF5D-EC15E632E2D9}" type="presParOf" srcId="{36D21627-1EFE-451C-81C6-B9EFB978763E}" destId="{2A37432D-F5A2-4549-9173-1C4546E9C311}" srcOrd="4" destOrd="0" presId="urn:microsoft.com/office/officeart/2005/8/layout/vList2"/>
    <dgm:cxn modelId="{9024B600-3608-4683-9BE6-EC5D4A0381BC}" type="presParOf" srcId="{36D21627-1EFE-451C-81C6-B9EFB978763E}" destId="{809909A5-4630-443F-93A3-E5339443DD25}" srcOrd="5" destOrd="0" presId="urn:microsoft.com/office/officeart/2005/8/layout/vList2"/>
    <dgm:cxn modelId="{34468DD9-0064-454D-87B7-1670677503B4}" type="presParOf" srcId="{36D21627-1EFE-451C-81C6-B9EFB978763E}" destId="{2A423C54-31A7-4A37-ADE5-0F646416F2A2}" srcOrd="6" destOrd="0" presId="urn:microsoft.com/office/officeart/2005/8/layout/vList2"/>
    <dgm:cxn modelId="{70897E6C-B0B2-421D-98FD-54F33D97489B}" type="presParOf" srcId="{36D21627-1EFE-451C-81C6-B9EFB978763E}" destId="{6C08B587-F8A2-4AAF-B250-36639BEC5F8A}" srcOrd="7" destOrd="0" presId="urn:microsoft.com/office/officeart/2005/8/layout/vList2"/>
    <dgm:cxn modelId="{1B0233FC-EB94-49E0-A8EC-EF3BA398F067}" type="presParOf" srcId="{36D21627-1EFE-451C-81C6-B9EFB978763E}" destId="{435D2F64-8388-4D6E-B457-494CA165CD0C}" srcOrd="8" destOrd="0" presId="urn:microsoft.com/office/officeart/2005/8/layout/vList2"/>
    <dgm:cxn modelId="{73115FEE-0450-496B-ADEF-A0393AF91AFC}" type="presParOf" srcId="{36D21627-1EFE-451C-81C6-B9EFB978763E}" destId="{32E83366-25D6-4FB4-824E-78540D29930F}" srcOrd="9" destOrd="0" presId="urn:microsoft.com/office/officeart/2005/8/layout/vList2"/>
    <dgm:cxn modelId="{18E13BEB-B56B-4C67-9521-BB755D2FD700}" type="presParOf" srcId="{36D21627-1EFE-451C-81C6-B9EFB978763E}" destId="{79942244-B73B-4F88-9E6D-9C15F1D643A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ABD53C-9DAA-4B31-9DAA-C7636809611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CC33A-E266-40E7-8CF2-47F0AEF5BF4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Start</a:t>
          </a:r>
        </a:p>
      </dgm:t>
    </dgm:pt>
    <dgm:pt modelId="{85AEECBC-F4E7-4026-8570-4D9076C00B7E}" type="parTrans" cxnId="{7C70166B-6FCF-4B0A-9AC6-350A58D175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BC9322-5A6C-452D-BFF7-8C3367032C80}" type="sibTrans" cxnId="{7C70166B-6FCF-4B0A-9AC6-350A58D175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98734D-2BA5-4859-B810-F07A9206B01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Create the model</a:t>
          </a:r>
        </a:p>
        <a:p>
          <a:endParaRPr lang="en-US" dirty="0">
            <a:solidFill>
              <a:schemeClr val="tx1"/>
            </a:solidFill>
          </a:endParaRPr>
        </a:p>
      </dgm:t>
    </dgm:pt>
    <dgm:pt modelId="{CEAC9420-CB34-4AA6-BA6B-EAA924D5D841}" type="parTrans" cxnId="{6EAC9BCF-454D-42C6-93AD-687ACA3D83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4CD70A-DEED-4FE0-B230-E7745ECBAF99}" type="sibTrans" cxnId="{6EAC9BCF-454D-42C6-93AD-687ACA3D83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A90403-A3B0-4EA4-A24D-B8272D47B33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Create Hospital Service Interface</a:t>
          </a:r>
        </a:p>
      </dgm:t>
    </dgm:pt>
    <dgm:pt modelId="{00DFBE99-D312-46F8-8BF8-564B8BC10092}" type="parTrans" cxnId="{F0F86F4A-0367-412E-A4F0-B5FAC92D6E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FA3964-9CE0-4E4F-9493-035434B51941}" type="sibTrans" cxnId="{F0F86F4A-0367-412E-A4F0-B5FAC92D6E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536EFF-54B1-4081-8F9B-9CA6A443022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Implement the Interface and use it in the main method</a:t>
          </a:r>
        </a:p>
      </dgm:t>
    </dgm:pt>
    <dgm:pt modelId="{593811E0-8EFA-4338-A12C-BC2DD71BB9D5}" type="parTrans" cxnId="{80CBB030-B33C-4CEC-A9B3-C2A4E917E6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76C4D0-A29B-4685-8779-D2F39DED984B}" type="sibTrans" cxnId="{80CBB030-B33C-4CEC-A9B3-C2A4E917E6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96420B-E041-48C7-A0F9-A35383B7413B}" type="pres">
      <dgm:prSet presAssocID="{F4ABD53C-9DAA-4B31-9DAA-C7636809611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4720DE-C818-4138-8100-FBA884E7F779}" type="pres">
      <dgm:prSet presAssocID="{999CC33A-E266-40E7-8CF2-47F0AEF5BF47}" presName="hierRoot1" presStyleCnt="0">
        <dgm:presLayoutVars>
          <dgm:hierBranch val="init"/>
        </dgm:presLayoutVars>
      </dgm:prSet>
      <dgm:spPr/>
    </dgm:pt>
    <dgm:pt modelId="{9892AD83-53F6-4AAF-BD5B-0AF0C3E68043}" type="pres">
      <dgm:prSet presAssocID="{999CC33A-E266-40E7-8CF2-47F0AEF5BF47}" presName="rootComposite1" presStyleCnt="0"/>
      <dgm:spPr/>
    </dgm:pt>
    <dgm:pt modelId="{E1A7D2CB-5D37-4C2E-9A82-A76EF2D761E1}" type="pres">
      <dgm:prSet presAssocID="{999CC33A-E266-40E7-8CF2-47F0AEF5BF47}" presName="rootText1" presStyleLbl="alignAcc1" presStyleIdx="0" presStyleCnt="0">
        <dgm:presLayoutVars>
          <dgm:chPref val="3"/>
        </dgm:presLayoutVars>
      </dgm:prSet>
      <dgm:spPr/>
    </dgm:pt>
    <dgm:pt modelId="{6EA8545C-B2E2-4382-B8F9-1A37856477BA}" type="pres">
      <dgm:prSet presAssocID="{999CC33A-E266-40E7-8CF2-47F0AEF5BF47}" presName="topArc1" presStyleLbl="parChTrans1D1" presStyleIdx="0" presStyleCnt="8"/>
      <dgm:spPr/>
    </dgm:pt>
    <dgm:pt modelId="{78E5C972-2771-44B1-A862-5C7E73DF836E}" type="pres">
      <dgm:prSet presAssocID="{999CC33A-E266-40E7-8CF2-47F0AEF5BF47}" presName="bottomArc1" presStyleLbl="parChTrans1D1" presStyleIdx="1" presStyleCnt="8"/>
      <dgm:spPr/>
    </dgm:pt>
    <dgm:pt modelId="{8A3491AF-3928-496E-82AF-E76D9806D417}" type="pres">
      <dgm:prSet presAssocID="{999CC33A-E266-40E7-8CF2-47F0AEF5BF47}" presName="topConnNode1" presStyleLbl="node1" presStyleIdx="0" presStyleCnt="0"/>
      <dgm:spPr/>
    </dgm:pt>
    <dgm:pt modelId="{3A9E2C40-E892-4FA9-9BE9-DAE3C6F7CDA7}" type="pres">
      <dgm:prSet presAssocID="{999CC33A-E266-40E7-8CF2-47F0AEF5BF47}" presName="hierChild2" presStyleCnt="0"/>
      <dgm:spPr/>
    </dgm:pt>
    <dgm:pt modelId="{0064E7C4-AC72-4325-9639-309E6BA55A24}" type="pres">
      <dgm:prSet presAssocID="{CEAC9420-CB34-4AA6-BA6B-EAA924D5D841}" presName="Name28" presStyleLbl="parChTrans1D2" presStyleIdx="0" presStyleCnt="1"/>
      <dgm:spPr/>
    </dgm:pt>
    <dgm:pt modelId="{6BBCB61F-F596-4D12-B00C-A24AA0CC9154}" type="pres">
      <dgm:prSet presAssocID="{CE98734D-2BA5-4859-B810-F07A9206B01F}" presName="hierRoot2" presStyleCnt="0">
        <dgm:presLayoutVars>
          <dgm:hierBranch val="init"/>
        </dgm:presLayoutVars>
      </dgm:prSet>
      <dgm:spPr/>
    </dgm:pt>
    <dgm:pt modelId="{08279425-AC1C-4E92-A3BE-458600E4A1B6}" type="pres">
      <dgm:prSet presAssocID="{CE98734D-2BA5-4859-B810-F07A9206B01F}" presName="rootComposite2" presStyleCnt="0"/>
      <dgm:spPr/>
    </dgm:pt>
    <dgm:pt modelId="{973858B5-1E03-4DF0-AEAD-B5A32F54F571}" type="pres">
      <dgm:prSet presAssocID="{CE98734D-2BA5-4859-B810-F07A9206B01F}" presName="rootText2" presStyleLbl="alignAcc1" presStyleIdx="0" presStyleCnt="0">
        <dgm:presLayoutVars>
          <dgm:chPref val="3"/>
        </dgm:presLayoutVars>
      </dgm:prSet>
      <dgm:spPr/>
    </dgm:pt>
    <dgm:pt modelId="{C61A0411-4889-459D-AEA6-61C2DE4435BE}" type="pres">
      <dgm:prSet presAssocID="{CE98734D-2BA5-4859-B810-F07A9206B01F}" presName="topArc2" presStyleLbl="parChTrans1D1" presStyleIdx="2" presStyleCnt="8"/>
      <dgm:spPr/>
    </dgm:pt>
    <dgm:pt modelId="{2A4F86C5-683C-4187-9DD4-28AE8F5ECF9B}" type="pres">
      <dgm:prSet presAssocID="{CE98734D-2BA5-4859-B810-F07A9206B01F}" presName="bottomArc2" presStyleLbl="parChTrans1D1" presStyleIdx="3" presStyleCnt="8"/>
      <dgm:spPr/>
    </dgm:pt>
    <dgm:pt modelId="{082B013D-F200-41EB-9C2B-06C7B462D291}" type="pres">
      <dgm:prSet presAssocID="{CE98734D-2BA5-4859-B810-F07A9206B01F}" presName="topConnNode2" presStyleLbl="node2" presStyleIdx="0" presStyleCnt="0"/>
      <dgm:spPr/>
    </dgm:pt>
    <dgm:pt modelId="{BE6E193C-DDD3-42FB-B05E-0DF97C4B30F2}" type="pres">
      <dgm:prSet presAssocID="{CE98734D-2BA5-4859-B810-F07A9206B01F}" presName="hierChild4" presStyleCnt="0"/>
      <dgm:spPr/>
    </dgm:pt>
    <dgm:pt modelId="{F892E99E-72F3-4C38-89E1-2D5E46B05104}" type="pres">
      <dgm:prSet presAssocID="{00DFBE99-D312-46F8-8BF8-564B8BC10092}" presName="Name28" presStyleLbl="parChTrans1D3" presStyleIdx="0" presStyleCnt="1"/>
      <dgm:spPr/>
    </dgm:pt>
    <dgm:pt modelId="{F137361D-1BCE-4754-9392-E200EBD5BFDD}" type="pres">
      <dgm:prSet presAssocID="{17A90403-A3B0-4EA4-A24D-B8272D47B33D}" presName="hierRoot2" presStyleCnt="0">
        <dgm:presLayoutVars>
          <dgm:hierBranch val="init"/>
        </dgm:presLayoutVars>
      </dgm:prSet>
      <dgm:spPr/>
    </dgm:pt>
    <dgm:pt modelId="{DAE3A57D-5FCA-4281-8B6A-E0E7F22E01B3}" type="pres">
      <dgm:prSet presAssocID="{17A90403-A3B0-4EA4-A24D-B8272D47B33D}" presName="rootComposite2" presStyleCnt="0"/>
      <dgm:spPr/>
    </dgm:pt>
    <dgm:pt modelId="{706D7259-AF8C-4E08-AF66-1263817ABC4D}" type="pres">
      <dgm:prSet presAssocID="{17A90403-A3B0-4EA4-A24D-B8272D47B33D}" presName="rootText2" presStyleLbl="alignAcc1" presStyleIdx="0" presStyleCnt="0">
        <dgm:presLayoutVars>
          <dgm:chPref val="3"/>
        </dgm:presLayoutVars>
      </dgm:prSet>
      <dgm:spPr/>
    </dgm:pt>
    <dgm:pt modelId="{368529BF-B504-45F5-9509-7EE2CB0B78D0}" type="pres">
      <dgm:prSet presAssocID="{17A90403-A3B0-4EA4-A24D-B8272D47B33D}" presName="topArc2" presStyleLbl="parChTrans1D1" presStyleIdx="4" presStyleCnt="8"/>
      <dgm:spPr/>
    </dgm:pt>
    <dgm:pt modelId="{F97FB3A0-31D3-4F8C-840A-6A33BA900031}" type="pres">
      <dgm:prSet presAssocID="{17A90403-A3B0-4EA4-A24D-B8272D47B33D}" presName="bottomArc2" presStyleLbl="parChTrans1D1" presStyleIdx="5" presStyleCnt="8"/>
      <dgm:spPr/>
    </dgm:pt>
    <dgm:pt modelId="{E59F1073-5D37-4D4F-AF0D-9B08577E4551}" type="pres">
      <dgm:prSet presAssocID="{17A90403-A3B0-4EA4-A24D-B8272D47B33D}" presName="topConnNode2" presStyleLbl="node3" presStyleIdx="0" presStyleCnt="0"/>
      <dgm:spPr/>
    </dgm:pt>
    <dgm:pt modelId="{8AB79D9D-B290-49E7-8529-F7807DFC7C47}" type="pres">
      <dgm:prSet presAssocID="{17A90403-A3B0-4EA4-A24D-B8272D47B33D}" presName="hierChild4" presStyleCnt="0"/>
      <dgm:spPr/>
    </dgm:pt>
    <dgm:pt modelId="{C1E67632-9DAC-4C21-A061-5D5BEBEBE3E2}" type="pres">
      <dgm:prSet presAssocID="{593811E0-8EFA-4338-A12C-BC2DD71BB9D5}" presName="Name28" presStyleLbl="parChTrans1D4" presStyleIdx="0" presStyleCnt="1"/>
      <dgm:spPr/>
    </dgm:pt>
    <dgm:pt modelId="{3CF2212A-17D6-44EE-8B1B-9317EA6FF199}" type="pres">
      <dgm:prSet presAssocID="{8E536EFF-54B1-4081-8F9B-9CA6A443022D}" presName="hierRoot2" presStyleCnt="0">
        <dgm:presLayoutVars>
          <dgm:hierBranch val="init"/>
        </dgm:presLayoutVars>
      </dgm:prSet>
      <dgm:spPr/>
    </dgm:pt>
    <dgm:pt modelId="{A731DDE4-D30A-4FAA-9207-432483CC7398}" type="pres">
      <dgm:prSet presAssocID="{8E536EFF-54B1-4081-8F9B-9CA6A443022D}" presName="rootComposite2" presStyleCnt="0"/>
      <dgm:spPr/>
    </dgm:pt>
    <dgm:pt modelId="{58471DE9-9781-414C-9E62-E9D6A272EF2E}" type="pres">
      <dgm:prSet presAssocID="{8E536EFF-54B1-4081-8F9B-9CA6A443022D}" presName="rootText2" presStyleLbl="alignAcc1" presStyleIdx="0" presStyleCnt="0">
        <dgm:presLayoutVars>
          <dgm:chPref val="3"/>
        </dgm:presLayoutVars>
      </dgm:prSet>
      <dgm:spPr/>
    </dgm:pt>
    <dgm:pt modelId="{89140BD7-74E3-4AAE-9BE8-DC6A62A22CC9}" type="pres">
      <dgm:prSet presAssocID="{8E536EFF-54B1-4081-8F9B-9CA6A443022D}" presName="topArc2" presStyleLbl="parChTrans1D1" presStyleIdx="6" presStyleCnt="8"/>
      <dgm:spPr/>
    </dgm:pt>
    <dgm:pt modelId="{B93C1DDD-12EE-4C4F-B73D-27CA1E9D40D8}" type="pres">
      <dgm:prSet presAssocID="{8E536EFF-54B1-4081-8F9B-9CA6A443022D}" presName="bottomArc2" presStyleLbl="parChTrans1D1" presStyleIdx="7" presStyleCnt="8"/>
      <dgm:spPr/>
    </dgm:pt>
    <dgm:pt modelId="{09161C35-E384-4594-B061-1AB878BC9EB7}" type="pres">
      <dgm:prSet presAssocID="{8E536EFF-54B1-4081-8F9B-9CA6A443022D}" presName="topConnNode2" presStyleLbl="node4" presStyleIdx="0" presStyleCnt="0"/>
      <dgm:spPr/>
    </dgm:pt>
    <dgm:pt modelId="{DC119C23-235D-4E8C-A224-0ECF4573DD4E}" type="pres">
      <dgm:prSet presAssocID="{8E536EFF-54B1-4081-8F9B-9CA6A443022D}" presName="hierChild4" presStyleCnt="0"/>
      <dgm:spPr/>
    </dgm:pt>
    <dgm:pt modelId="{EC1693CC-09FC-4B0D-B2C7-4EE88B77275B}" type="pres">
      <dgm:prSet presAssocID="{8E536EFF-54B1-4081-8F9B-9CA6A443022D}" presName="hierChild5" presStyleCnt="0"/>
      <dgm:spPr/>
    </dgm:pt>
    <dgm:pt modelId="{2E8DC675-373B-4793-8335-B589EBD892C7}" type="pres">
      <dgm:prSet presAssocID="{17A90403-A3B0-4EA4-A24D-B8272D47B33D}" presName="hierChild5" presStyleCnt="0"/>
      <dgm:spPr/>
    </dgm:pt>
    <dgm:pt modelId="{DDD767C0-849A-44C4-80D3-9170C53D86B4}" type="pres">
      <dgm:prSet presAssocID="{CE98734D-2BA5-4859-B810-F07A9206B01F}" presName="hierChild5" presStyleCnt="0"/>
      <dgm:spPr/>
    </dgm:pt>
    <dgm:pt modelId="{8BC8D511-46D3-441D-AFD7-BD020A228C46}" type="pres">
      <dgm:prSet presAssocID="{999CC33A-E266-40E7-8CF2-47F0AEF5BF47}" presName="hierChild3" presStyleCnt="0"/>
      <dgm:spPr/>
    </dgm:pt>
  </dgm:ptLst>
  <dgm:cxnLst>
    <dgm:cxn modelId="{B2F80107-DFA9-48FC-8EE2-DB2FC12C982A}" type="presOf" srcId="{999CC33A-E266-40E7-8CF2-47F0AEF5BF47}" destId="{E1A7D2CB-5D37-4C2E-9A82-A76EF2D761E1}" srcOrd="0" destOrd="0" presId="urn:microsoft.com/office/officeart/2008/layout/HalfCircleOrganizationChart"/>
    <dgm:cxn modelId="{B1B1C20E-2D7B-4D70-9886-F861298C6E62}" type="presOf" srcId="{F4ABD53C-9DAA-4B31-9DAA-C76368096117}" destId="{7796420B-E041-48C7-A0F9-A35383B7413B}" srcOrd="0" destOrd="0" presId="urn:microsoft.com/office/officeart/2008/layout/HalfCircleOrganizationChart"/>
    <dgm:cxn modelId="{2D729F24-95B8-44DE-94CB-31D6D78D09F3}" type="presOf" srcId="{8E536EFF-54B1-4081-8F9B-9CA6A443022D}" destId="{09161C35-E384-4594-B061-1AB878BC9EB7}" srcOrd="1" destOrd="0" presId="urn:microsoft.com/office/officeart/2008/layout/HalfCircleOrganizationChart"/>
    <dgm:cxn modelId="{80CBB030-B33C-4CEC-A9B3-C2A4E917E642}" srcId="{17A90403-A3B0-4EA4-A24D-B8272D47B33D}" destId="{8E536EFF-54B1-4081-8F9B-9CA6A443022D}" srcOrd="0" destOrd="0" parTransId="{593811E0-8EFA-4338-A12C-BC2DD71BB9D5}" sibTransId="{6D76C4D0-A29B-4685-8779-D2F39DED984B}"/>
    <dgm:cxn modelId="{00C6853B-43EA-4E45-A3E0-11C1C3953D3C}" type="presOf" srcId="{17A90403-A3B0-4EA4-A24D-B8272D47B33D}" destId="{E59F1073-5D37-4D4F-AF0D-9B08577E4551}" srcOrd="1" destOrd="0" presId="urn:microsoft.com/office/officeart/2008/layout/HalfCircleOrganizationChart"/>
    <dgm:cxn modelId="{507E0D60-D21D-48BD-BC7B-68AE5B5F22F8}" type="presOf" srcId="{00DFBE99-D312-46F8-8BF8-564B8BC10092}" destId="{F892E99E-72F3-4C38-89E1-2D5E46B05104}" srcOrd="0" destOrd="0" presId="urn:microsoft.com/office/officeart/2008/layout/HalfCircleOrganizationChart"/>
    <dgm:cxn modelId="{F0F86F4A-0367-412E-A4F0-B5FAC92D6ECC}" srcId="{CE98734D-2BA5-4859-B810-F07A9206B01F}" destId="{17A90403-A3B0-4EA4-A24D-B8272D47B33D}" srcOrd="0" destOrd="0" parTransId="{00DFBE99-D312-46F8-8BF8-564B8BC10092}" sibTransId="{1CFA3964-9CE0-4E4F-9493-035434B51941}"/>
    <dgm:cxn modelId="{7C70166B-6FCF-4B0A-9AC6-350A58D175FB}" srcId="{F4ABD53C-9DAA-4B31-9DAA-C76368096117}" destId="{999CC33A-E266-40E7-8CF2-47F0AEF5BF47}" srcOrd="0" destOrd="0" parTransId="{85AEECBC-F4E7-4026-8570-4D9076C00B7E}" sibTransId="{B0BC9322-5A6C-452D-BFF7-8C3367032C80}"/>
    <dgm:cxn modelId="{DDD8577C-10A9-4754-9F49-4F9F56A447BD}" type="presOf" srcId="{CEAC9420-CB34-4AA6-BA6B-EAA924D5D841}" destId="{0064E7C4-AC72-4325-9639-309E6BA55A24}" srcOrd="0" destOrd="0" presId="urn:microsoft.com/office/officeart/2008/layout/HalfCircleOrganizationChart"/>
    <dgm:cxn modelId="{0B977896-12DC-4046-98FA-CBADF8887590}" type="presOf" srcId="{8E536EFF-54B1-4081-8F9B-9CA6A443022D}" destId="{58471DE9-9781-414C-9E62-E9D6A272EF2E}" srcOrd="0" destOrd="0" presId="urn:microsoft.com/office/officeart/2008/layout/HalfCircleOrganizationChart"/>
    <dgm:cxn modelId="{7F4A7D99-0BE6-45EA-82D7-E3965ACF2995}" type="presOf" srcId="{593811E0-8EFA-4338-A12C-BC2DD71BB9D5}" destId="{C1E67632-9DAC-4C21-A061-5D5BEBEBE3E2}" srcOrd="0" destOrd="0" presId="urn:microsoft.com/office/officeart/2008/layout/HalfCircleOrganizationChart"/>
    <dgm:cxn modelId="{5F61C2C5-7696-4664-9F69-A818791828C0}" type="presOf" srcId="{999CC33A-E266-40E7-8CF2-47F0AEF5BF47}" destId="{8A3491AF-3928-496E-82AF-E76D9806D417}" srcOrd="1" destOrd="0" presId="urn:microsoft.com/office/officeart/2008/layout/HalfCircleOrganizationChart"/>
    <dgm:cxn modelId="{6EAC9BCF-454D-42C6-93AD-687ACA3D8365}" srcId="{999CC33A-E266-40E7-8CF2-47F0AEF5BF47}" destId="{CE98734D-2BA5-4859-B810-F07A9206B01F}" srcOrd="0" destOrd="0" parTransId="{CEAC9420-CB34-4AA6-BA6B-EAA924D5D841}" sibTransId="{104CD70A-DEED-4FE0-B230-E7745ECBAF99}"/>
    <dgm:cxn modelId="{37D12DE1-9BCB-4D52-949F-02B29D3FBF2A}" type="presOf" srcId="{CE98734D-2BA5-4859-B810-F07A9206B01F}" destId="{973858B5-1E03-4DF0-AEAD-B5A32F54F571}" srcOrd="0" destOrd="0" presId="urn:microsoft.com/office/officeart/2008/layout/HalfCircleOrganizationChart"/>
    <dgm:cxn modelId="{6DA099F2-2F0B-40FB-9B6F-1D57D1FC3269}" type="presOf" srcId="{17A90403-A3B0-4EA4-A24D-B8272D47B33D}" destId="{706D7259-AF8C-4E08-AF66-1263817ABC4D}" srcOrd="0" destOrd="0" presId="urn:microsoft.com/office/officeart/2008/layout/HalfCircleOrganizationChart"/>
    <dgm:cxn modelId="{47C4CBF2-6525-464C-AC5F-4909616CC9A3}" type="presOf" srcId="{CE98734D-2BA5-4859-B810-F07A9206B01F}" destId="{082B013D-F200-41EB-9C2B-06C7B462D291}" srcOrd="1" destOrd="0" presId="urn:microsoft.com/office/officeart/2008/layout/HalfCircleOrganizationChart"/>
    <dgm:cxn modelId="{D046E2B0-3796-44DB-B997-7D4AC06C17E6}" type="presParOf" srcId="{7796420B-E041-48C7-A0F9-A35383B7413B}" destId="{BE4720DE-C818-4138-8100-FBA884E7F779}" srcOrd="0" destOrd="0" presId="urn:microsoft.com/office/officeart/2008/layout/HalfCircleOrganizationChart"/>
    <dgm:cxn modelId="{5ADD30CE-BF4B-401F-805E-0D3D97F15371}" type="presParOf" srcId="{BE4720DE-C818-4138-8100-FBA884E7F779}" destId="{9892AD83-53F6-4AAF-BD5B-0AF0C3E68043}" srcOrd="0" destOrd="0" presId="urn:microsoft.com/office/officeart/2008/layout/HalfCircleOrganizationChart"/>
    <dgm:cxn modelId="{B2FD6F21-2366-4066-B32D-1781C99928B0}" type="presParOf" srcId="{9892AD83-53F6-4AAF-BD5B-0AF0C3E68043}" destId="{E1A7D2CB-5D37-4C2E-9A82-A76EF2D761E1}" srcOrd="0" destOrd="0" presId="urn:microsoft.com/office/officeart/2008/layout/HalfCircleOrganizationChart"/>
    <dgm:cxn modelId="{035D1A48-6C0C-447F-B2EA-CA5006694172}" type="presParOf" srcId="{9892AD83-53F6-4AAF-BD5B-0AF0C3E68043}" destId="{6EA8545C-B2E2-4382-B8F9-1A37856477BA}" srcOrd="1" destOrd="0" presId="urn:microsoft.com/office/officeart/2008/layout/HalfCircleOrganizationChart"/>
    <dgm:cxn modelId="{A9291580-F88E-4BD1-B4C2-768160DE08DB}" type="presParOf" srcId="{9892AD83-53F6-4AAF-BD5B-0AF0C3E68043}" destId="{78E5C972-2771-44B1-A862-5C7E73DF836E}" srcOrd="2" destOrd="0" presId="urn:microsoft.com/office/officeart/2008/layout/HalfCircleOrganizationChart"/>
    <dgm:cxn modelId="{549F7B7A-98D1-4F03-9381-73C8032E20DC}" type="presParOf" srcId="{9892AD83-53F6-4AAF-BD5B-0AF0C3E68043}" destId="{8A3491AF-3928-496E-82AF-E76D9806D417}" srcOrd="3" destOrd="0" presId="urn:microsoft.com/office/officeart/2008/layout/HalfCircleOrganizationChart"/>
    <dgm:cxn modelId="{9A8065C0-BE0E-4410-8364-9F20D56DBF08}" type="presParOf" srcId="{BE4720DE-C818-4138-8100-FBA884E7F779}" destId="{3A9E2C40-E892-4FA9-9BE9-DAE3C6F7CDA7}" srcOrd="1" destOrd="0" presId="urn:microsoft.com/office/officeart/2008/layout/HalfCircleOrganizationChart"/>
    <dgm:cxn modelId="{3D0D30E1-5247-4555-97F1-1EE9B2DA6CD9}" type="presParOf" srcId="{3A9E2C40-E892-4FA9-9BE9-DAE3C6F7CDA7}" destId="{0064E7C4-AC72-4325-9639-309E6BA55A24}" srcOrd="0" destOrd="0" presId="urn:microsoft.com/office/officeart/2008/layout/HalfCircleOrganizationChart"/>
    <dgm:cxn modelId="{535AB39B-F9D2-4164-953B-3DE9E1D449E5}" type="presParOf" srcId="{3A9E2C40-E892-4FA9-9BE9-DAE3C6F7CDA7}" destId="{6BBCB61F-F596-4D12-B00C-A24AA0CC9154}" srcOrd="1" destOrd="0" presId="urn:microsoft.com/office/officeart/2008/layout/HalfCircleOrganizationChart"/>
    <dgm:cxn modelId="{D85E244B-72B8-4608-9450-247E3BF5A345}" type="presParOf" srcId="{6BBCB61F-F596-4D12-B00C-A24AA0CC9154}" destId="{08279425-AC1C-4E92-A3BE-458600E4A1B6}" srcOrd="0" destOrd="0" presId="urn:microsoft.com/office/officeart/2008/layout/HalfCircleOrganizationChart"/>
    <dgm:cxn modelId="{9D0128A1-1116-497D-9285-99EA1B6E1D52}" type="presParOf" srcId="{08279425-AC1C-4E92-A3BE-458600E4A1B6}" destId="{973858B5-1E03-4DF0-AEAD-B5A32F54F571}" srcOrd="0" destOrd="0" presId="urn:microsoft.com/office/officeart/2008/layout/HalfCircleOrganizationChart"/>
    <dgm:cxn modelId="{97677391-E49F-40AA-983F-F2EE873F2239}" type="presParOf" srcId="{08279425-AC1C-4E92-A3BE-458600E4A1B6}" destId="{C61A0411-4889-459D-AEA6-61C2DE4435BE}" srcOrd="1" destOrd="0" presId="urn:microsoft.com/office/officeart/2008/layout/HalfCircleOrganizationChart"/>
    <dgm:cxn modelId="{3BA64EDF-3BDD-4B21-9E89-B529BD1FE5F1}" type="presParOf" srcId="{08279425-AC1C-4E92-A3BE-458600E4A1B6}" destId="{2A4F86C5-683C-4187-9DD4-28AE8F5ECF9B}" srcOrd="2" destOrd="0" presId="urn:microsoft.com/office/officeart/2008/layout/HalfCircleOrganizationChart"/>
    <dgm:cxn modelId="{236019BC-DA30-4C7D-BC7D-8FC0A4F1379D}" type="presParOf" srcId="{08279425-AC1C-4E92-A3BE-458600E4A1B6}" destId="{082B013D-F200-41EB-9C2B-06C7B462D291}" srcOrd="3" destOrd="0" presId="urn:microsoft.com/office/officeart/2008/layout/HalfCircleOrganizationChart"/>
    <dgm:cxn modelId="{5C137FF4-F50E-4C01-9ED2-D370338998B1}" type="presParOf" srcId="{6BBCB61F-F596-4D12-B00C-A24AA0CC9154}" destId="{BE6E193C-DDD3-42FB-B05E-0DF97C4B30F2}" srcOrd="1" destOrd="0" presId="urn:microsoft.com/office/officeart/2008/layout/HalfCircleOrganizationChart"/>
    <dgm:cxn modelId="{23760DF6-E308-4233-8D77-30BDBDE8730B}" type="presParOf" srcId="{BE6E193C-DDD3-42FB-B05E-0DF97C4B30F2}" destId="{F892E99E-72F3-4C38-89E1-2D5E46B05104}" srcOrd="0" destOrd="0" presId="urn:microsoft.com/office/officeart/2008/layout/HalfCircleOrganizationChart"/>
    <dgm:cxn modelId="{9F401705-94E8-4036-BB31-060F4D42059F}" type="presParOf" srcId="{BE6E193C-DDD3-42FB-B05E-0DF97C4B30F2}" destId="{F137361D-1BCE-4754-9392-E200EBD5BFDD}" srcOrd="1" destOrd="0" presId="urn:microsoft.com/office/officeart/2008/layout/HalfCircleOrganizationChart"/>
    <dgm:cxn modelId="{8A6DB6C8-5FB6-48BA-BC2B-4168B4956740}" type="presParOf" srcId="{F137361D-1BCE-4754-9392-E200EBD5BFDD}" destId="{DAE3A57D-5FCA-4281-8B6A-E0E7F22E01B3}" srcOrd="0" destOrd="0" presId="urn:microsoft.com/office/officeart/2008/layout/HalfCircleOrganizationChart"/>
    <dgm:cxn modelId="{319F9078-19DF-4865-A404-399E4F972EE2}" type="presParOf" srcId="{DAE3A57D-5FCA-4281-8B6A-E0E7F22E01B3}" destId="{706D7259-AF8C-4E08-AF66-1263817ABC4D}" srcOrd="0" destOrd="0" presId="urn:microsoft.com/office/officeart/2008/layout/HalfCircleOrganizationChart"/>
    <dgm:cxn modelId="{419E0892-2AFB-43F8-84B8-CCA1BC64B72F}" type="presParOf" srcId="{DAE3A57D-5FCA-4281-8B6A-E0E7F22E01B3}" destId="{368529BF-B504-45F5-9509-7EE2CB0B78D0}" srcOrd="1" destOrd="0" presId="urn:microsoft.com/office/officeart/2008/layout/HalfCircleOrganizationChart"/>
    <dgm:cxn modelId="{2790D636-5D3E-4E6C-9ED0-4C66C50BD36A}" type="presParOf" srcId="{DAE3A57D-5FCA-4281-8B6A-E0E7F22E01B3}" destId="{F97FB3A0-31D3-4F8C-840A-6A33BA900031}" srcOrd="2" destOrd="0" presId="urn:microsoft.com/office/officeart/2008/layout/HalfCircleOrganizationChart"/>
    <dgm:cxn modelId="{322DCE29-FBD1-44F4-A62E-F0E5825AC2D9}" type="presParOf" srcId="{DAE3A57D-5FCA-4281-8B6A-E0E7F22E01B3}" destId="{E59F1073-5D37-4D4F-AF0D-9B08577E4551}" srcOrd="3" destOrd="0" presId="urn:microsoft.com/office/officeart/2008/layout/HalfCircleOrganizationChart"/>
    <dgm:cxn modelId="{5F17C017-3496-4D05-A924-BB48B87CC265}" type="presParOf" srcId="{F137361D-1BCE-4754-9392-E200EBD5BFDD}" destId="{8AB79D9D-B290-49E7-8529-F7807DFC7C47}" srcOrd="1" destOrd="0" presId="urn:microsoft.com/office/officeart/2008/layout/HalfCircleOrganizationChart"/>
    <dgm:cxn modelId="{A26BA22F-6F56-4A81-9C0E-5175D6603523}" type="presParOf" srcId="{8AB79D9D-B290-49E7-8529-F7807DFC7C47}" destId="{C1E67632-9DAC-4C21-A061-5D5BEBEBE3E2}" srcOrd="0" destOrd="0" presId="urn:microsoft.com/office/officeart/2008/layout/HalfCircleOrganizationChart"/>
    <dgm:cxn modelId="{7C5F1E84-B360-49E8-8409-7D2E32A87A42}" type="presParOf" srcId="{8AB79D9D-B290-49E7-8529-F7807DFC7C47}" destId="{3CF2212A-17D6-44EE-8B1B-9317EA6FF199}" srcOrd="1" destOrd="0" presId="urn:microsoft.com/office/officeart/2008/layout/HalfCircleOrganizationChart"/>
    <dgm:cxn modelId="{A4AA4A60-F3FA-4B91-B7BB-AD806648F821}" type="presParOf" srcId="{3CF2212A-17D6-44EE-8B1B-9317EA6FF199}" destId="{A731DDE4-D30A-4FAA-9207-432483CC7398}" srcOrd="0" destOrd="0" presId="urn:microsoft.com/office/officeart/2008/layout/HalfCircleOrganizationChart"/>
    <dgm:cxn modelId="{77C3018E-2A7A-4685-901E-2CE8119FAC92}" type="presParOf" srcId="{A731DDE4-D30A-4FAA-9207-432483CC7398}" destId="{58471DE9-9781-414C-9E62-E9D6A272EF2E}" srcOrd="0" destOrd="0" presId="urn:microsoft.com/office/officeart/2008/layout/HalfCircleOrganizationChart"/>
    <dgm:cxn modelId="{0C94D127-DECF-49A6-B925-1C9AFC554895}" type="presParOf" srcId="{A731DDE4-D30A-4FAA-9207-432483CC7398}" destId="{89140BD7-74E3-4AAE-9BE8-DC6A62A22CC9}" srcOrd="1" destOrd="0" presId="urn:microsoft.com/office/officeart/2008/layout/HalfCircleOrganizationChart"/>
    <dgm:cxn modelId="{29BED458-0697-44CD-A1BB-9698BE7837B4}" type="presParOf" srcId="{A731DDE4-D30A-4FAA-9207-432483CC7398}" destId="{B93C1DDD-12EE-4C4F-B73D-27CA1E9D40D8}" srcOrd="2" destOrd="0" presId="urn:microsoft.com/office/officeart/2008/layout/HalfCircleOrganizationChart"/>
    <dgm:cxn modelId="{68935293-7BF2-461D-880A-66600EEBAF90}" type="presParOf" srcId="{A731DDE4-D30A-4FAA-9207-432483CC7398}" destId="{09161C35-E384-4594-B061-1AB878BC9EB7}" srcOrd="3" destOrd="0" presId="urn:microsoft.com/office/officeart/2008/layout/HalfCircleOrganizationChart"/>
    <dgm:cxn modelId="{DBCDA206-E4D2-4091-80F0-463B6ACD13CD}" type="presParOf" srcId="{3CF2212A-17D6-44EE-8B1B-9317EA6FF199}" destId="{DC119C23-235D-4E8C-A224-0ECF4573DD4E}" srcOrd="1" destOrd="0" presId="urn:microsoft.com/office/officeart/2008/layout/HalfCircleOrganizationChart"/>
    <dgm:cxn modelId="{BE5F6087-E93C-4F50-A9CF-062DA97ACFE6}" type="presParOf" srcId="{3CF2212A-17D6-44EE-8B1B-9317EA6FF199}" destId="{EC1693CC-09FC-4B0D-B2C7-4EE88B77275B}" srcOrd="2" destOrd="0" presId="urn:microsoft.com/office/officeart/2008/layout/HalfCircleOrganizationChart"/>
    <dgm:cxn modelId="{0A61098D-37F6-496D-B5EA-270347B5BF32}" type="presParOf" srcId="{F137361D-1BCE-4754-9392-E200EBD5BFDD}" destId="{2E8DC675-373B-4793-8335-B589EBD892C7}" srcOrd="2" destOrd="0" presId="urn:microsoft.com/office/officeart/2008/layout/HalfCircleOrganizationChart"/>
    <dgm:cxn modelId="{192FF0F8-5047-4A4E-9760-D18BE1803852}" type="presParOf" srcId="{6BBCB61F-F596-4D12-B00C-A24AA0CC9154}" destId="{DDD767C0-849A-44C4-80D3-9170C53D86B4}" srcOrd="2" destOrd="0" presId="urn:microsoft.com/office/officeart/2008/layout/HalfCircleOrganizationChart"/>
    <dgm:cxn modelId="{3136181B-4A77-4479-8B65-D3483D5D6A26}" type="presParOf" srcId="{BE4720DE-C818-4138-8100-FBA884E7F779}" destId="{8BC8D511-46D3-441D-AFD7-BD020A228C4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A7C2C-C99E-4A8A-99C8-5CB89EB2872C}">
      <dsp:nvSpPr>
        <dsp:cNvPr id="0" name=""/>
        <dsp:cNvSpPr/>
      </dsp:nvSpPr>
      <dsp:spPr>
        <a:xfrm>
          <a:off x="0" y="6663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Welcome to the hospital</a:t>
          </a:r>
        </a:p>
      </dsp:txBody>
      <dsp:txXfrm>
        <a:off x="42151" y="48814"/>
        <a:ext cx="10431298" cy="779158"/>
      </dsp:txXfrm>
    </dsp:sp>
    <dsp:sp modelId="{F9F3C9A0-1D40-4F82-A3AB-1D54413D20F3}">
      <dsp:nvSpPr>
        <dsp:cNvPr id="0" name=""/>
        <dsp:cNvSpPr/>
      </dsp:nvSpPr>
      <dsp:spPr>
        <a:xfrm>
          <a:off x="0" y="916203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 the </a:t>
          </a:r>
          <a:br>
            <a:rPr lang="en-US" sz="1600" kern="1200" dirty="0"/>
          </a:br>
          <a:r>
            <a:rPr lang="en-US" sz="1600" kern="1200" dirty="0"/>
            <a:t>option  1 for Consultation </a:t>
          </a:r>
          <a:br>
            <a:rPr lang="en-US" sz="1600" kern="1200" dirty="0"/>
          </a:br>
          <a:r>
            <a:rPr lang="en-US" sz="1600" kern="1200" dirty="0"/>
            <a:t>option 2 for Admission</a:t>
          </a:r>
        </a:p>
      </dsp:txBody>
      <dsp:txXfrm>
        <a:off x="42151" y="958354"/>
        <a:ext cx="10431298" cy="779158"/>
      </dsp:txXfrm>
    </dsp:sp>
    <dsp:sp modelId="{2A37432D-F5A2-4549-9173-1C4546E9C311}">
      <dsp:nvSpPr>
        <dsp:cNvPr id="0" name=""/>
        <dsp:cNvSpPr/>
      </dsp:nvSpPr>
      <dsp:spPr>
        <a:xfrm>
          <a:off x="0" y="1825744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Enter Customer Details and Pay Amount</a:t>
          </a:r>
        </a:p>
      </dsp:txBody>
      <dsp:txXfrm>
        <a:off x="42151" y="1867895"/>
        <a:ext cx="10431298" cy="779158"/>
      </dsp:txXfrm>
    </dsp:sp>
    <dsp:sp modelId="{2A423C54-31A7-4A37-ADE5-0F646416F2A2}">
      <dsp:nvSpPr>
        <dsp:cNvPr id="0" name=""/>
        <dsp:cNvSpPr/>
      </dsp:nvSpPr>
      <dsp:spPr>
        <a:xfrm>
          <a:off x="0" y="2735284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Doctor will be allocated and Patient will be assigned</a:t>
          </a:r>
        </a:p>
      </dsp:txBody>
      <dsp:txXfrm>
        <a:off x="42151" y="2777435"/>
        <a:ext cx="10431298" cy="779158"/>
      </dsp:txXfrm>
    </dsp:sp>
    <dsp:sp modelId="{435D2F64-8388-4D6E-B457-494CA165CD0C}">
      <dsp:nvSpPr>
        <dsp:cNvPr id="0" name=""/>
        <dsp:cNvSpPr/>
      </dsp:nvSpPr>
      <dsp:spPr>
        <a:xfrm>
          <a:off x="0" y="3644824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Doctor will provide the treatment</a:t>
          </a:r>
        </a:p>
      </dsp:txBody>
      <dsp:txXfrm>
        <a:off x="42151" y="3686975"/>
        <a:ext cx="10431298" cy="779158"/>
      </dsp:txXfrm>
    </dsp:sp>
    <dsp:sp modelId="{79942244-B73B-4F88-9E6D-9C15F1D643A5}">
      <dsp:nvSpPr>
        <dsp:cNvPr id="0" name=""/>
        <dsp:cNvSpPr/>
      </dsp:nvSpPr>
      <dsp:spPr>
        <a:xfrm>
          <a:off x="0" y="4554364"/>
          <a:ext cx="10515600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Discharge once patient is successfully got recovered</a:t>
          </a:r>
        </a:p>
      </dsp:txBody>
      <dsp:txXfrm>
        <a:off x="42151" y="4596515"/>
        <a:ext cx="10431298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67632-9DAC-4C21-A061-5D5BEBEBE3E2}">
      <dsp:nvSpPr>
        <dsp:cNvPr id="0" name=""/>
        <dsp:cNvSpPr/>
      </dsp:nvSpPr>
      <dsp:spPr>
        <a:xfrm>
          <a:off x="3955334" y="3062604"/>
          <a:ext cx="733509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75"/>
              </a:lnTo>
              <a:lnTo>
                <a:pt x="733509" y="47837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2E99E-72F3-4C38-89E1-2D5E46B05104}">
      <dsp:nvSpPr>
        <dsp:cNvPr id="0" name=""/>
        <dsp:cNvSpPr/>
      </dsp:nvSpPr>
      <dsp:spPr>
        <a:xfrm>
          <a:off x="3909614" y="1930449"/>
          <a:ext cx="91440" cy="334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4E7C4-AC72-4325-9639-309E6BA55A24}">
      <dsp:nvSpPr>
        <dsp:cNvPr id="0" name=""/>
        <dsp:cNvSpPr/>
      </dsp:nvSpPr>
      <dsp:spPr>
        <a:xfrm>
          <a:off x="3909614" y="798294"/>
          <a:ext cx="91440" cy="334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8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8545C-B2E2-4382-B8F9-1A37856477BA}">
      <dsp:nvSpPr>
        <dsp:cNvPr id="0" name=""/>
        <dsp:cNvSpPr/>
      </dsp:nvSpPr>
      <dsp:spPr>
        <a:xfrm>
          <a:off x="3556688" y="1001"/>
          <a:ext cx="797292" cy="797292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5C972-2771-44B1-A862-5C7E73DF836E}">
      <dsp:nvSpPr>
        <dsp:cNvPr id="0" name=""/>
        <dsp:cNvSpPr/>
      </dsp:nvSpPr>
      <dsp:spPr>
        <a:xfrm>
          <a:off x="3556688" y="1001"/>
          <a:ext cx="797292" cy="797292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7D2CB-5D37-4C2E-9A82-A76EF2D761E1}">
      <dsp:nvSpPr>
        <dsp:cNvPr id="0" name=""/>
        <dsp:cNvSpPr/>
      </dsp:nvSpPr>
      <dsp:spPr>
        <a:xfrm>
          <a:off x="3158042" y="144514"/>
          <a:ext cx="1594584" cy="51026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Start</a:t>
          </a:r>
        </a:p>
      </dsp:txBody>
      <dsp:txXfrm>
        <a:off x="3158042" y="144514"/>
        <a:ext cx="1594584" cy="510267"/>
      </dsp:txXfrm>
    </dsp:sp>
    <dsp:sp modelId="{C61A0411-4889-459D-AEA6-61C2DE4435BE}">
      <dsp:nvSpPr>
        <dsp:cNvPr id="0" name=""/>
        <dsp:cNvSpPr/>
      </dsp:nvSpPr>
      <dsp:spPr>
        <a:xfrm>
          <a:off x="3556688" y="1133157"/>
          <a:ext cx="797292" cy="797292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86C5-683C-4187-9DD4-28AE8F5ECF9B}">
      <dsp:nvSpPr>
        <dsp:cNvPr id="0" name=""/>
        <dsp:cNvSpPr/>
      </dsp:nvSpPr>
      <dsp:spPr>
        <a:xfrm>
          <a:off x="3556688" y="1133157"/>
          <a:ext cx="797292" cy="797292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858B5-1E03-4DF0-AEAD-B5A32F54F571}">
      <dsp:nvSpPr>
        <dsp:cNvPr id="0" name=""/>
        <dsp:cNvSpPr/>
      </dsp:nvSpPr>
      <dsp:spPr>
        <a:xfrm>
          <a:off x="3158042" y="1276669"/>
          <a:ext cx="1594584" cy="51026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Create the model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58042" y="1276669"/>
        <a:ext cx="1594584" cy="510267"/>
      </dsp:txXfrm>
    </dsp:sp>
    <dsp:sp modelId="{368529BF-B504-45F5-9509-7EE2CB0B78D0}">
      <dsp:nvSpPr>
        <dsp:cNvPr id="0" name=""/>
        <dsp:cNvSpPr/>
      </dsp:nvSpPr>
      <dsp:spPr>
        <a:xfrm>
          <a:off x="3556688" y="2265312"/>
          <a:ext cx="797292" cy="797292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FB3A0-31D3-4F8C-840A-6A33BA900031}">
      <dsp:nvSpPr>
        <dsp:cNvPr id="0" name=""/>
        <dsp:cNvSpPr/>
      </dsp:nvSpPr>
      <dsp:spPr>
        <a:xfrm>
          <a:off x="3556688" y="2265312"/>
          <a:ext cx="797292" cy="797292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D7259-AF8C-4E08-AF66-1263817ABC4D}">
      <dsp:nvSpPr>
        <dsp:cNvPr id="0" name=""/>
        <dsp:cNvSpPr/>
      </dsp:nvSpPr>
      <dsp:spPr>
        <a:xfrm>
          <a:off x="3158042" y="2408825"/>
          <a:ext cx="1594584" cy="51026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Create Hospital Service Interface</a:t>
          </a:r>
        </a:p>
      </dsp:txBody>
      <dsp:txXfrm>
        <a:off x="3158042" y="2408825"/>
        <a:ext cx="1594584" cy="510267"/>
      </dsp:txXfrm>
    </dsp:sp>
    <dsp:sp modelId="{89140BD7-74E3-4AAE-9BE8-DC6A62A22CC9}">
      <dsp:nvSpPr>
        <dsp:cNvPr id="0" name=""/>
        <dsp:cNvSpPr/>
      </dsp:nvSpPr>
      <dsp:spPr>
        <a:xfrm>
          <a:off x="4593168" y="3397467"/>
          <a:ext cx="797292" cy="797292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1DDD-12EE-4C4F-B73D-27CA1E9D40D8}">
      <dsp:nvSpPr>
        <dsp:cNvPr id="0" name=""/>
        <dsp:cNvSpPr/>
      </dsp:nvSpPr>
      <dsp:spPr>
        <a:xfrm>
          <a:off x="4593168" y="3397467"/>
          <a:ext cx="797292" cy="797292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71DE9-9781-414C-9E62-E9D6A272EF2E}">
      <dsp:nvSpPr>
        <dsp:cNvPr id="0" name=""/>
        <dsp:cNvSpPr/>
      </dsp:nvSpPr>
      <dsp:spPr>
        <a:xfrm>
          <a:off x="4194522" y="3540980"/>
          <a:ext cx="1594584" cy="51026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Implement the Interface and use it in the main method</a:t>
          </a:r>
        </a:p>
      </dsp:txBody>
      <dsp:txXfrm>
        <a:off x="4194522" y="3540980"/>
        <a:ext cx="1594584" cy="51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0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5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6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7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7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5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4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10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2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4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0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18314A-D44D-4D56-8DA4-C0A2E7611A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21DC-9CA4-4D54-9E16-49191E5C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Vulcan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ea typeface="+mn-lt"/>
                <a:cs typeface="+mn-lt"/>
              </a:rPr>
              <a:t>TOGETHER FOR LEARNING QUEST...!!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6" name="Picture 6" descr="A picture containing balloon&#10;&#10;Description generated with very high confidence">
            <a:extLst>
              <a:ext uri="{FF2B5EF4-FFF2-40B4-BE49-F238E27FC236}">
                <a16:creationId xmlns:a16="http://schemas.microsoft.com/office/drawing/2014/main" id="{BF230E25-9E53-4C92-9684-67A54BB9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086" y="268456"/>
            <a:ext cx="6241054" cy="624105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5FC587-C6AB-41FE-A3E9-9B8F750D282F}"/>
              </a:ext>
            </a:extLst>
          </p:cNvPr>
          <p:cNvCxnSpPr/>
          <p:nvPr/>
        </p:nvCxnSpPr>
        <p:spPr>
          <a:xfrm flipV="1">
            <a:off x="573742" y="4719916"/>
            <a:ext cx="3774140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F920-66C5-473E-B241-DA2D1732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 b="1" u="sng">
                <a:latin typeface="Calibri"/>
                <a:cs typeface="Calibri"/>
              </a:rPr>
              <a:t>Coaches : </a:t>
            </a:r>
            <a:r>
              <a:rPr lang="en-US" sz="2200">
                <a:latin typeface="Calibri"/>
                <a:cs typeface="Calibri"/>
              </a:rPr>
              <a:t>Krishna Prasad, Goutham</a:t>
            </a:r>
            <a:endParaRPr lang="en-US" sz="2200" b="1" u="sng">
              <a:ea typeface="+mj-lt"/>
              <a:cs typeface="+mj-lt"/>
            </a:endParaRPr>
          </a:p>
          <a:p>
            <a:pPr>
              <a:spcBef>
                <a:spcPts val="1000"/>
              </a:spcBef>
            </a:pPr>
            <a:r>
              <a:rPr lang="en-US" sz="2200" b="1" u="sng">
                <a:latin typeface="Calibri"/>
                <a:cs typeface="Calibri"/>
              </a:rPr>
              <a:t>Guide :</a:t>
            </a:r>
            <a:r>
              <a:rPr lang="en-US" sz="2200">
                <a:latin typeface="Calibri"/>
                <a:cs typeface="Calibri"/>
              </a:rPr>
              <a:t> Prabha</a:t>
            </a:r>
            <a:br>
              <a:rPr lang="en-US" sz="2200">
                <a:latin typeface="Calibri"/>
                <a:cs typeface="Calibri"/>
              </a:rPr>
            </a:br>
            <a:r>
              <a:rPr lang="en-US" sz="2200" b="1" u="sng">
                <a:latin typeface="Calibri"/>
                <a:cs typeface="Calibri"/>
              </a:rPr>
              <a:t>Captain :</a:t>
            </a:r>
            <a:r>
              <a:rPr lang="en-US" sz="2200">
                <a:latin typeface="Calibri"/>
                <a:cs typeface="Calibri"/>
              </a:rPr>
              <a:t> Kevin</a:t>
            </a:r>
            <a:endParaRPr lang="en-US" sz="2200">
              <a:ea typeface="+mj-lt"/>
              <a:cs typeface="+mj-lt"/>
            </a:endParaRPr>
          </a:p>
          <a:p>
            <a:pPr>
              <a:spcBef>
                <a:spcPts val="1000"/>
              </a:spcBef>
            </a:pPr>
            <a:endParaRPr lang="en-US" sz="2200">
              <a:latin typeface="Calibri"/>
              <a:ea typeface="+mj-lt"/>
              <a:cs typeface="Calibri"/>
            </a:endParaRPr>
          </a:p>
          <a:p>
            <a:endParaRPr lang="en-US" sz="2200">
              <a:cs typeface="Calibri 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382D-C397-424E-A545-9579DE51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Team Members: </a:t>
            </a:r>
            <a:r>
              <a:rPr lang="en-US" sz="2000">
                <a:ea typeface="+mn-lt"/>
                <a:cs typeface="+mn-lt"/>
              </a:rPr>
              <a:t>   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Surya Mahalakshmi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Shambhu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Sunil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Gokul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Desalin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Gayatri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Mohan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   Swetha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lamp&#10;&#10;Description generated with very high confidence">
            <a:extLst>
              <a:ext uri="{FF2B5EF4-FFF2-40B4-BE49-F238E27FC236}">
                <a16:creationId xmlns:a16="http://schemas.microsoft.com/office/drawing/2014/main" id="{B7CB90F3-C60C-46D8-8596-965ED35F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" r="4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8F90-71E7-46F9-9502-3E220884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User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0940CD-5AE1-42A4-A09A-E9B11418D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0641"/>
              </p:ext>
            </p:extLst>
          </p:nvPr>
        </p:nvGraphicFramePr>
        <p:xfrm>
          <a:off x="657225" y="1323975"/>
          <a:ext cx="10515600" cy="542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517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48635B-2830-4DA2-AFBC-4D053E1B2B64}"/>
              </a:ext>
            </a:extLst>
          </p:cNvPr>
          <p:cNvSpPr/>
          <p:nvPr/>
        </p:nvSpPr>
        <p:spPr>
          <a:xfrm>
            <a:off x="1586753" y="1268506"/>
            <a:ext cx="3496235" cy="2008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Age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OB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Mobile number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List&lt;Symptoms&gt;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Consulting Doctor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Status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62CD1F-16BB-432C-9FCE-F1DD69C4F847}"/>
              </a:ext>
            </a:extLst>
          </p:cNvPr>
          <p:cNvSpPr/>
          <p:nvPr/>
        </p:nvSpPr>
        <p:spPr>
          <a:xfrm>
            <a:off x="1586753" y="4675094"/>
            <a:ext cx="3496235" cy="1156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Experience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Specialist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Available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8A63E0-7DB6-4448-8277-A97E8B4B31EC}"/>
              </a:ext>
            </a:extLst>
          </p:cNvPr>
          <p:cNvSpPr/>
          <p:nvPr/>
        </p:nvSpPr>
        <p:spPr>
          <a:xfrm>
            <a:off x="7817222" y="3554504"/>
            <a:ext cx="1846730" cy="15329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Consultation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Admitted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ICU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Discharge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cs typeface="Calibri" panose="020F0502020204030204"/>
              </a:rPr>
              <a:t>Payment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F5D3A3-564B-4FD5-BC2F-F2F0D148247D}"/>
              </a:ext>
            </a:extLst>
          </p:cNvPr>
          <p:cNvSpPr/>
          <p:nvPr/>
        </p:nvSpPr>
        <p:spPr>
          <a:xfrm>
            <a:off x="7754469" y="1698810"/>
            <a:ext cx="1792942" cy="421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ED7D31"/>
                </a:solidFill>
              </a:rPr>
              <a:t>NEW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B7CFC-2C91-4655-874C-267AE0F5B059}"/>
              </a:ext>
            </a:extLst>
          </p:cNvPr>
          <p:cNvSpPr txBox="1"/>
          <p:nvPr/>
        </p:nvSpPr>
        <p:spPr>
          <a:xfrm>
            <a:off x="3755652" y="2088215"/>
            <a:ext cx="1129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D7D31"/>
                </a:solidFill>
              </a:rPr>
              <a:t>PATIENT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A0DB5-AA9C-4513-A612-7031C2702B50}"/>
              </a:ext>
            </a:extLst>
          </p:cNvPr>
          <p:cNvSpPr txBox="1"/>
          <p:nvPr/>
        </p:nvSpPr>
        <p:spPr>
          <a:xfrm>
            <a:off x="3961839" y="5037603"/>
            <a:ext cx="923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ED7D31"/>
                </a:solidFill>
              </a:rPr>
              <a:t>Doctor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4A05C-52AF-4557-963B-1D1F17BADD11}"/>
              </a:ext>
            </a:extLst>
          </p:cNvPr>
          <p:cNvSpPr txBox="1"/>
          <p:nvPr/>
        </p:nvSpPr>
        <p:spPr>
          <a:xfrm>
            <a:off x="7727016" y="3146050"/>
            <a:ext cx="1846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D7D31"/>
                </a:solidFill>
              </a:rPr>
              <a:t>LIFE CYCLE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07506A8-0A7F-401D-B7F6-7FC3B1EA5DE2}"/>
              </a:ext>
            </a:extLst>
          </p:cNvPr>
          <p:cNvCxnSpPr/>
          <p:nvPr/>
        </p:nvCxnSpPr>
        <p:spPr>
          <a:xfrm flipH="1">
            <a:off x="5126691" y="1912846"/>
            <a:ext cx="2626657" cy="2689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2EC4FE-CCEE-4FBA-931C-DE9B8486D917}"/>
              </a:ext>
            </a:extLst>
          </p:cNvPr>
          <p:cNvCxnSpPr/>
          <p:nvPr/>
        </p:nvCxnSpPr>
        <p:spPr>
          <a:xfrm>
            <a:off x="3252506" y="3283884"/>
            <a:ext cx="8966" cy="138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BB1D0C-190C-4F81-B22E-A33C7F147123}"/>
              </a:ext>
            </a:extLst>
          </p:cNvPr>
          <p:cNvSpPr txBox="1"/>
          <p:nvPr/>
        </p:nvSpPr>
        <p:spPr>
          <a:xfrm>
            <a:off x="3756213" y="384140"/>
            <a:ext cx="48857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PATIENT MANAGEMENT SYSTEM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31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A6F27-BFC5-4478-98CA-BF91CDCB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178000"/>
            <a:ext cx="8742363" cy="1348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89C578-2EEB-4B08-B3EB-7563441B8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45677"/>
              </p:ext>
            </p:extLst>
          </p:nvPr>
        </p:nvGraphicFramePr>
        <p:xfrm>
          <a:off x="-890586" y="2257049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712031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A89B73FC98646B9AFEE1B3DE3F091" ma:contentTypeVersion="6" ma:contentTypeDescription="Create a new document." ma:contentTypeScope="" ma:versionID="97e232a321b5fc9552ff3875353b5968">
  <xsd:schema xmlns:xsd="http://www.w3.org/2001/XMLSchema" xmlns:xs="http://www.w3.org/2001/XMLSchema" xmlns:p="http://schemas.microsoft.com/office/2006/metadata/properties" xmlns:ns2="f7ae17b9-ec1b-4249-87f7-7621befb4cd8" targetNamespace="http://schemas.microsoft.com/office/2006/metadata/properties" ma:root="true" ma:fieldsID="e77e8fc2c8076d41f309d1490fc871ef" ns2:_="">
    <xsd:import namespace="f7ae17b9-ec1b-4249-87f7-7621befb4c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17b9-ec1b-4249-87f7-7621befb4c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3E1BB-89CC-4B41-9327-979584E356E9}"/>
</file>

<file path=customXml/itemProps2.xml><?xml version="1.0" encoding="utf-8"?>
<ds:datastoreItem xmlns:ds="http://schemas.openxmlformats.org/officeDocument/2006/customXml" ds:itemID="{7E9021DE-F77E-409C-B366-B7C871E09F9E}"/>
</file>

<file path=customXml/itemProps3.xml><?xml version="1.0" encoding="utf-8"?>
<ds:datastoreItem xmlns:ds="http://schemas.openxmlformats.org/officeDocument/2006/customXml" ds:itemID="{E05A3AFD-0E95-4859-89E3-35B87FA1FD8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Ion</vt:lpstr>
      <vt:lpstr>Vulcan</vt:lpstr>
      <vt:lpstr>Coaches : Krishna Prasad, Goutham Guide : Prabha Captain : Kevin  </vt:lpstr>
      <vt:lpstr>Flow of User</vt:lpstr>
      <vt:lpstr>PowerPoint Presentation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2020-04-23T14:16:28Z</dcterms:created>
  <dcterms:modified xsi:type="dcterms:W3CDTF">2020-04-24T12:59:51Z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0x010100B23A89B73FC98646B9AFEE1B3DE3F091</vt:lpwstr>
  </property>
</Properties>
</file>