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333" r:id="rId2"/>
  </p:sldIdLst>
  <p:sldSz cx="18000663" cy="10799763"/>
  <p:notesSz cx="6858000" cy="9144000"/>
  <p:defaultTextStyle>
    <a:defPPr>
      <a:defRPr lang="en-US"/>
    </a:defPPr>
    <a:lvl1pPr marL="0" algn="l" defTabSz="4568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62" algn="l" defTabSz="4568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725" algn="l" defTabSz="4568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584" algn="l" defTabSz="4568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445" algn="l" defTabSz="4568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307" algn="l" defTabSz="4568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168" algn="l" defTabSz="4568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027" algn="l" defTabSz="4568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4890" algn="l" defTabSz="4568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i_fitted" id="{3F2DFD2E-8553-475A-B528-41FFAF5D82C5}">
          <p14:sldIdLst>
            <p14:sldId id="333"/>
          </p14:sldIdLst>
        </p14:section>
        <p14:section name="uni_MMEM_IMEM_mean_trajectory" id="{F0BF17A7-2815-47E0-BF45-A28384A11DD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974" userDrawn="1">
          <p15:clr>
            <a:srgbClr val="A4A3A4"/>
          </p15:clr>
        </p15:guide>
        <p15:guide id="2" pos="46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BCB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3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08" y="366"/>
      </p:cViewPr>
      <p:guideLst>
        <p:guide orient="horz" pos="974"/>
        <p:guide pos="46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DEF3B-EEFC-45A8-BBCD-CA1847EDE139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7FD42-B003-4E4F-947E-7F93236E11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804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72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6862" algn="l" defTabSz="91372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3725" algn="l" defTabSz="91372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0584" algn="l" defTabSz="91372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7445" algn="l" defTabSz="91372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4307" algn="l" defTabSz="91372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1168" algn="l" defTabSz="91372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8027" algn="l" defTabSz="91372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4890" algn="l" defTabSz="913725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7" y="1767463"/>
            <a:ext cx="13500497" cy="3759916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7" y="5672377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53" indent="0" algn="ctr">
              <a:buNone/>
              <a:defRPr sz="2953"/>
            </a:lvl2pPr>
            <a:lvl3pPr marL="1350107" indent="0" algn="ctr">
              <a:buNone/>
              <a:defRPr sz="2658"/>
            </a:lvl3pPr>
            <a:lvl4pPr marL="2025160" indent="0" algn="ctr">
              <a:buNone/>
              <a:defRPr sz="2362"/>
            </a:lvl4pPr>
            <a:lvl5pPr marL="2700213" indent="0" algn="ctr">
              <a:buNone/>
              <a:defRPr sz="2362"/>
            </a:lvl5pPr>
            <a:lvl6pPr marL="3375266" indent="0" algn="ctr">
              <a:buNone/>
              <a:defRPr sz="2362"/>
            </a:lvl6pPr>
            <a:lvl7pPr marL="4050320" indent="0" algn="ctr">
              <a:buNone/>
              <a:defRPr sz="2362"/>
            </a:lvl7pPr>
            <a:lvl8pPr marL="4725373" indent="0" algn="ctr">
              <a:buNone/>
              <a:defRPr sz="2362"/>
            </a:lvl8pPr>
            <a:lvl9pPr marL="5400426" indent="0" algn="ctr">
              <a:buNone/>
              <a:defRPr sz="236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C12-588E-4FC6-9F9A-DED2A9B56F20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ACCD-85A9-4C88-BBC9-D5EB06980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5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C12-588E-4FC6-9F9A-DED2A9B56F20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ACCD-85A9-4C88-BBC9-D5EB06980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0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9" y="574988"/>
            <a:ext cx="3881393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7" y="574988"/>
            <a:ext cx="11419171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C12-588E-4FC6-9F9A-DED2A9B56F20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ACCD-85A9-4C88-BBC9-D5EB06980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86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C12-588E-4FC6-9F9A-DED2A9B56F20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ACCD-85A9-4C88-BBC9-D5EB06980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9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8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8"/>
            <a:ext cx="15525572" cy="2362448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53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107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1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21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266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32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373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426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C12-588E-4FC6-9F9A-DED2A9B56F20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ACCD-85A9-4C88-BBC9-D5EB06980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73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6" y="2874937"/>
            <a:ext cx="7650282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C12-588E-4FC6-9F9A-DED2A9B56F20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ACCD-85A9-4C88-BBC9-D5EB06980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4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95"/>
            <a:ext cx="15525572" cy="20874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5" y="2647446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53" indent="0">
              <a:buNone/>
              <a:defRPr sz="2953" b="1"/>
            </a:lvl2pPr>
            <a:lvl3pPr marL="1350107" indent="0">
              <a:buNone/>
              <a:defRPr sz="2658" b="1"/>
            </a:lvl3pPr>
            <a:lvl4pPr marL="2025160" indent="0">
              <a:buNone/>
              <a:defRPr sz="2362" b="1"/>
            </a:lvl4pPr>
            <a:lvl5pPr marL="2700213" indent="0">
              <a:buNone/>
              <a:defRPr sz="2362" b="1"/>
            </a:lvl5pPr>
            <a:lvl6pPr marL="3375266" indent="0">
              <a:buNone/>
              <a:defRPr sz="2362" b="1"/>
            </a:lvl6pPr>
            <a:lvl7pPr marL="4050320" indent="0">
              <a:buNone/>
              <a:defRPr sz="2362" b="1"/>
            </a:lvl7pPr>
            <a:lvl8pPr marL="4725373" indent="0">
              <a:buNone/>
              <a:defRPr sz="2362" b="1"/>
            </a:lvl8pPr>
            <a:lvl9pPr marL="5400426" indent="0">
              <a:buNone/>
              <a:defRPr sz="23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5" y="3944916"/>
            <a:ext cx="7615123" cy="5802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6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53" indent="0">
              <a:buNone/>
              <a:defRPr sz="2953" b="1"/>
            </a:lvl2pPr>
            <a:lvl3pPr marL="1350107" indent="0">
              <a:buNone/>
              <a:defRPr sz="2658" b="1"/>
            </a:lvl3pPr>
            <a:lvl4pPr marL="2025160" indent="0">
              <a:buNone/>
              <a:defRPr sz="2362" b="1"/>
            </a:lvl4pPr>
            <a:lvl5pPr marL="2700213" indent="0">
              <a:buNone/>
              <a:defRPr sz="2362" b="1"/>
            </a:lvl5pPr>
            <a:lvl6pPr marL="3375266" indent="0">
              <a:buNone/>
              <a:defRPr sz="2362" b="1"/>
            </a:lvl6pPr>
            <a:lvl7pPr marL="4050320" indent="0">
              <a:buNone/>
              <a:defRPr sz="2362" b="1"/>
            </a:lvl7pPr>
            <a:lvl8pPr marL="4725373" indent="0">
              <a:buNone/>
              <a:defRPr sz="2362" b="1"/>
            </a:lvl8pPr>
            <a:lvl9pPr marL="5400426" indent="0">
              <a:buNone/>
              <a:defRPr sz="236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6"/>
            <a:ext cx="7652626" cy="5802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C12-588E-4FC6-9F9A-DED2A9B56F20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ACCD-85A9-4C88-BBC9-D5EB06980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5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C12-588E-4FC6-9F9A-DED2A9B56F20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ACCD-85A9-4C88-BBC9-D5EB06980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43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C12-588E-4FC6-9F9A-DED2A9B56F20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ACCD-85A9-4C88-BBC9-D5EB06980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31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5"/>
            <a:ext cx="5805682" cy="2519946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30" y="1554967"/>
            <a:ext cx="9112837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70"/>
          </a:xfrm>
        </p:spPr>
        <p:txBody>
          <a:bodyPr/>
          <a:lstStyle>
            <a:lvl1pPr marL="0" indent="0">
              <a:buNone/>
              <a:defRPr sz="2362"/>
            </a:lvl1pPr>
            <a:lvl2pPr marL="675053" indent="0">
              <a:buNone/>
              <a:defRPr sz="2067"/>
            </a:lvl2pPr>
            <a:lvl3pPr marL="1350107" indent="0">
              <a:buNone/>
              <a:defRPr sz="1772"/>
            </a:lvl3pPr>
            <a:lvl4pPr marL="2025160" indent="0">
              <a:buNone/>
              <a:defRPr sz="1476"/>
            </a:lvl4pPr>
            <a:lvl5pPr marL="2700213" indent="0">
              <a:buNone/>
              <a:defRPr sz="1476"/>
            </a:lvl5pPr>
            <a:lvl6pPr marL="3375266" indent="0">
              <a:buNone/>
              <a:defRPr sz="1476"/>
            </a:lvl6pPr>
            <a:lvl7pPr marL="4050320" indent="0">
              <a:buNone/>
              <a:defRPr sz="1476"/>
            </a:lvl7pPr>
            <a:lvl8pPr marL="4725373" indent="0">
              <a:buNone/>
              <a:defRPr sz="1476"/>
            </a:lvl8pPr>
            <a:lvl9pPr marL="5400426" indent="0">
              <a:buNone/>
              <a:defRPr sz="14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C12-588E-4FC6-9F9A-DED2A9B56F20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ACCD-85A9-4C88-BBC9-D5EB06980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42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5"/>
            <a:ext cx="5805682" cy="2519946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30" y="1554967"/>
            <a:ext cx="9112837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53" indent="0">
              <a:buNone/>
              <a:defRPr sz="4134"/>
            </a:lvl2pPr>
            <a:lvl3pPr marL="1350107" indent="0">
              <a:buNone/>
              <a:defRPr sz="3543"/>
            </a:lvl3pPr>
            <a:lvl4pPr marL="2025160" indent="0">
              <a:buNone/>
              <a:defRPr sz="2953"/>
            </a:lvl4pPr>
            <a:lvl5pPr marL="2700213" indent="0">
              <a:buNone/>
              <a:defRPr sz="2953"/>
            </a:lvl5pPr>
            <a:lvl6pPr marL="3375266" indent="0">
              <a:buNone/>
              <a:defRPr sz="2953"/>
            </a:lvl6pPr>
            <a:lvl7pPr marL="4050320" indent="0">
              <a:buNone/>
              <a:defRPr sz="2953"/>
            </a:lvl7pPr>
            <a:lvl8pPr marL="4725373" indent="0">
              <a:buNone/>
              <a:defRPr sz="2953"/>
            </a:lvl8pPr>
            <a:lvl9pPr marL="5400426" indent="0">
              <a:buNone/>
              <a:defRPr sz="29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70"/>
          </a:xfrm>
        </p:spPr>
        <p:txBody>
          <a:bodyPr/>
          <a:lstStyle>
            <a:lvl1pPr marL="0" indent="0">
              <a:buNone/>
              <a:defRPr sz="2362"/>
            </a:lvl1pPr>
            <a:lvl2pPr marL="675053" indent="0">
              <a:buNone/>
              <a:defRPr sz="2067"/>
            </a:lvl2pPr>
            <a:lvl3pPr marL="1350107" indent="0">
              <a:buNone/>
              <a:defRPr sz="1772"/>
            </a:lvl3pPr>
            <a:lvl4pPr marL="2025160" indent="0">
              <a:buNone/>
              <a:defRPr sz="1476"/>
            </a:lvl4pPr>
            <a:lvl5pPr marL="2700213" indent="0">
              <a:buNone/>
              <a:defRPr sz="1476"/>
            </a:lvl5pPr>
            <a:lvl6pPr marL="3375266" indent="0">
              <a:buNone/>
              <a:defRPr sz="1476"/>
            </a:lvl6pPr>
            <a:lvl7pPr marL="4050320" indent="0">
              <a:buNone/>
              <a:defRPr sz="1476"/>
            </a:lvl7pPr>
            <a:lvl8pPr marL="4725373" indent="0">
              <a:buNone/>
              <a:defRPr sz="1476"/>
            </a:lvl8pPr>
            <a:lvl9pPr marL="5400426" indent="0">
              <a:buNone/>
              <a:defRPr sz="147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6DC12-588E-4FC6-9F9A-DED2A9B56F20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ACCD-85A9-4C88-BBC9-D5EB06980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25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95"/>
            <a:ext cx="15525572" cy="2087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50" y="10009788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6DC12-588E-4FC6-9F9A-DED2A9B56F20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8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9" y="10009788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7ACCD-85A9-4C88-BBC9-D5EB06980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5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350107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27" indent="-337527" algn="l" defTabSz="1350107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80" indent="-337527" algn="l" defTabSz="135010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633" indent="-337527" algn="l" defTabSz="135010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686" indent="-337527" algn="l" defTabSz="135010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740" indent="-337527" algn="l" defTabSz="135010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793" indent="-337527" algn="l" defTabSz="135010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846" indent="-337527" algn="l" defTabSz="135010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900" indent="-337527" algn="l" defTabSz="135010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953" indent="-337527" algn="l" defTabSz="1350107" rtl="0" eaLnBrk="1" latinLnBrk="0" hangingPunct="1">
        <a:lnSpc>
          <a:spcPct val="90000"/>
        </a:lnSpc>
        <a:spcBef>
          <a:spcPts val="737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107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53" algn="l" defTabSz="1350107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107" algn="l" defTabSz="1350107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160" algn="l" defTabSz="1350107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213" algn="l" defTabSz="1350107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266" algn="l" defTabSz="1350107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320" algn="l" defTabSz="1350107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373" algn="l" defTabSz="1350107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426" algn="l" defTabSz="1350107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022F0-457A-1F21-6DDA-97831B672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591D9728-04F9-0CC1-BDDD-900E05F9C33B}"/>
              </a:ext>
            </a:extLst>
          </p:cNvPr>
          <p:cNvGrpSpPr/>
          <p:nvPr/>
        </p:nvGrpSpPr>
        <p:grpSpPr>
          <a:xfrm>
            <a:off x="3095675" y="359321"/>
            <a:ext cx="13179706" cy="720000"/>
            <a:chOff x="3095675" y="359321"/>
            <a:chExt cx="13179705" cy="720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1840215-0F39-CB2F-6594-711004DC7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95675" y="359321"/>
              <a:ext cx="1291194" cy="720000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5C3FB9B-1C23-B00C-ABBD-E8AA297C2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80144" y="359321"/>
              <a:ext cx="1291194" cy="720000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7F6E9B6-9D24-820B-E5D3-98BA9D212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81012" y="359321"/>
              <a:ext cx="1291194" cy="720000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C2D062AA-63B3-77CD-2D82-483CE557A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16222" y="359321"/>
              <a:ext cx="1291194" cy="7200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DB42255C-7263-5886-EB8B-00AA41193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61399" y="359321"/>
              <a:ext cx="1291194" cy="720000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926A3837-6CE6-3B71-8F61-AF746C05D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96609" y="359321"/>
              <a:ext cx="1291194" cy="72000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1B5AC070-E001-1690-9183-9069A9A48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507926" y="359321"/>
              <a:ext cx="1291194" cy="720000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4A087FA3-F693-95BA-8D91-1532F395B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984186" y="359321"/>
              <a:ext cx="1291194" cy="720000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9123F93-D92E-5C8D-8142-FABC357F7132}"/>
              </a:ext>
            </a:extLst>
          </p:cNvPr>
          <p:cNvGrpSpPr/>
          <p:nvPr/>
        </p:nvGrpSpPr>
        <p:grpSpPr>
          <a:xfrm>
            <a:off x="3095677" y="1547689"/>
            <a:ext cx="13179706" cy="720000"/>
            <a:chOff x="3095675" y="1583457"/>
            <a:chExt cx="13179705" cy="720000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8886C845-0E98-3582-AEA3-48578BC1C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95675" y="1583457"/>
              <a:ext cx="1291194" cy="720000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88D9F74C-92D8-2CD9-A460-70D3CC4EE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80144" y="1583457"/>
              <a:ext cx="1291194" cy="72000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3B829C83-541C-546E-5299-9CDD3DA90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16222" y="1583457"/>
              <a:ext cx="1291194" cy="72000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C5D337EB-31E8-B750-B79D-94A628BAC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81012" y="1583457"/>
              <a:ext cx="1291194" cy="72000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C9F4E2FC-C43F-7CA5-45ED-988FFB2B0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61399" y="1583457"/>
              <a:ext cx="1291194" cy="720000"/>
            </a:xfrm>
            <a:prstGeom prst="rect">
              <a:avLst/>
            </a:prstGeom>
          </p:spPr>
        </p:pic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B2B1CE04-8EC4-65A6-B9DA-073A18CFF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96609" y="1583457"/>
              <a:ext cx="1291194" cy="720000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B39A7E36-324B-8691-2611-AF890D634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984186" y="1583457"/>
              <a:ext cx="1291194" cy="720000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8268C7E7-1C15-12C6-5444-1CA13E60D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507926" y="1583457"/>
              <a:ext cx="1291194" cy="720000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2877F88-E2CA-55A4-D9C2-85504E190A1F}"/>
              </a:ext>
            </a:extLst>
          </p:cNvPr>
          <p:cNvGrpSpPr/>
          <p:nvPr/>
        </p:nvGrpSpPr>
        <p:grpSpPr>
          <a:xfrm>
            <a:off x="3095677" y="3933860"/>
            <a:ext cx="13179706" cy="720000"/>
            <a:chOff x="3095675" y="3933859"/>
            <a:chExt cx="13179705" cy="720000"/>
          </a:xfrm>
        </p:grpSpPr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85E6D0D0-8612-6413-C698-9D3CEDD54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80144" y="3933859"/>
              <a:ext cx="1291194" cy="720000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5C291FE4-AD85-9A13-E757-5596E4A7C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95675" y="3933859"/>
              <a:ext cx="1291194" cy="720000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4AFB1AAA-1C96-B1A6-272F-AF6DD3727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16222" y="3933859"/>
              <a:ext cx="1291194" cy="720000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C1FDB893-AE75-EA2D-C16B-04D154A48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81012" y="3933859"/>
              <a:ext cx="1291194" cy="720000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62E847C5-A48D-634C-D5F1-735C1C6C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96609" y="3933859"/>
              <a:ext cx="1291194" cy="720000"/>
            </a:xfrm>
            <a:prstGeom prst="rect">
              <a:avLst/>
            </a:prstGeom>
          </p:spPr>
        </p:pic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2C6EE8AC-863D-598A-DB2A-6A67A02A0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61399" y="3933859"/>
              <a:ext cx="1291194" cy="720000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29AECD26-96A8-3149-F5F1-F849D4941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507926" y="3933859"/>
              <a:ext cx="1291194" cy="720000"/>
            </a:xfrm>
            <a:prstGeom prst="rect">
              <a:avLst/>
            </a:prstGeom>
          </p:spPr>
        </p:pic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A0FD2895-67B8-54B6-EE7B-26102FA84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984186" y="3933859"/>
              <a:ext cx="1291194" cy="720000"/>
            </a:xfrm>
            <a:prstGeom prst="rect">
              <a:avLst/>
            </a:prstGeom>
          </p:spPr>
        </p:pic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95D55793-C78C-BC69-FE46-3E2EA3AE634C}"/>
              </a:ext>
            </a:extLst>
          </p:cNvPr>
          <p:cNvSpPr txBox="1"/>
          <p:nvPr/>
        </p:nvSpPr>
        <p:spPr>
          <a:xfrm>
            <a:off x="1341602" y="172957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RNLMM</a:t>
            </a:r>
            <a:endParaRPr lang="zh-CN" altLang="en-US" sz="2400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9D91C6A-CD1A-8850-CC94-EAAE75EFF03D}"/>
              </a:ext>
            </a:extLst>
          </p:cNvPr>
          <p:cNvSpPr txBox="1"/>
          <p:nvPr/>
        </p:nvSpPr>
        <p:spPr>
          <a:xfrm>
            <a:off x="1341608" y="4068260"/>
            <a:ext cx="1440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ISMEM</a:t>
            </a:r>
            <a:endParaRPr lang="zh-CN" altLang="en-US" sz="2400" b="1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1E37CFF-8C96-3E35-7492-B10F2CCC0F91}"/>
              </a:ext>
            </a:extLst>
          </p:cNvPr>
          <p:cNvSpPr txBox="1"/>
          <p:nvPr/>
        </p:nvSpPr>
        <p:spPr>
          <a:xfrm>
            <a:off x="1341602" y="349698"/>
            <a:ext cx="15841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Ground Truth</a:t>
            </a:r>
            <a:endParaRPr lang="zh-CN" altLang="en-US" sz="24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617C597-3334-02E6-6527-2D8AC0679ACB}"/>
              </a:ext>
            </a:extLst>
          </p:cNvPr>
          <p:cNvSpPr txBox="1"/>
          <p:nvPr/>
        </p:nvSpPr>
        <p:spPr>
          <a:xfrm>
            <a:off x="3599737" y="4869973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(a-1) Scan 1</a:t>
            </a:r>
            <a:endParaRPr lang="zh-CN" altLang="en-US" sz="2400" b="1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73019B8A-BD6B-6212-FF35-57A72CAA0E4B}"/>
              </a:ext>
            </a:extLst>
          </p:cNvPr>
          <p:cNvSpPr txBox="1"/>
          <p:nvPr/>
        </p:nvSpPr>
        <p:spPr>
          <a:xfrm>
            <a:off x="7104127" y="4869973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(a-2) Scan 2</a:t>
            </a:r>
            <a:endParaRPr lang="zh-CN" altLang="en-US" sz="2400" b="1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7DF84E8-9258-B8AF-C971-2979EDF85A4E}"/>
              </a:ext>
            </a:extLst>
          </p:cNvPr>
          <p:cNvSpPr txBox="1"/>
          <p:nvPr/>
        </p:nvSpPr>
        <p:spPr>
          <a:xfrm>
            <a:off x="10608516" y="4869973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(a-3) Scan 3</a:t>
            </a:r>
            <a:endParaRPr lang="zh-CN" altLang="en-US" sz="2400" b="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D10116CE-6200-5130-5AA6-41D75295B8B8}"/>
              </a:ext>
            </a:extLst>
          </p:cNvPr>
          <p:cNvSpPr txBox="1"/>
          <p:nvPr/>
        </p:nvSpPr>
        <p:spPr>
          <a:xfrm>
            <a:off x="14112906" y="4869973"/>
            <a:ext cx="19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(a-4) Scan 4</a:t>
            </a:r>
            <a:endParaRPr lang="zh-CN" altLang="en-US" sz="2400" b="1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0B469C1-65D6-9182-BEF3-DCF7921F8F69}"/>
              </a:ext>
            </a:extLst>
          </p:cNvPr>
          <p:cNvSpPr txBox="1"/>
          <p:nvPr/>
        </p:nvSpPr>
        <p:spPr>
          <a:xfrm>
            <a:off x="16878026" y="2610080"/>
            <a:ext cx="31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458DF3F-1581-3874-2A0F-92AB2321500D}"/>
              </a:ext>
            </a:extLst>
          </p:cNvPr>
          <p:cNvSpPr txBox="1"/>
          <p:nvPr/>
        </p:nvSpPr>
        <p:spPr>
          <a:xfrm>
            <a:off x="16878021" y="1808737"/>
            <a:ext cx="638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0.5</a:t>
            </a:r>
            <a:endParaRPr lang="zh-CN" altLang="en-US" sz="2000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C82970F7-7105-8D84-D201-DCB001E3418E}"/>
              </a:ext>
            </a:extLst>
          </p:cNvPr>
          <p:cNvSpPr txBox="1"/>
          <p:nvPr/>
        </p:nvSpPr>
        <p:spPr>
          <a:xfrm>
            <a:off x="16878020" y="1007394"/>
            <a:ext cx="317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</a:t>
            </a:r>
            <a:endParaRPr lang="zh-CN" altLang="en-US" sz="2000" dirty="0"/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78EF1227-1CF5-B19B-F9C1-4AC59A822EB0}"/>
              </a:ext>
            </a:extLst>
          </p:cNvPr>
          <p:cNvPicPr>
            <a:picLocks noChangeAspect="1"/>
          </p:cNvPicPr>
          <p:nvPr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23323" y="1079786"/>
            <a:ext cx="109401" cy="1745587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53BAEA8E-3B0E-0CE6-29FC-642A28F30D50}"/>
              </a:ext>
            </a:extLst>
          </p:cNvPr>
          <p:cNvGrpSpPr/>
          <p:nvPr/>
        </p:nvGrpSpPr>
        <p:grpSpPr>
          <a:xfrm>
            <a:off x="1715683" y="5950758"/>
            <a:ext cx="15054139" cy="4343198"/>
            <a:chOff x="1881929" y="5262584"/>
            <a:chExt cx="15054139" cy="4343198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2B5BC303-15EF-0502-8D36-4896519C089A}"/>
                </a:ext>
              </a:extLst>
            </p:cNvPr>
            <p:cNvGrpSpPr/>
            <p:nvPr/>
          </p:nvGrpSpPr>
          <p:grpSpPr>
            <a:xfrm>
              <a:off x="3952945" y="5462597"/>
              <a:ext cx="12983123" cy="4143185"/>
              <a:chOff x="1904327" y="1897865"/>
              <a:chExt cx="12983123" cy="4143185"/>
            </a:xfrm>
          </p:grpSpPr>
          <p:pic>
            <p:nvPicPr>
              <p:cNvPr id="134" name="图片 133">
                <a:extLst>
                  <a:ext uri="{FF2B5EF4-FFF2-40B4-BE49-F238E27FC236}">
                    <a16:creationId xmlns:a16="http://schemas.microsoft.com/office/drawing/2014/main" id="{84CF8DE3-C673-4A89-94DD-EA0DC95DF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175320" y="3233234"/>
                <a:ext cx="3535773" cy="1971630"/>
              </a:xfrm>
              <a:prstGeom prst="rect">
                <a:avLst/>
              </a:prstGeom>
            </p:spPr>
          </p:pic>
          <p:pic>
            <p:nvPicPr>
              <p:cNvPr id="135" name="图片 134">
                <a:extLst>
                  <a:ext uri="{FF2B5EF4-FFF2-40B4-BE49-F238E27FC236}">
                    <a16:creationId xmlns:a16="http://schemas.microsoft.com/office/drawing/2014/main" id="{CF8DA428-294C-0104-8CA1-CD3998943F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920467" y="3233234"/>
                <a:ext cx="3535773" cy="1971630"/>
              </a:xfrm>
              <a:prstGeom prst="rect">
                <a:avLst/>
              </a:prstGeom>
            </p:spPr>
          </p:pic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1C405B6E-2C7F-4ADF-7E4C-3A59F4DB93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41362" y="2326827"/>
                <a:ext cx="1944216" cy="1224136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E8ACCD0E-C27C-2504-0F0D-F9AE854DE864}"/>
                  </a:ext>
                </a:extLst>
              </p:cNvPr>
              <p:cNvSpPr txBox="1"/>
              <p:nvPr/>
            </p:nvSpPr>
            <p:spPr>
              <a:xfrm>
                <a:off x="6313437" y="1897865"/>
                <a:ext cx="37545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Central Part of Lateral Ventricle</a:t>
                </a:r>
              </a:p>
            </p:txBody>
          </p: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A30C0792-8232-D3EC-8221-0F62CA5712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7706" y="2326827"/>
                <a:ext cx="2206366" cy="1173534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5EAC7D0A-AE84-0A35-55CB-1B0F027AF449}"/>
                  </a:ext>
                </a:extLst>
              </p:cNvPr>
              <p:cNvSpPr txBox="1"/>
              <p:nvPr/>
            </p:nvSpPr>
            <p:spPr>
              <a:xfrm>
                <a:off x="6663680" y="3266018"/>
                <a:ext cx="3115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Atrium of Lateral Ventricle</a:t>
                </a:r>
              </a:p>
            </p:txBody>
          </p: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47AB3DDD-4279-C3D4-218E-7588BC86BF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0575" y="3703026"/>
                <a:ext cx="649081" cy="476808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E8B9D471-C124-9AC0-28F9-938A51FEA8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33831" y="3703026"/>
                <a:ext cx="728011" cy="414522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4AF64CF2-7818-5AB6-D0C4-348948854DC3}"/>
                  </a:ext>
                </a:extLst>
              </p:cNvPr>
              <p:cNvSpPr txBox="1"/>
              <p:nvPr/>
            </p:nvSpPr>
            <p:spPr>
              <a:xfrm>
                <a:off x="6984320" y="4842999"/>
                <a:ext cx="24127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Occipital Horn of Lateral Ventricle</a:t>
                </a:r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AB7D40CB-E60F-3644-0740-2CB19BBAF6C0}"/>
                  </a:ext>
                </a:extLst>
              </p:cNvPr>
              <p:cNvSpPr txBox="1"/>
              <p:nvPr/>
            </p:nvSpPr>
            <p:spPr>
              <a:xfrm>
                <a:off x="1904327" y="3781106"/>
                <a:ext cx="20882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Frontal Horn of Lateral Ventricle</a:t>
                </a:r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1122CADE-BA24-9AD9-0BD4-0C03F4D2F1E2}"/>
                  </a:ext>
                </a:extLst>
              </p:cNvPr>
              <p:cNvSpPr txBox="1"/>
              <p:nvPr/>
            </p:nvSpPr>
            <p:spPr>
              <a:xfrm>
                <a:off x="3112987" y="5394719"/>
                <a:ext cx="23457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Temporal Horn of Lateral Ventricle</a:t>
                </a:r>
              </a:p>
            </p:txBody>
          </p: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3F21B38B-35FA-7CA9-C490-FA45AA728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378567" y="4275838"/>
                <a:ext cx="263704" cy="549354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5F69FDBE-8AF0-0EA0-56B8-38BEC6455A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1645" y="4285529"/>
                <a:ext cx="367992" cy="539663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786F8CE0-6840-35EA-16AA-4EAC65522B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34322" y="4968453"/>
                <a:ext cx="724396" cy="426266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5313AB6A-2477-13E8-80D7-43E217ED90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52030" y="3941430"/>
                <a:ext cx="745215" cy="71198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048DB510-D787-6EF1-EB91-A74BB3364772}"/>
                  </a:ext>
                </a:extLst>
              </p:cNvPr>
              <p:cNvSpPr txBox="1"/>
              <p:nvPr/>
            </p:nvSpPr>
            <p:spPr>
              <a:xfrm>
                <a:off x="12799218" y="3709098"/>
                <a:ext cx="20882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Frontal Horn of Lateral Ventricle</a:t>
                </a:r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AC4E60F1-F6A8-FFD9-91A7-DF3C2BBEE2DD}"/>
                  </a:ext>
                </a:extLst>
              </p:cNvPr>
              <p:cNvSpPr txBox="1"/>
              <p:nvPr/>
            </p:nvSpPr>
            <p:spPr>
              <a:xfrm>
                <a:off x="11283374" y="5394719"/>
                <a:ext cx="234573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Temporal Horn of Lateral Ventricle</a:t>
                </a:r>
              </a:p>
            </p:txBody>
          </p:sp>
          <p:cxnSp>
            <p:nvCxnSpPr>
              <p:cNvPr id="151" name="直接连接符 150">
                <a:extLst>
                  <a:ext uri="{FF2B5EF4-FFF2-40B4-BE49-F238E27FC236}">
                    <a16:creationId xmlns:a16="http://schemas.microsoft.com/office/drawing/2014/main" id="{7C09E1EA-B4D8-240B-61BA-47F2D4FAD0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143034" y="5038325"/>
                <a:ext cx="648072" cy="356394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07A622D5-F2E4-78B6-333B-E21FE3962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152454" y="3945026"/>
                <a:ext cx="790780" cy="67602"/>
              </a:xfrm>
              <a:prstGeom prst="line">
                <a:avLst/>
              </a:prstGeom>
              <a:ln w="28575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32F7D45D-522A-F223-E005-77D580610DAC}"/>
                </a:ext>
              </a:extLst>
            </p:cNvPr>
            <p:cNvSpPr txBox="1"/>
            <p:nvPr/>
          </p:nvSpPr>
          <p:spPr>
            <a:xfrm>
              <a:off x="1881929" y="5262584"/>
              <a:ext cx="9334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(b) Left Lateral Ventricle</a:t>
              </a:r>
              <a:endParaRPr lang="zh-CN" altLang="en-US" sz="2400" b="1" dirty="0"/>
            </a:p>
          </p:txBody>
        </p:sp>
      </p:grp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810D95E-1577-98FF-BF02-98729EC3E48D}"/>
              </a:ext>
            </a:extLst>
          </p:cNvPr>
          <p:cNvCxnSpPr>
            <a:cxnSpLocks/>
          </p:cNvCxnSpPr>
          <p:nvPr/>
        </p:nvCxnSpPr>
        <p:spPr>
          <a:xfrm>
            <a:off x="1341601" y="5656005"/>
            <a:ext cx="16174902" cy="0"/>
          </a:xfrm>
          <a:prstGeom prst="line">
            <a:avLst/>
          </a:prstGeom>
          <a:ln w="28575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81AC4CE-39A1-EE54-0086-27FACB80A9FE}"/>
              </a:ext>
            </a:extLst>
          </p:cNvPr>
          <p:cNvSpPr txBox="1"/>
          <p:nvPr/>
        </p:nvSpPr>
        <p:spPr>
          <a:xfrm>
            <a:off x="1341601" y="2894103"/>
            <a:ext cx="790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LESA</a:t>
            </a:r>
            <a:endParaRPr lang="zh-CN" altLang="en-US" sz="2400" b="1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7221763-5DF3-389D-1582-7E3D029F2213}"/>
              </a:ext>
            </a:extLst>
          </p:cNvPr>
          <p:cNvGrpSpPr/>
          <p:nvPr/>
        </p:nvGrpSpPr>
        <p:grpSpPr>
          <a:xfrm>
            <a:off x="3094477" y="2736059"/>
            <a:ext cx="13180911" cy="729436"/>
            <a:chOff x="3094469" y="2792493"/>
            <a:chExt cx="13180911" cy="729437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175B3AC-F07A-5FD2-49FE-E1077E608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78938" y="2792493"/>
              <a:ext cx="1292400" cy="72943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C3801A8-D1B5-550D-5544-4EE25C336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94469" y="2792493"/>
              <a:ext cx="1292400" cy="729437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A19ED1E-5C86-5B0F-87CD-9DCB1F77E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15016" y="2792493"/>
              <a:ext cx="1292400" cy="729437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8543220-8FAA-F924-2F36-FE7FD517D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9806" y="2792493"/>
              <a:ext cx="1292400" cy="729437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6C4DE95-28D4-9366-81FB-A86B6648B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95403" y="2792493"/>
              <a:ext cx="1292400" cy="729437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F38DA02-6424-B9F4-CA7C-6E9048C01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60193" y="2792493"/>
              <a:ext cx="1292400" cy="729437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1AB1DE6-A29B-EC1F-42E6-C3EE5D041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982980" y="2792493"/>
              <a:ext cx="1292400" cy="729437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77E93573-B4B5-B6C5-E02A-BD17D4A99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507926" y="2792493"/>
              <a:ext cx="1292400" cy="729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283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4342</TotalTime>
  <Words>68</Words>
  <Application>Microsoft Office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XIONG DI</dc:creator>
  <cp:lastModifiedBy>竣飞 黄</cp:lastModifiedBy>
  <cp:revision>138</cp:revision>
  <dcterms:created xsi:type="dcterms:W3CDTF">2022-04-05T09:10:02Z</dcterms:created>
  <dcterms:modified xsi:type="dcterms:W3CDTF">2025-07-12T08:33:45Z</dcterms:modified>
</cp:coreProperties>
</file>