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8" r:id="rId3"/>
    <p:sldId id="294" r:id="rId4"/>
    <p:sldId id="295" r:id="rId5"/>
    <p:sldId id="296" r:id="rId6"/>
    <p:sldId id="298" r:id="rId7"/>
    <p:sldId id="297" r:id="rId8"/>
    <p:sldId id="299" r:id="rId9"/>
    <p:sldId id="301" r:id="rId10"/>
    <p:sldId id="300" r:id="rId11"/>
    <p:sldId id="302" r:id="rId12"/>
    <p:sldId id="304" r:id="rId13"/>
    <p:sldId id="305" r:id="rId14"/>
    <p:sldId id="306" r:id="rId15"/>
    <p:sldId id="307" r:id="rId16"/>
    <p:sldId id="308" r:id="rId17"/>
    <p:sldId id="303" r:id="rId18"/>
    <p:sldId id="309" r:id="rId19"/>
  </p:sldIdLst>
  <p:sldSz cx="9144000" cy="5715000" type="screen16x10"/>
  <p:notesSz cx="6858000" cy="9144000"/>
  <p:defaultTextStyle>
    <a:defPPr>
      <a:defRPr lang="zh-CN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5" autoAdjust="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9DB71-C3AA-4CD3-B957-4DA5EC7493E8}" type="datetimeFigureOut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AB8DC-0AFB-480E-8A70-83EB3DF2A8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7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58CE9E-72EB-49E1-90CD-47A84244557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92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58CE9E-72EB-49E1-90CD-47A84244557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123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5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BC0-C1EE-4817-BE58-991F5C5D89DC}" type="datetime1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4E1E-C756-4ACA-8460-792F02368076}" type="datetime1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28866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C32C-583D-4D24-8789-554876F20C37}" type="datetime1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221-0E4F-4D9E-87B4-7B68FDD6BE74}" type="datetime1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422262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9AD9-3F6C-4A33-A8D2-38C9A69CDE56}" type="datetime1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8D9A-4715-4170-8490-DA9B93C92310}" type="datetime1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2" indent="0">
              <a:buNone/>
              <a:defRPr sz="1800" b="1"/>
            </a:lvl3pPr>
            <a:lvl4pPr marL="1371513" indent="0">
              <a:buNone/>
              <a:defRPr sz="1600" b="1"/>
            </a:lvl4pPr>
            <a:lvl5pPr marL="1828683" indent="0">
              <a:buNone/>
              <a:defRPr sz="1600" b="1"/>
            </a:lvl5pPr>
            <a:lvl6pPr marL="2285853" indent="0">
              <a:buNone/>
              <a:defRPr sz="1600" b="1"/>
            </a:lvl6pPr>
            <a:lvl7pPr marL="2743024" indent="0">
              <a:buNone/>
              <a:defRPr sz="1600" b="1"/>
            </a:lvl7pPr>
            <a:lvl8pPr marL="3200195" indent="0">
              <a:buNone/>
              <a:defRPr sz="1600" b="1"/>
            </a:lvl8pPr>
            <a:lvl9pPr marL="365736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7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2" indent="0">
              <a:buNone/>
              <a:defRPr sz="1800" b="1"/>
            </a:lvl3pPr>
            <a:lvl4pPr marL="1371513" indent="0">
              <a:buNone/>
              <a:defRPr sz="1600" b="1"/>
            </a:lvl4pPr>
            <a:lvl5pPr marL="1828683" indent="0">
              <a:buNone/>
              <a:defRPr sz="1600" b="1"/>
            </a:lvl5pPr>
            <a:lvl6pPr marL="2285853" indent="0">
              <a:buNone/>
              <a:defRPr sz="1600" b="1"/>
            </a:lvl6pPr>
            <a:lvl7pPr marL="2743024" indent="0">
              <a:buNone/>
              <a:defRPr sz="1600" b="1"/>
            </a:lvl7pPr>
            <a:lvl8pPr marL="3200195" indent="0">
              <a:buNone/>
              <a:defRPr sz="1600" b="1"/>
            </a:lvl8pPr>
            <a:lvl9pPr marL="3657366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A3AD-F471-4CED-BFFD-8C58A2A3B142}" type="datetime1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4895-9AE5-4954-8C2E-B3C2E6B29E8A}" type="datetime1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E10C-C2EC-467F-A586-9638B2CE7E27}" type="datetime1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2" indent="0">
              <a:buNone/>
              <a:defRPr sz="1000"/>
            </a:lvl3pPr>
            <a:lvl4pPr marL="1371513" indent="0">
              <a:buNone/>
              <a:defRPr sz="900"/>
            </a:lvl4pPr>
            <a:lvl5pPr marL="1828683" indent="0">
              <a:buNone/>
              <a:defRPr sz="900"/>
            </a:lvl5pPr>
            <a:lvl6pPr marL="2285853" indent="0">
              <a:buNone/>
              <a:defRPr sz="900"/>
            </a:lvl6pPr>
            <a:lvl7pPr marL="2743024" indent="0">
              <a:buNone/>
              <a:defRPr sz="900"/>
            </a:lvl7pPr>
            <a:lvl8pPr marL="3200195" indent="0">
              <a:buNone/>
              <a:defRPr sz="900"/>
            </a:lvl8pPr>
            <a:lvl9pPr marL="365736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A18D-B5BB-437A-88EB-6675EBB66839}" type="datetime1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7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2" indent="0">
              <a:buNone/>
              <a:defRPr sz="2400"/>
            </a:lvl3pPr>
            <a:lvl4pPr marL="1371513" indent="0">
              <a:buNone/>
              <a:defRPr sz="2000"/>
            </a:lvl4pPr>
            <a:lvl5pPr marL="1828683" indent="0">
              <a:buNone/>
              <a:defRPr sz="2000"/>
            </a:lvl5pPr>
            <a:lvl6pPr marL="2285853" indent="0">
              <a:buNone/>
              <a:defRPr sz="2000"/>
            </a:lvl6pPr>
            <a:lvl7pPr marL="2743024" indent="0">
              <a:buNone/>
              <a:defRPr sz="2000"/>
            </a:lvl7pPr>
            <a:lvl8pPr marL="3200195" indent="0">
              <a:buNone/>
              <a:defRPr sz="2000"/>
            </a:lvl8pPr>
            <a:lvl9pPr marL="365736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2" indent="0">
              <a:buNone/>
              <a:defRPr sz="1000"/>
            </a:lvl3pPr>
            <a:lvl4pPr marL="1371513" indent="0">
              <a:buNone/>
              <a:defRPr sz="900"/>
            </a:lvl4pPr>
            <a:lvl5pPr marL="1828683" indent="0">
              <a:buNone/>
              <a:defRPr sz="900"/>
            </a:lvl5pPr>
            <a:lvl6pPr marL="2285853" indent="0">
              <a:buNone/>
              <a:defRPr sz="900"/>
            </a:lvl6pPr>
            <a:lvl7pPr marL="2743024" indent="0">
              <a:buNone/>
              <a:defRPr sz="900"/>
            </a:lvl7pPr>
            <a:lvl8pPr marL="3200195" indent="0">
              <a:buNone/>
              <a:defRPr sz="900"/>
            </a:lvl8pPr>
            <a:lvl9pPr marL="3657366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E02E-46B5-40BD-9D05-F66C369B1904}" type="datetime1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23" tIns="45712" rIns="91423" bIns="4571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5186-40BA-4EBF-AF20-9226F2BBB938}" type="datetime1">
              <a:rPr lang="zh-CN" altLang="en-US" smtClean="0"/>
              <a:pPr/>
              <a:t>2019/4/24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34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8" indent="-342878" algn="l" defTabSz="91434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3" indent="-285732" algn="l" defTabSz="91434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7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8" indent="-228585" algn="l" defTabSz="91434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8" indent="-228585" algn="l" defTabSz="91434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9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0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1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 descr="封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38" y="-51116"/>
            <a:ext cx="9162438" cy="576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4" descr="组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8" y="4783667"/>
            <a:ext cx="2352675" cy="54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矩形 5"/>
          <p:cNvSpPr>
            <a:spLocks noChangeArrowheads="1"/>
          </p:cNvSpPr>
          <p:nvPr/>
        </p:nvSpPr>
        <p:spPr bwMode="auto">
          <a:xfrm>
            <a:off x="251522" y="5212293"/>
            <a:ext cx="2610421" cy="24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/>
          <a:p>
            <a:r>
              <a:rPr lang="en-US" altLang="zh-CN" sz="1200" dirty="0" smtClean="0">
                <a:solidFill>
                  <a:srgbClr val="025796"/>
                </a:solidFill>
                <a:ea typeface="黑体" pitchFamily="49" charset="-122"/>
              </a:rPr>
              <a:t>Sep 19, 2014    </a:t>
            </a:r>
            <a:r>
              <a:rPr lang="en-US" altLang="zh-CN" sz="1200" dirty="0">
                <a:solidFill>
                  <a:srgbClr val="025796"/>
                </a:solidFill>
                <a:ea typeface="黑体" pitchFamily="49" charset="-122"/>
              </a:rPr>
              <a:t>Beijing China</a:t>
            </a:r>
            <a:endParaRPr lang="zh-CN" altLang="en-US" sz="1200" dirty="0">
              <a:solidFill>
                <a:srgbClr val="025796"/>
              </a:solidFill>
              <a:ea typeface="黑体" pitchFamily="49" charset="-122"/>
            </a:endParaRPr>
          </a:p>
        </p:txBody>
      </p:sp>
      <p:sp>
        <p:nvSpPr>
          <p:cNvPr id="3078" name="矩形 6"/>
          <p:cNvSpPr>
            <a:spLocks noChangeArrowheads="1"/>
          </p:cNvSpPr>
          <p:nvPr/>
        </p:nvSpPr>
        <p:spPr bwMode="auto">
          <a:xfrm>
            <a:off x="6056314" y="4119563"/>
            <a:ext cx="2538412" cy="24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/>
          <a:lstStyle/>
          <a:p>
            <a:pPr algn="r"/>
            <a:r>
              <a:rPr lang="en-US" altLang="zh-CN" sz="1500" dirty="0">
                <a:solidFill>
                  <a:srgbClr val="0091D5"/>
                </a:solidFill>
                <a:ea typeface="黑体" pitchFamily="49" charset="-122"/>
              </a:rPr>
              <a:t>www.hypersilicon.com</a:t>
            </a:r>
          </a:p>
        </p:txBody>
      </p:sp>
      <p:sp>
        <p:nvSpPr>
          <p:cNvPr id="3079" name="矩形 7"/>
          <p:cNvSpPr>
            <a:spLocks noChangeArrowheads="1"/>
          </p:cNvSpPr>
          <p:nvPr/>
        </p:nvSpPr>
        <p:spPr bwMode="auto">
          <a:xfrm>
            <a:off x="357159" y="1785930"/>
            <a:ext cx="8541604" cy="18454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124A8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3" tIns="45712" rIns="91423" bIns="45712" anchor="ctr"/>
          <a:lstStyle/>
          <a:p>
            <a:r>
              <a:rPr lang="zh-CN" altLang="en-US" sz="4400" b="1" dirty="0" smtClean="0">
                <a:solidFill>
                  <a:schemeClr val="bg1"/>
                </a:solidFill>
                <a:ea typeface="华文隶书" pitchFamily="2" charset="-122"/>
                <a:cs typeface="Arial" pitchFamily="34" charset="0"/>
              </a:rPr>
              <a:t>       </a:t>
            </a:r>
            <a:r>
              <a:rPr lang="en-US" altLang="zh-CN" sz="4400" b="1" dirty="0" err="1" smtClean="0">
                <a:solidFill>
                  <a:schemeClr val="bg1"/>
                </a:solidFill>
                <a:ea typeface="华文隶书" pitchFamily="2" charset="-122"/>
                <a:cs typeface="Arial" pitchFamily="34" charset="0"/>
              </a:rPr>
              <a:t>Semu</a:t>
            </a:r>
            <a:r>
              <a:rPr lang="zh-CN" altLang="en-US" sz="4400" b="1" dirty="0" smtClean="0">
                <a:solidFill>
                  <a:schemeClr val="bg1"/>
                </a:solidFill>
                <a:ea typeface="华文隶书" pitchFamily="2" charset="-122"/>
                <a:cs typeface="Arial" pitchFamily="34" charset="0"/>
              </a:rPr>
              <a:t> </a:t>
            </a:r>
            <a:r>
              <a:rPr lang="en-US" altLang="zh-CN" sz="4400" b="1" dirty="0" smtClean="0">
                <a:solidFill>
                  <a:schemeClr val="bg1"/>
                </a:solidFill>
                <a:ea typeface="华文隶书" pitchFamily="2" charset="-122"/>
                <a:cs typeface="Arial" pitchFamily="34" charset="0"/>
              </a:rPr>
              <a:t>DNA STUDY</a:t>
            </a:r>
          </a:p>
          <a:p>
            <a:endParaRPr lang="en-US" altLang="zh-CN" sz="4400" b="1" dirty="0">
              <a:solidFill>
                <a:schemeClr val="bg1"/>
              </a:solidFill>
              <a:ea typeface="华文隶书" pitchFamily="2" charset="-122"/>
              <a:cs typeface="Arial" pitchFamily="34" charset="0"/>
            </a:endParaRPr>
          </a:p>
          <a:p>
            <a:r>
              <a:rPr lang="en-US" altLang="zh-CN" sz="4600" dirty="0" smtClean="0">
                <a:solidFill>
                  <a:schemeClr val="bg1"/>
                </a:solidFill>
                <a:latin typeface="Arial Rounded MT Bold" pitchFamily="34" charset="0"/>
                <a:ea typeface="华文隶书" pitchFamily="2" charset="-122"/>
              </a:rPr>
              <a:t>                            		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itchFamily="34" charset="0"/>
                <a:ea typeface="华文隶书" pitchFamily="2" charset="-122"/>
                <a:cs typeface="Arial" pitchFamily="34" charset="0"/>
              </a:rPr>
              <a:t>Daisy</a:t>
            </a:r>
            <a:r>
              <a:rPr lang="zh-CN" altLang="en-US" sz="2400" b="1" dirty="0" smtClean="0">
                <a:solidFill>
                  <a:schemeClr val="bg1"/>
                </a:solidFill>
                <a:latin typeface="Arial" pitchFamily="34" charset="0"/>
                <a:ea typeface="华文隶书" pitchFamily="2" charset="-122"/>
                <a:cs typeface="Arial" pitchFamily="34" charset="0"/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Arial" pitchFamily="34" charset="0"/>
                <a:ea typeface="华文隶书" pitchFamily="2" charset="-122"/>
                <a:cs typeface="Arial" pitchFamily="34" charset="0"/>
              </a:rPr>
              <a:t>Zeng</a:t>
            </a:r>
            <a:endParaRPr lang="en-US" altLang="zh-CN" sz="2400" b="1" dirty="0" smtClean="0">
              <a:solidFill>
                <a:schemeClr val="bg1"/>
              </a:solidFill>
              <a:latin typeface="Arial" pitchFamily="34" charset="0"/>
              <a:ea typeface="华文隶书" pitchFamily="2" charset="-122"/>
              <a:cs typeface="Arial" pitchFamily="34" charset="0"/>
            </a:endParaRPr>
          </a:p>
          <a:p>
            <a:pPr algn="r"/>
            <a:r>
              <a:rPr lang="en-US" altLang="zh-CN" sz="4600" dirty="0">
                <a:solidFill>
                  <a:schemeClr val="bg1"/>
                </a:solidFill>
                <a:latin typeface="Arial Rounded MT Bold" pitchFamily="34" charset="0"/>
                <a:ea typeface="华文隶书" pitchFamily="2" charset="-122"/>
              </a:rPr>
              <a:t> </a:t>
            </a:r>
            <a:r>
              <a:rPr lang="en-US" altLang="zh-CN" sz="4600" dirty="0" smtClean="0">
                <a:solidFill>
                  <a:schemeClr val="bg1"/>
                </a:solidFill>
                <a:latin typeface="Arial Rounded MT Bold" pitchFamily="34" charset="0"/>
                <a:ea typeface="华文隶书" pitchFamily="2" charset="-122"/>
              </a:rPr>
              <a:t>                            </a:t>
            </a:r>
            <a:endParaRPr lang="en-US" altLang="zh-CN" sz="2800" dirty="0">
              <a:solidFill>
                <a:schemeClr val="bg1"/>
              </a:solidFill>
              <a:latin typeface="Arial Rounded MT Bold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531" y="4783667"/>
            <a:ext cx="2651167" cy="37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2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1"/>
    </mc:Choice>
    <mc:Fallback xmlns="">
      <p:transition spd="slow" advTm="721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6" y="957922"/>
            <a:ext cx="8311555" cy="33104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与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本地仓库建立连接（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centos6.5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系统）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60032" y="1921396"/>
            <a:ext cx="3709829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下载一个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gitk</a:t>
            </a:r>
            <a:r>
              <a:rPr lang="zh-CN" altLang="en-US" sz="1400" dirty="0" smtClean="0">
                <a:solidFill>
                  <a:srgbClr val="FF0000"/>
                </a:solidFill>
              </a:rPr>
              <a:t>，可以用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gui</a:t>
            </a:r>
            <a:r>
              <a:rPr lang="zh-CN" altLang="en-US" sz="1400" dirty="0" smtClean="0">
                <a:solidFill>
                  <a:srgbClr val="FF0000"/>
                </a:solidFill>
              </a:rPr>
              <a:t>直观查看项目进程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4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5292"/>
            <a:ext cx="6085681" cy="45144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83968" y="985292"/>
            <a:ext cx="288032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github</a:t>
            </a:r>
            <a:r>
              <a:rPr lang="zh-CN" altLang="en-US" sz="1400" dirty="0" smtClean="0">
                <a:solidFill>
                  <a:srgbClr val="FF0000"/>
                </a:solidFill>
              </a:rPr>
              <a:t>托管，对项目进行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git</a:t>
            </a:r>
            <a:r>
              <a:rPr lang="zh-CN" altLang="en-US" sz="1400" dirty="0" smtClean="0">
                <a:solidFill>
                  <a:srgbClr val="FF0000"/>
                </a:solidFill>
              </a:rPr>
              <a:t>管理，建立空仓库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2500" y="4657700"/>
            <a:ext cx="2775822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密码管理，暂时没用过，应该以后会很有用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5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819125"/>
            <a:ext cx="7258050" cy="3838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39952" y="2985800"/>
            <a:ext cx="288032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在本地建立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ssh</a:t>
            </a:r>
            <a:r>
              <a:rPr lang="zh-CN" altLang="en-US" sz="1400" dirty="0" smtClean="0">
                <a:solidFill>
                  <a:srgbClr val="FF0000"/>
                </a:solidFill>
              </a:rPr>
              <a:t>公钥，与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github</a:t>
            </a:r>
            <a:r>
              <a:rPr lang="zh-CN" altLang="en-US" sz="1400" dirty="0" smtClean="0">
                <a:solidFill>
                  <a:srgbClr val="FF0000"/>
                </a:solidFill>
              </a:rPr>
              <a:t>建立联系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85292"/>
            <a:ext cx="8278404" cy="30594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85720" y="4078165"/>
            <a:ext cx="2880320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测试是否连接成功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39620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https://blog.csdn.net/fenghuibian/article/details/73350890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4369668"/>
            <a:ext cx="7505700" cy="10096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553314" y="3908887"/>
            <a:ext cx="35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此处需要输入密码，该密码与公钥生成时设定的密码一致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2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359307"/>
            <a:ext cx="7867650" cy="14954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300192" y="1953130"/>
            <a:ext cx="1693992" cy="73866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原因是建立的不是一个空仓库！！导致代码冲突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396203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</a:t>
            </a:r>
            <a:r>
              <a:rPr lang="zh-CN" altLang="en-US" dirty="0" smtClean="0"/>
              <a:t>//</a:t>
            </a:r>
            <a:r>
              <a:rPr lang="en-US" altLang="zh-CN" dirty="0" smtClean="0"/>
              <a:t>www.linuxidc.com/Linux/2012-04/58985.htm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4614" y="784018"/>
            <a:ext cx="839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建立连接后，将本地代码库推到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上新建的</a:t>
            </a:r>
            <a:r>
              <a:rPr lang="en-US" altLang="zh-CN" dirty="0" err="1" smtClean="0"/>
              <a:t>Semu_src</a:t>
            </a:r>
            <a:r>
              <a:rPr lang="zh-CN" altLang="en-US" dirty="0" smtClean="0"/>
              <a:t>项目中，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报错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285617"/>
            <a:ext cx="7915275" cy="1638300"/>
          </a:xfrm>
          <a:prstGeom prst="rect">
            <a:avLst/>
          </a:prstGeom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686320" y="3796990"/>
            <a:ext cx="61387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强推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614" y="784018"/>
            <a:ext cx="839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push</a:t>
            </a:r>
            <a:r>
              <a:rPr lang="zh-CN" altLang="en-US" dirty="0" smtClean="0"/>
              <a:t>后结果如图：疑问如果所有人都强推，岂不乱套了？有没有办法阻止强推？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686320" y="3796990"/>
            <a:ext cx="61387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强推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5332"/>
            <a:ext cx="7704856" cy="367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614" y="831984"/>
            <a:ext cx="839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添加合作者：好像私有的限定为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686320" y="3796990"/>
            <a:ext cx="61387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强推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201316"/>
            <a:ext cx="8376170" cy="33737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2" y="4575051"/>
            <a:ext cx="8370168" cy="22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14"/>
    </mc:Choice>
    <mc:Fallback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01316"/>
            <a:ext cx="4324350" cy="3971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 desktop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614" y="831984"/>
            <a:ext cx="839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配置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419872" y="1561490"/>
            <a:ext cx="61387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强推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235360"/>
            <a:ext cx="3838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01316"/>
            <a:ext cx="4324350" cy="3971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 desktop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托管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614" y="831984"/>
            <a:ext cx="8399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配置（密码 </a:t>
            </a:r>
            <a:r>
              <a:rPr lang="en-US" altLang="zh-CN" dirty="0" smtClean="0"/>
              <a:t>1989zeng0310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419872" y="1561490"/>
            <a:ext cx="61387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强推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235360"/>
            <a:ext cx="3838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14"/>
    </mc:Choice>
    <mc:Fallback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参考网站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20" y="1129308"/>
            <a:ext cx="835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</a:t>
            </a:r>
            <a:r>
              <a:rPr lang="zh-CN" altLang="en-US" dirty="0" smtClean="0"/>
              <a:t>-scm</a:t>
            </a:r>
            <a:r>
              <a:rPr lang="zh-CN" altLang="en-US" dirty="0"/>
              <a:t>.com/book/zh/v1/%E5%88%86%E5%B8%83%E5%BC%8F-Git-%E9%A1%B9%E7%9B%AE%E7%9A%84%E7%AE%A1%E7%90%86</a:t>
            </a:r>
          </a:p>
        </p:txBody>
      </p:sp>
      <p:sp>
        <p:nvSpPr>
          <p:cNvPr id="4" name="矩形 3"/>
          <p:cNvSpPr/>
          <p:nvPr/>
        </p:nvSpPr>
        <p:spPr>
          <a:xfrm>
            <a:off x="285720" y="1922341"/>
            <a:ext cx="375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http://www.bootcss.com/p/git-guide/</a:t>
            </a:r>
          </a:p>
        </p:txBody>
      </p:sp>
      <p:sp>
        <p:nvSpPr>
          <p:cNvPr id="5" name="矩形 4"/>
          <p:cNvSpPr/>
          <p:nvPr/>
        </p:nvSpPr>
        <p:spPr>
          <a:xfrm>
            <a:off x="285720" y="2464663"/>
            <a:ext cx="5310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https://www.cnblogs.com/fps2tao/p/7825742.html</a:t>
            </a:r>
          </a:p>
        </p:txBody>
      </p:sp>
    </p:spTree>
    <p:extLst>
      <p:ext uri="{BB962C8B-B14F-4D97-AF65-F5344CB8AC3E}">
        <p14:creationId xmlns:p14="http://schemas.microsoft.com/office/powerpoint/2010/main" val="30156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加入节点或者项目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57158" y="928675"/>
            <a:ext cx="4071966" cy="285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Chrome</a:t>
            </a:r>
            <a:r>
              <a:rPr lang="zh-CN" altLang="en-US" sz="1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登录：</a:t>
            </a:r>
            <a:r>
              <a:rPr lang="en-US" altLang="zh-CN" sz="10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https://github.com/ryanyan0312/semu/invitations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57" y="1285864"/>
            <a:ext cx="5114937" cy="375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000628" y="3143252"/>
            <a:ext cx="1500198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选择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Accept</a:t>
            </a:r>
            <a:r>
              <a:rPr lang="zh-CN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invitation</a:t>
            </a:r>
          </a:p>
        </p:txBody>
      </p:sp>
    </p:spTree>
    <p:extLst>
      <p:ext uri="{BB962C8B-B14F-4D97-AF65-F5344CB8AC3E}">
        <p14:creationId xmlns:p14="http://schemas.microsoft.com/office/powerpoint/2010/main" val="33344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加入节点或者项目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6"/>
            <a:ext cx="6429420" cy="378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702" y="2928938"/>
            <a:ext cx="2357425" cy="168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44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加入节点或者项目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12"/>
            <a:ext cx="4857784" cy="33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00430" y="2357434"/>
            <a:ext cx="928694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选择文件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357554" y="3571880"/>
            <a:ext cx="928694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合并分支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071670" y="4143384"/>
            <a:ext cx="714380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提交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214426"/>
            <a:ext cx="4080909" cy="386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000892" y="4143384"/>
            <a:ext cx="1000132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已更新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BSVSource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建立（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centos6.5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系统）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72198" y="1134414"/>
            <a:ext cx="1524138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进入目标文件夹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6" y="1126915"/>
            <a:ext cx="5229225" cy="3238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3996" y="1572746"/>
            <a:ext cx="1171660" cy="285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$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git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init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13184" y="1950772"/>
            <a:ext cx="1162472" cy="285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$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git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add *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" y="2267375"/>
            <a:ext cx="4810125" cy="4286250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786050" y="2612526"/>
            <a:ext cx="1281894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查看新建状态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514" y="2994304"/>
            <a:ext cx="7791450" cy="2952750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316416" y="4198019"/>
            <a:ext cx="1152128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提交并说明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050" y="5359519"/>
            <a:ext cx="4124325" cy="1009650"/>
          </a:xfrm>
          <a:prstGeom prst="rect">
            <a:avLst/>
          </a:prstGeom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834266" y="5310166"/>
            <a:ext cx="1266125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查看提交记录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5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94" y="1057300"/>
            <a:ext cx="7353300" cy="2552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BSVSource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建立（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centos6.5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系统）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856174" y="1572765"/>
            <a:ext cx="1732050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打标签和查看标签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建立本地仓库（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centos6.5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系统）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972690"/>
            <a:ext cx="5829300" cy="1200150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716016" y="1129308"/>
            <a:ext cx="173205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在本地公共目录下建立裸仓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188834"/>
            <a:ext cx="40671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2" y="1261430"/>
            <a:ext cx="6715125" cy="1676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20" y="428608"/>
            <a:ext cx="8358246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与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本地仓库建立连接（</a:t>
            </a:r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centos6.5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系统）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580112" y="2408910"/>
            <a:ext cx="2775822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将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BSVSource</a:t>
            </a:r>
            <a:r>
              <a:rPr lang="zh-CN" altLang="en-US" sz="1400" dirty="0" smtClean="0">
                <a:solidFill>
                  <a:srgbClr val="FF0000"/>
                </a:solidFill>
              </a:rPr>
              <a:t>下的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git</a:t>
            </a:r>
            <a:r>
              <a:rPr lang="zh-CN" altLang="en-US" sz="1400" dirty="0" smtClean="0">
                <a:solidFill>
                  <a:srgbClr val="FF0000"/>
                </a:solidFill>
              </a:rPr>
              <a:t>库</a:t>
            </a:r>
            <a:r>
              <a:rPr lang="en-US" altLang="zh-CN" sz="1400" dirty="0" smtClean="0">
                <a:solidFill>
                  <a:srgbClr val="FF0000"/>
                </a:solidFill>
              </a:rPr>
              <a:t>push</a:t>
            </a:r>
            <a:r>
              <a:rPr lang="zh-CN" altLang="en-US" sz="1400" dirty="0" smtClean="0">
                <a:solidFill>
                  <a:srgbClr val="FF0000"/>
                </a:solidFill>
              </a:rPr>
              <a:t>到本地裸仓库，对仓库进行初始化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78" y="919758"/>
            <a:ext cx="6562725" cy="20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82" y="3648422"/>
            <a:ext cx="6315075" cy="1657350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36014" y="3247431"/>
            <a:ext cx="8315944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受限于</a:t>
            </a:r>
            <a:r>
              <a:rPr lang="en-US" altLang="zh-CN" sz="1400" dirty="0" smtClean="0">
                <a:solidFill>
                  <a:srgbClr val="FF0000"/>
                </a:solidFill>
              </a:rPr>
              <a:t>/opt/</a:t>
            </a:r>
            <a:r>
              <a:rPr lang="zh-CN" altLang="en-US" sz="1400" dirty="0" smtClean="0">
                <a:solidFill>
                  <a:srgbClr val="FF0000"/>
                </a:solidFill>
              </a:rPr>
              <a:t>目录不是共享目录，因此报错，在本地建仓，结果如下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"/>
    </mc:Choice>
    <mc:Fallback xmlns="">
      <p:transition spd="slow" advTm="481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15965</TotalTime>
  <Words>464</Words>
  <Application>Microsoft Office PowerPoint</Application>
  <PresentationFormat>全屏显示(16:10)</PresentationFormat>
  <Paragraphs>66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 Unicode MS</vt:lpstr>
      <vt:lpstr>黑体</vt:lpstr>
      <vt:lpstr>华文隶书</vt:lpstr>
      <vt:lpstr>宋体</vt:lpstr>
      <vt:lpstr>Arial</vt:lpstr>
      <vt:lpstr>Arial Rounded MT Bold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danielbai</dc:creator>
  <cp:lastModifiedBy>sam</cp:lastModifiedBy>
  <cp:revision>675</cp:revision>
  <dcterms:created xsi:type="dcterms:W3CDTF">2014-09-19T08:29:54Z</dcterms:created>
  <dcterms:modified xsi:type="dcterms:W3CDTF">2019-04-24T02:36:45Z</dcterms:modified>
</cp:coreProperties>
</file>