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4.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5.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6.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7.xml" ContentType="application/vnd.openxmlformats-officedocument.theme+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8.xml" ContentType="application/vnd.openxmlformats-officedocument.theme+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9.xml" ContentType="application/vnd.openxmlformats-officedocument.theme+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theme/theme10.xml" ContentType="application/vnd.openxmlformats-officedocument.theme+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theme/theme11.xml" ContentType="application/vnd.openxmlformats-officedocument.theme+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theme/theme12.xml" ContentType="application/vnd.openxmlformats-officedocument.theme+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theme/theme13.xml" ContentType="application/vnd.openxmlformats-officedocument.theme+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theme/theme14.xml" ContentType="application/vnd.openxmlformats-officedocument.theme+xml"/>
  <Override PartName="/ppt/theme/theme1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4090" r:id="rId2"/>
    <p:sldMasterId id="2147484130" r:id="rId3"/>
    <p:sldMasterId id="2147484140" r:id="rId4"/>
    <p:sldMasterId id="2147484172" r:id="rId5"/>
    <p:sldMasterId id="2147484200" r:id="rId6"/>
    <p:sldMasterId id="2147484210" r:id="rId7"/>
    <p:sldMasterId id="2147484224" r:id="rId8"/>
    <p:sldMasterId id="2147484431" r:id="rId9"/>
    <p:sldMasterId id="2147484441" r:id="rId10"/>
    <p:sldMasterId id="2147486100" r:id="rId11"/>
    <p:sldMasterId id="2147486612" r:id="rId12"/>
    <p:sldMasterId id="2147486622" r:id="rId13"/>
    <p:sldMasterId id="2147488039" r:id="rId14"/>
  </p:sldMasterIdLst>
  <p:notesMasterIdLst>
    <p:notesMasterId r:id="rId37"/>
  </p:notesMasterIdLst>
  <p:sldIdLst>
    <p:sldId id="342" r:id="rId15"/>
    <p:sldId id="348" r:id="rId16"/>
    <p:sldId id="381" r:id="rId17"/>
    <p:sldId id="400" r:id="rId18"/>
    <p:sldId id="438" r:id="rId19"/>
    <p:sldId id="441" r:id="rId20"/>
    <p:sldId id="444" r:id="rId21"/>
    <p:sldId id="443" r:id="rId22"/>
    <p:sldId id="442" r:id="rId23"/>
    <p:sldId id="426" r:id="rId24"/>
    <p:sldId id="427" r:id="rId25"/>
    <p:sldId id="428" r:id="rId26"/>
    <p:sldId id="430" r:id="rId27"/>
    <p:sldId id="431" r:id="rId28"/>
    <p:sldId id="445" r:id="rId29"/>
    <p:sldId id="446" r:id="rId30"/>
    <p:sldId id="448" r:id="rId31"/>
    <p:sldId id="447" r:id="rId32"/>
    <p:sldId id="449" r:id="rId33"/>
    <p:sldId id="439" r:id="rId34"/>
    <p:sldId id="440" r:id="rId35"/>
    <p:sldId id="432" r:id="rId36"/>
  </p:sldIdLst>
  <p:sldSz cx="9906000" cy="6858000" type="A4"/>
  <p:notesSz cx="6797675" cy="9926638"/>
  <p:defaultTextStyle>
    <a:defPPr>
      <a:defRPr lang="de-DE"/>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00"/>
    <a:srgbClr val="33CC33"/>
    <a:srgbClr val="CCE6EF"/>
    <a:srgbClr val="0080B1"/>
    <a:srgbClr val="009900"/>
    <a:srgbClr val="FF9900"/>
    <a:srgbClr val="006600"/>
    <a:srgbClr val="0251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Stile medio 1 - Color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Stile con tema 1 - Color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7CE84F3-28C3-443E-9E96-99CF82512B78}" styleName="Stile scuro 1 - Colore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Stile scuro 1 - Colore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Stile scuro 1 - Colore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Stile scuro 1 - Colore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06799F8-075E-4A3A-A7F6-7FBC6576F1A4}" styleName="Stile con tema 2 - Colore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Stile con tema 2 - Colore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Stile con tema 2 - Colore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Stile chiaro 2 - Color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Stile con tema 1 - Colore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E25E649-3F16-4E02-A733-19D2CDBF48F0}" styleName="Stile medio 3 - Colore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Stile medio 3 - Colore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EC20E35-A176-4012-BC5E-935CFFF8708E}" styleName="Stile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Stile medio 3 - Colore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Stile medio 3 - Colore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Stile medio 3 - Colore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0000" autoAdjust="0"/>
    <p:restoredTop sz="78863" autoAdjust="0"/>
  </p:normalViewPr>
  <p:slideViewPr>
    <p:cSldViewPr snapToObjects="1">
      <p:cViewPr varScale="1">
        <p:scale>
          <a:sx n="67" d="100"/>
          <a:sy n="67" d="100"/>
        </p:scale>
        <p:origin x="-108" y="-498"/>
      </p:cViewPr>
      <p:guideLst>
        <p:guide orient="horz" pos="2160"/>
        <p:guide pos="3120"/>
      </p:guideLst>
    </p:cSldViewPr>
  </p:slideViewPr>
  <p:notesTextViewPr>
    <p:cViewPr>
      <p:scale>
        <a:sx n="100" d="100"/>
        <a:sy n="100" d="100"/>
      </p:scale>
      <p:origin x="0" y="0"/>
    </p:cViewPr>
  </p:notesTextViewPr>
  <p:sorterViewPr>
    <p:cViewPr>
      <p:scale>
        <a:sx n="66" d="100"/>
        <a:sy n="66" d="100"/>
      </p:scale>
      <p:origin x="0" y="0"/>
    </p:cViewPr>
  </p:sorterViewPr>
  <p:notesViewPr>
    <p:cSldViewPr snapToObjects="1">
      <p:cViewPr>
        <p:scale>
          <a:sx n="150" d="100"/>
          <a:sy n="150" d="100"/>
        </p:scale>
        <p:origin x="-1014" y="1242"/>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 Target="slides/slide4.xml"/><Relationship Id="rId26" Type="http://schemas.openxmlformats.org/officeDocument/2006/relationships/slide" Target="slides/slide12.xml"/><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7.xml"/><Relationship Id="rId34" Type="http://schemas.openxmlformats.org/officeDocument/2006/relationships/slide" Target="slides/slide20.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3.xml"/><Relationship Id="rId25" Type="http://schemas.openxmlformats.org/officeDocument/2006/relationships/slide" Target="slides/slide11.xml"/><Relationship Id="rId33" Type="http://schemas.openxmlformats.org/officeDocument/2006/relationships/slide" Target="slides/slide19.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2.xml"/><Relationship Id="rId20" Type="http://schemas.openxmlformats.org/officeDocument/2006/relationships/slide" Target="slides/slide6.xml"/><Relationship Id="rId29" Type="http://schemas.openxmlformats.org/officeDocument/2006/relationships/slide" Target="slides/slide15.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0.xml"/><Relationship Id="rId32" Type="http://schemas.openxmlformats.org/officeDocument/2006/relationships/slide" Target="slides/slide1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slide" Target="slides/slide14.xml"/><Relationship Id="rId36" Type="http://schemas.openxmlformats.org/officeDocument/2006/relationships/slide" Target="slides/slide22.xml"/><Relationship Id="rId10" Type="http://schemas.openxmlformats.org/officeDocument/2006/relationships/slideMaster" Target="slideMasters/slideMaster10.xml"/><Relationship Id="rId19" Type="http://schemas.openxmlformats.org/officeDocument/2006/relationships/slide" Target="slides/slide5.xml"/><Relationship Id="rId31" Type="http://schemas.openxmlformats.org/officeDocument/2006/relationships/slide" Target="slides/slide17.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8.xml"/><Relationship Id="rId27" Type="http://schemas.openxmlformats.org/officeDocument/2006/relationships/slide" Target="slides/slide13.xml"/><Relationship Id="rId30" Type="http://schemas.openxmlformats.org/officeDocument/2006/relationships/slide" Target="slides/slide16.xml"/><Relationship Id="rId35" Type="http://schemas.openxmlformats.org/officeDocument/2006/relationships/slide" Target="slides/slide2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6400" cy="495300"/>
          </a:xfrm>
          <a:prstGeom prst="rect">
            <a:avLst/>
          </a:prstGeom>
        </p:spPr>
        <p:txBody>
          <a:bodyPr vert="horz" wrap="square" lIns="95562" tIns="47781" rIns="95562" bIns="47781" numCol="1" anchor="t" anchorCtr="0" compatLnSpc="1">
            <a:prstTxWarp prst="textNoShape">
              <a:avLst/>
            </a:prstTxWarp>
          </a:bodyPr>
          <a:lstStyle>
            <a:lvl1pPr>
              <a:defRPr sz="1300">
                <a:latin typeface="Calibri" pitchFamily="34" charset="0"/>
              </a:defRPr>
            </a:lvl1pPr>
          </a:lstStyle>
          <a:p>
            <a:endParaRPr lang="it-IT" altLang="it-IT"/>
          </a:p>
        </p:txBody>
      </p:sp>
      <p:sp>
        <p:nvSpPr>
          <p:cNvPr id="3" name="Datumsplatzhalter 2"/>
          <p:cNvSpPr>
            <a:spLocks noGrp="1"/>
          </p:cNvSpPr>
          <p:nvPr>
            <p:ph type="dt" idx="1"/>
          </p:nvPr>
        </p:nvSpPr>
        <p:spPr>
          <a:xfrm>
            <a:off x="3849688" y="0"/>
            <a:ext cx="2946400" cy="495300"/>
          </a:xfrm>
          <a:prstGeom prst="rect">
            <a:avLst/>
          </a:prstGeom>
        </p:spPr>
        <p:txBody>
          <a:bodyPr vert="horz" wrap="square" lIns="95562" tIns="47781" rIns="95562" bIns="47781" numCol="1" anchor="t" anchorCtr="0" compatLnSpc="1">
            <a:prstTxWarp prst="textNoShape">
              <a:avLst/>
            </a:prstTxWarp>
          </a:bodyPr>
          <a:lstStyle>
            <a:lvl1pPr algn="r">
              <a:defRPr sz="1300">
                <a:latin typeface="Calibri" pitchFamily="34" charset="0"/>
              </a:defRPr>
            </a:lvl1pPr>
          </a:lstStyle>
          <a:p>
            <a:fld id="{7B73D066-05B5-4A6B-AB6A-C556EC6D616D}" type="datetimeFigureOut">
              <a:rPr lang="de-DE" altLang="it-IT"/>
              <a:pPr/>
              <a:t>02.12.2014</a:t>
            </a:fld>
            <a:endParaRPr lang="de-DE" altLang="it-IT"/>
          </a:p>
        </p:txBody>
      </p:sp>
      <p:sp>
        <p:nvSpPr>
          <p:cNvPr id="4" name="Folienbildplatzhalter 3"/>
          <p:cNvSpPr>
            <a:spLocks noGrp="1" noRot="1" noChangeAspect="1"/>
          </p:cNvSpPr>
          <p:nvPr>
            <p:ph type="sldImg" idx="2"/>
          </p:nvPr>
        </p:nvSpPr>
        <p:spPr>
          <a:xfrm>
            <a:off x="711200" y="744538"/>
            <a:ext cx="5375275" cy="3722687"/>
          </a:xfrm>
          <a:prstGeom prst="rect">
            <a:avLst/>
          </a:prstGeom>
          <a:noFill/>
          <a:ln w="12700">
            <a:solidFill>
              <a:prstClr val="black"/>
            </a:solidFill>
          </a:ln>
        </p:spPr>
        <p:txBody>
          <a:bodyPr vert="horz" lIns="95562" tIns="47781" rIns="95562" bIns="47781" rtlCol="0" anchor="ctr"/>
          <a:lstStyle/>
          <a:p>
            <a:pPr lvl="0"/>
            <a:endParaRPr lang="de-DE" noProof="0"/>
          </a:p>
        </p:txBody>
      </p:sp>
      <p:sp>
        <p:nvSpPr>
          <p:cNvPr id="5" name="Notizenplatzhalter 4"/>
          <p:cNvSpPr>
            <a:spLocks noGrp="1"/>
          </p:cNvSpPr>
          <p:nvPr>
            <p:ph type="body" sz="quarter" idx="3"/>
          </p:nvPr>
        </p:nvSpPr>
        <p:spPr>
          <a:xfrm>
            <a:off x="679450" y="4714875"/>
            <a:ext cx="5438775" cy="4467225"/>
          </a:xfrm>
          <a:prstGeom prst="rect">
            <a:avLst/>
          </a:prstGeom>
        </p:spPr>
        <p:txBody>
          <a:bodyPr vert="horz" lIns="95562" tIns="47781" rIns="95562" bIns="47781" rtlCol="0"/>
          <a:lstStyle/>
          <a:p>
            <a:pPr lvl="0"/>
            <a:r>
              <a:rPr lang="de-DE" noProof="0" smtClean="0"/>
              <a:t>Textmasterformat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
        <p:nvSpPr>
          <p:cNvPr id="6" name="Fußzeilenplatzhalter 5"/>
          <p:cNvSpPr>
            <a:spLocks noGrp="1"/>
          </p:cNvSpPr>
          <p:nvPr>
            <p:ph type="ftr" sz="quarter" idx="4"/>
          </p:nvPr>
        </p:nvSpPr>
        <p:spPr>
          <a:xfrm>
            <a:off x="0" y="9429750"/>
            <a:ext cx="2946400" cy="495300"/>
          </a:xfrm>
          <a:prstGeom prst="rect">
            <a:avLst/>
          </a:prstGeom>
        </p:spPr>
        <p:txBody>
          <a:bodyPr vert="horz" lIns="95562" tIns="47781" rIns="95562" bIns="47781" rtlCol="0" anchor="b"/>
          <a:lstStyle>
            <a:lvl1pPr algn="l" fontAlgn="auto">
              <a:spcBef>
                <a:spcPts val="0"/>
              </a:spcBef>
              <a:spcAft>
                <a:spcPts val="0"/>
              </a:spcAft>
              <a:defRPr sz="1300">
                <a:latin typeface="+mn-lt"/>
                <a:cs typeface="+mn-cs"/>
              </a:defRPr>
            </a:lvl1pPr>
          </a:lstStyle>
          <a:p>
            <a:pPr>
              <a:defRPr/>
            </a:pPr>
            <a:r>
              <a:rPr lang="en-US" altLang="ja-JP"/>
              <a:t>© NTT DATA</a:t>
            </a:r>
          </a:p>
        </p:txBody>
      </p:sp>
      <p:sp>
        <p:nvSpPr>
          <p:cNvPr id="7" name="Foliennummernplatzhalter 6"/>
          <p:cNvSpPr>
            <a:spLocks noGrp="1"/>
          </p:cNvSpPr>
          <p:nvPr>
            <p:ph type="sldNum" sz="quarter" idx="5"/>
          </p:nvPr>
        </p:nvSpPr>
        <p:spPr>
          <a:xfrm>
            <a:off x="3849688" y="9429750"/>
            <a:ext cx="2946400" cy="495300"/>
          </a:xfrm>
          <a:prstGeom prst="rect">
            <a:avLst/>
          </a:prstGeom>
        </p:spPr>
        <p:txBody>
          <a:bodyPr vert="horz" wrap="square" lIns="95562" tIns="47781" rIns="95562" bIns="47781" numCol="1" anchor="b" anchorCtr="0" compatLnSpc="1">
            <a:prstTxWarp prst="textNoShape">
              <a:avLst/>
            </a:prstTxWarp>
          </a:bodyPr>
          <a:lstStyle>
            <a:lvl1pPr algn="r">
              <a:defRPr sz="1300">
                <a:latin typeface="Calibri" pitchFamily="34" charset="0"/>
              </a:defRPr>
            </a:lvl1pPr>
          </a:lstStyle>
          <a:p>
            <a:fld id="{CE548B35-F600-4234-9D69-B7511B3DC7C7}" type="slidenum">
              <a:rPr lang="de-DE" altLang="it-IT"/>
              <a:pPr/>
              <a:t>‹#›</a:t>
            </a:fld>
            <a:endParaRPr lang="de-DE" altLang="it-IT"/>
          </a:p>
        </p:txBody>
      </p:sp>
      <p:sp>
        <p:nvSpPr>
          <p:cNvPr id="162824" name="AutoShape 8"/>
          <p:cNvSpPr>
            <a:spLocks noChangeArrowheads="1"/>
          </p:cNvSpPr>
          <p:nvPr/>
        </p:nvSpPr>
        <p:spPr bwMode="auto">
          <a:xfrm>
            <a:off x="685800" y="9185275"/>
            <a:ext cx="306388" cy="234950"/>
          </a:xfrm>
          <a:prstGeom prst="rightArrow">
            <a:avLst>
              <a:gd name="adj1" fmla="val 50000"/>
              <a:gd name="adj2" fmla="val 35602"/>
            </a:avLst>
          </a:prstGeom>
          <a:solidFill>
            <a:srgbClr val="5981CF"/>
          </a:solidFill>
          <a:ln w="6350">
            <a:solidFill>
              <a:schemeClr val="tx2"/>
            </a:solidFill>
            <a:miter lim="800000"/>
            <a:headEnd/>
            <a:tailEnd/>
          </a:ln>
        </p:spPr>
        <p:txBody>
          <a:bodyPr wrap="none"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it-IT" altLang="it-IT">
              <a:solidFill>
                <a:srgbClr val="5981CF"/>
              </a:solidFill>
              <a:latin typeface="Calibri" pitchFamily="34" charset="0"/>
            </a:endParaRPr>
          </a:p>
        </p:txBody>
      </p:sp>
    </p:spTree>
    <p:extLst>
      <p:ext uri="{BB962C8B-B14F-4D97-AF65-F5344CB8AC3E}">
        <p14:creationId xmlns:p14="http://schemas.microsoft.com/office/powerpoint/2010/main" val="11083270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CE548B35-F600-4234-9D69-B7511B3DC7C7}" type="slidenum">
              <a:rPr lang="de-DE" altLang="it-IT" smtClean="0"/>
              <a:pPr/>
              <a:t>10</a:t>
            </a:fld>
            <a:endParaRPr lang="de-DE" altLang="it-IT"/>
          </a:p>
        </p:txBody>
      </p:sp>
    </p:spTree>
    <p:extLst>
      <p:ext uri="{BB962C8B-B14F-4D97-AF65-F5344CB8AC3E}">
        <p14:creationId xmlns:p14="http://schemas.microsoft.com/office/powerpoint/2010/main" val="31281503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10.xml"/><Relationship Id="rId5" Type="http://schemas.openxmlformats.org/officeDocument/2006/relationships/image" Target="../media/image1.png"/><Relationship Id="rId4" Type="http://schemas.openxmlformats.org/officeDocument/2006/relationships/image" Target="../media/image12.png"/></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1.xml"/><Relationship Id="rId4" Type="http://schemas.openxmlformats.org/officeDocument/2006/relationships/image" Target="../media/image7.png"/></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2.xml"/><Relationship Id="rId4" Type="http://schemas.openxmlformats.org/officeDocument/2006/relationships/image" Target="../media/image7.png"/></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3.xml"/><Relationship Id="rId4" Type="http://schemas.openxmlformats.org/officeDocument/2006/relationships/image" Target="../media/image7.png"/></Relationships>
</file>

<file path=ppt/slideLayouts/_rels/slideLayout13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4.xml"/></Relationships>
</file>

<file path=ppt/slideLayouts/_rels/slideLayout13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14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14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14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14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14.xml"/><Relationship Id="rId5" Type="http://schemas.openxmlformats.org/officeDocument/2006/relationships/image" Target="../media/image1.png"/><Relationship Id="rId4" Type="http://schemas.openxmlformats.org/officeDocument/2006/relationships/image" Target="../media/image12.png"/></Relationships>
</file>

<file path=ppt/slideLayouts/_rels/slideLayout14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4.xml"/><Relationship Id="rId5" Type="http://schemas.openxmlformats.org/officeDocument/2006/relationships/image" Target="../media/image1.png"/><Relationship Id="rId4" Type="http://schemas.openxmlformats.org/officeDocument/2006/relationships/image" Target="../media/image12.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5.xml"/><Relationship Id="rId5" Type="http://schemas.openxmlformats.org/officeDocument/2006/relationships/image" Target="../media/image1.png"/><Relationship Id="rId4" Type="http://schemas.openxmlformats.org/officeDocument/2006/relationships/image" Target="../media/image12.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6.xml"/><Relationship Id="rId4" Type="http://schemas.openxmlformats.org/officeDocument/2006/relationships/image" Target="../media/image7.pn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8.xml"/><Relationship Id="rId5" Type="http://schemas.openxmlformats.org/officeDocument/2006/relationships/image" Target="../media/image1.png"/><Relationship Id="rId4" Type="http://schemas.openxmlformats.org/officeDocument/2006/relationships/image" Target="../media/image12.png"/></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9.xml"/><Relationship Id="rId4" Type="http://schemas.openxmlformats.org/officeDocument/2006/relationships/image" Target="../media/image7.png"/></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Title Slide with image">
    <p:spTree>
      <p:nvGrpSpPr>
        <p:cNvPr id="1" name=""/>
        <p:cNvGrpSpPr/>
        <p:nvPr/>
      </p:nvGrpSpPr>
      <p:grpSpPr>
        <a:xfrm>
          <a:off x="0" y="0"/>
          <a:ext cx="0" cy="0"/>
          <a:chOff x="0" y="0"/>
          <a:chExt cx="0" cy="0"/>
        </a:xfrm>
      </p:grpSpPr>
      <p:pic>
        <p:nvPicPr>
          <p:cNvPr id="7" name="Picture 22" descr="NTT_logo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9" descr="NTT_Title_Slide_w_Imag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5"/>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GB" altLang="en-US">
              <a:solidFill>
                <a:srgbClr val="000000"/>
              </a:solidFill>
              <a:latin typeface="Calibri" pitchFamily="34" charset="0"/>
            </a:endParaRPr>
          </a:p>
        </p:txBody>
      </p:sp>
      <p:sp>
        <p:nvSpPr>
          <p:cNvPr id="11" name="Rectangle 18"/>
          <p:cNvSpPr/>
          <p:nvPr/>
        </p:nvSpPr>
        <p:spPr>
          <a:xfrm>
            <a:off x="2740025" y="4763"/>
            <a:ext cx="7165975" cy="2949575"/>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13" name="TextBox 16"/>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t>Copyright © 2012 NTT DATA Corporation</a:t>
            </a:r>
          </a:p>
        </p:txBody>
      </p:sp>
      <p:sp>
        <p:nvSpPr>
          <p:cNvPr id="15" name="Rectangle 6"/>
          <p:cNvSpPr/>
          <p:nvPr/>
        </p:nvSpPr>
        <p:spPr>
          <a:xfrm>
            <a:off x="2740025" y="2917825"/>
            <a:ext cx="7165975" cy="12731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9" name="Text Placeholder 2"/>
          <p:cNvSpPr>
            <a:spLocks noGrp="1"/>
          </p:cNvSpPr>
          <p:nvPr>
            <p:ph type="body" idx="13"/>
          </p:nvPr>
        </p:nvSpPr>
        <p:spPr>
          <a:xfrm>
            <a:off x="2972230" y="4379540"/>
            <a:ext cx="6637823" cy="1041845"/>
          </a:xfrm>
          <a:prstGeom prst="rect">
            <a:avLst/>
          </a:prstGeom>
        </p:spPr>
        <p:txBody>
          <a:bodyPr anchor="t">
            <a:normAutofit/>
          </a:bodyPr>
          <a:lstStyle>
            <a:lvl1pPr marL="0" marR="0" indent="0" algn="l" defTabSz="457200" rtl="0" eaLnBrk="1" fontAlgn="auto" latinLnBrk="0" hangingPunct="1">
              <a:lnSpc>
                <a:spcPct val="100000"/>
              </a:lnSpc>
              <a:spcBef>
                <a:spcPts val="0"/>
              </a:spcBef>
              <a:spcAft>
                <a:spcPts val="0"/>
              </a:spcAft>
              <a:buClrTx/>
              <a:buSzTx/>
              <a:buFont typeface="Arial"/>
              <a:buNone/>
              <a:tabLst/>
              <a:defRPr sz="16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4"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9"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noProof="0" smtClean="0"/>
              <a:t>Fare clic per modificare stili del testo dello schema</a:t>
            </a:r>
          </a:p>
          <a:p>
            <a:pPr lvl="1"/>
            <a:r>
              <a:rPr lang="it-IT" noProof="0" smtClean="0"/>
              <a:t>Secondo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noProof="0" smtClean="0"/>
              <a:t>Fare clic per modificare lo stile del titolo</a:t>
            </a:r>
            <a:endParaRPr lang="en-GB" noProof="0" dirty="0"/>
          </a:p>
        </p:txBody>
      </p:sp>
      <p:sp>
        <p:nvSpPr>
          <p:cNvPr id="12" name="Text Placeholder 18"/>
          <p:cNvSpPr>
            <a:spLocks noGrp="1"/>
          </p:cNvSpPr>
          <p:nvPr>
            <p:ph type="body" sz="quarter" idx="10"/>
          </p:nvPr>
        </p:nvSpPr>
        <p:spPr>
          <a:xfrm>
            <a:off x="272480" y="188640"/>
            <a:ext cx="2016224" cy="731838"/>
          </a:xfrm>
          <a:prstGeom prst="rect">
            <a:avLst/>
          </a:prstGeom>
        </p:spPr>
        <p:txBody>
          <a:bodyPr vert="horz" lIns="182880" rIns="182880" anchor="ctr" anchorCtr="0"/>
          <a:lstStyle>
            <a:lvl1pPr>
              <a:buNone/>
              <a:defRPr sz="1600">
                <a:solidFill>
                  <a:schemeClr val="tx2"/>
                </a:solidFill>
              </a:defRPr>
            </a:lvl1pPr>
          </a:lstStyle>
          <a:p>
            <a:pPr lvl="0"/>
            <a:r>
              <a:rPr lang="it-IT" noProof="0" smtClean="0"/>
              <a:t>Fare clic per modificare stili del testo dello schema</a:t>
            </a:r>
          </a:p>
        </p:txBody>
      </p:sp>
    </p:spTree>
    <p:extLst>
      <p:ext uri="{BB962C8B-B14F-4D97-AF65-F5344CB8AC3E}">
        <p14:creationId xmlns:p14="http://schemas.microsoft.com/office/powerpoint/2010/main" val="4031031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olo e contenuto">
    <p:spTree>
      <p:nvGrpSpPr>
        <p:cNvPr id="1" name=""/>
        <p:cNvGrpSpPr/>
        <p:nvPr/>
      </p:nvGrpSpPr>
      <p:grpSpPr>
        <a:xfrm>
          <a:off x="0" y="0"/>
          <a:ext cx="0" cy="0"/>
          <a:chOff x="0" y="0"/>
          <a:chExt cx="0" cy="0"/>
        </a:xfrm>
      </p:grpSpPr>
      <p:sp>
        <p:nvSpPr>
          <p:cNvPr id="7" name="Rectangle 11"/>
          <p:cNvSpPr/>
          <p:nvPr userDrawn="1"/>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8" name="Rectangle 4"/>
          <p:cNvSpPr/>
          <p:nvPr userDrawn="1"/>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9" name="Picture 19" descr="NTT_Title_Slide_w_Image.jpg"/>
          <p:cNvPicPr>
            <a:picLocks noChangeAspect="1"/>
          </p:cNvPicPr>
          <p:nvPr userDrawn="1"/>
        </p:nvPicPr>
        <p:blipFill>
          <a:blip r:embed="rId2"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olo 1"/>
          <p:cNvSpPr>
            <a:spLocks noGrp="1"/>
          </p:cNvSpPr>
          <p:nvPr>
            <p:ph type="title"/>
          </p:nvPr>
        </p:nvSpPr>
        <p:spPr>
          <a:xfrm>
            <a:off x="832974" y="314326"/>
            <a:ext cx="8152474" cy="365125"/>
          </a:xfrm>
          <a:prstGeom prst="rect">
            <a:avLst/>
          </a:prstGeom>
        </p:spPr>
        <p:txBody>
          <a:bodyPr/>
          <a:lstStyle/>
          <a:p>
            <a:r>
              <a:rPr lang="it-IT" smtClean="0"/>
              <a:t>Fare clic per modificare lo stile del titolo</a:t>
            </a:r>
            <a:endParaRPr lang="it-IT"/>
          </a:p>
        </p:txBody>
      </p:sp>
      <p:sp>
        <p:nvSpPr>
          <p:cNvPr id="3" name="Segnaposto contenuto 2"/>
          <p:cNvSpPr>
            <a:spLocks noGrp="1"/>
          </p:cNvSpPr>
          <p:nvPr>
            <p:ph idx="1"/>
          </p:nvPr>
        </p:nvSpPr>
        <p:spPr>
          <a:xfrm>
            <a:off x="428229" y="1341438"/>
            <a:ext cx="8915400" cy="4525962"/>
          </a:xfrm>
          <a:prstGeom prst="rect">
            <a:avLst/>
          </a:prstGeo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4"/>
          <p:cNvSpPr>
            <a:spLocks noGrp="1" noChangeArrowheads="1"/>
          </p:cNvSpPr>
          <p:nvPr>
            <p:ph type="dt" sz="half" idx="10"/>
          </p:nvPr>
        </p:nvSpPr>
        <p:spPr>
          <a:xfrm>
            <a:off x="495300" y="6245225"/>
            <a:ext cx="2311400" cy="476250"/>
          </a:xfrm>
          <a:prstGeom prst="rect">
            <a:avLst/>
          </a:prstGeom>
          <a:ln/>
        </p:spPr>
        <p:txBody>
          <a:bodyPr/>
          <a:lstStyle>
            <a:lvl1pPr>
              <a:defRPr/>
            </a:lvl1pPr>
          </a:lstStyle>
          <a:p>
            <a:pPr>
              <a:defRPr/>
            </a:pPr>
            <a:endParaRPr lang="it-IT"/>
          </a:p>
        </p:txBody>
      </p:sp>
      <p:sp>
        <p:nvSpPr>
          <p:cNvPr id="5" name="Rectangle 5"/>
          <p:cNvSpPr>
            <a:spLocks noGrp="1" noChangeArrowheads="1"/>
          </p:cNvSpPr>
          <p:nvPr>
            <p:ph type="ftr" sz="quarter" idx="11"/>
          </p:nvPr>
        </p:nvSpPr>
        <p:spPr>
          <a:xfrm>
            <a:off x="3384550" y="6245225"/>
            <a:ext cx="3136900" cy="476250"/>
          </a:xfrm>
          <a:prstGeom prst="rect">
            <a:avLst/>
          </a:prstGeom>
          <a:ln/>
        </p:spPr>
        <p:txBody>
          <a:bodyPr/>
          <a:lstStyle>
            <a:lvl1pPr>
              <a:defRPr/>
            </a:lvl1pPr>
          </a:lstStyle>
          <a:p>
            <a:pPr>
              <a:defRPr/>
            </a:pPr>
            <a:endParaRPr lang="it-IT"/>
          </a:p>
        </p:txBody>
      </p:sp>
      <p:sp>
        <p:nvSpPr>
          <p:cNvPr id="6" name="Rectangle 6"/>
          <p:cNvSpPr>
            <a:spLocks noGrp="1" noChangeArrowheads="1"/>
          </p:cNvSpPr>
          <p:nvPr>
            <p:ph type="sldNum" sz="quarter" idx="12"/>
          </p:nvPr>
        </p:nvSpPr>
        <p:spPr>
          <a:xfrm>
            <a:off x="7099300" y="6245225"/>
            <a:ext cx="2311400" cy="476250"/>
          </a:xfrm>
          <a:prstGeom prst="rect">
            <a:avLst/>
          </a:prstGeom>
          <a:ln/>
        </p:spPr>
        <p:txBody>
          <a:bodyPr/>
          <a:lstStyle>
            <a:lvl1pPr>
              <a:defRPr/>
            </a:lvl1pPr>
          </a:lstStyle>
          <a:p>
            <a:pPr>
              <a:defRPr/>
            </a:pPr>
            <a:fld id="{D4CD00C6-1FFB-46FE-A584-9F4A51F1CF04}" type="slidenum">
              <a:rPr lang="it-IT"/>
              <a:pPr>
                <a:defRPr/>
              </a:pPr>
              <a:t>‹#›</a:t>
            </a:fld>
            <a:endParaRPr lang="it-IT"/>
          </a:p>
        </p:txBody>
      </p:sp>
    </p:spTree>
    <p:extLst>
      <p:ext uri="{BB962C8B-B14F-4D97-AF65-F5344CB8AC3E}">
        <p14:creationId xmlns:p14="http://schemas.microsoft.com/office/powerpoint/2010/main" val="2338190346"/>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Horizontal Layout + Graphic">
    <p:spTree>
      <p:nvGrpSpPr>
        <p:cNvPr id="1" name=""/>
        <p:cNvGrpSpPr/>
        <p:nvPr/>
      </p:nvGrpSpPr>
      <p:grpSpPr>
        <a:xfrm>
          <a:off x="0" y="0"/>
          <a:ext cx="0" cy="0"/>
          <a:chOff x="0" y="0"/>
          <a:chExt cx="0" cy="0"/>
        </a:xfrm>
      </p:grpSpPr>
      <p:sp>
        <p:nvSpPr>
          <p:cNvPr id="4"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5"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7"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13"/>
          <p:cNvGrpSpPr>
            <a:grpSpLocks/>
          </p:cNvGrpSpPr>
          <p:nvPr/>
        </p:nvGrpSpPr>
        <p:grpSpPr bwMode="auto">
          <a:xfrm>
            <a:off x="0" y="6732588"/>
            <a:ext cx="9906000" cy="131762"/>
            <a:chOff x="0" y="6731877"/>
            <a:chExt cx="9144001" cy="132052"/>
          </a:xfrm>
        </p:grpSpPr>
        <p:sp>
          <p:nvSpPr>
            <p:cNvPr id="9"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0" name="Group 103"/>
            <p:cNvGrpSpPr>
              <a:grpSpLocks/>
            </p:cNvGrpSpPr>
            <p:nvPr/>
          </p:nvGrpSpPr>
          <p:grpSpPr bwMode="auto">
            <a:xfrm>
              <a:off x="0" y="6731877"/>
              <a:ext cx="735623" cy="132052"/>
              <a:chOff x="0" y="6296155"/>
              <a:chExt cx="735623" cy="132052"/>
            </a:xfrm>
          </p:grpSpPr>
          <p:sp>
            <p:nvSpPr>
              <p:cNvPr id="11"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2"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3"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5"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6"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7"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18"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CF7C28A5-47BB-41D9-AC83-BA8936551A42}"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2" name="Content Placeholder 30"/>
          <p:cNvSpPr>
            <a:spLocks noGrp="1"/>
          </p:cNvSpPr>
          <p:nvPr>
            <p:ph sz="quarter" idx="11"/>
          </p:nvPr>
        </p:nvSpPr>
        <p:spPr>
          <a:xfrm>
            <a:off x="788999" y="1373193"/>
            <a:ext cx="8721725" cy="4579937"/>
          </a:xfrm>
          <a:prstGeom prst="rect">
            <a:avLst/>
          </a:prstGeom>
        </p:spPr>
        <p:txBody>
          <a:bodyPr vert="horz"/>
          <a:lstStyle>
            <a:lvl1pPr>
              <a:spcBef>
                <a:spcPts val="0"/>
              </a:spcBef>
              <a:spcAft>
                <a:spcPts val="600"/>
              </a:spcAft>
              <a:buNone/>
              <a:defRPr kumimoji="1" lang="en-US" altLang="ja-JP" sz="1400" kern="1200" dirty="0" smtClean="0">
                <a:solidFill>
                  <a:schemeClr val="tx1"/>
                </a:solidFill>
                <a:latin typeface="Arial" pitchFamily="34" charset="0"/>
                <a:ea typeface="HGP創英角ｺﾞｼｯｸUB" pitchFamily="50" charset="-128"/>
                <a:cs typeface="Arial" pitchFamily="34" charset="0"/>
              </a:defRPr>
            </a:lvl1pPr>
            <a:lvl2pPr>
              <a:spcBef>
                <a:spcPts val="0"/>
              </a:spcBef>
              <a:spcAft>
                <a:spcPts val="600"/>
              </a:spcAft>
              <a:buFont typeface="Arial"/>
              <a:buChar char="•"/>
              <a:defRPr kumimoji="1" lang="en-US" altLang="ja-JP" sz="1400" kern="1200" dirty="0" smtClean="0">
                <a:solidFill>
                  <a:schemeClr val="tx1"/>
                </a:solidFill>
                <a:latin typeface="Arial" pitchFamily="34" charset="0"/>
                <a:ea typeface="HGP創英角ｺﾞｼｯｸUB" pitchFamily="50" charset="-128"/>
                <a:cs typeface="Arial" pitchFamily="34" charset="0"/>
              </a:defRPr>
            </a:lvl2pPr>
            <a:lvl3pPr>
              <a:spcBef>
                <a:spcPts val="0"/>
              </a:spcBef>
              <a:spcAft>
                <a:spcPts val="600"/>
              </a:spcAft>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95107112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Horizontal Layout Text Only">
    <p:spTree>
      <p:nvGrpSpPr>
        <p:cNvPr id="1" name=""/>
        <p:cNvGrpSpPr/>
        <p:nvPr/>
      </p:nvGrpSpPr>
      <p:grpSpPr>
        <a:xfrm>
          <a:off x="0" y="0"/>
          <a:ext cx="0" cy="0"/>
          <a:chOff x="0" y="0"/>
          <a:chExt cx="0" cy="0"/>
        </a:xfrm>
      </p:grpSpPr>
      <p:sp>
        <p:nvSpPr>
          <p:cNvPr id="4"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5"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7"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13"/>
          <p:cNvGrpSpPr>
            <a:grpSpLocks/>
          </p:cNvGrpSpPr>
          <p:nvPr/>
        </p:nvGrpSpPr>
        <p:grpSpPr bwMode="auto">
          <a:xfrm>
            <a:off x="0" y="6732588"/>
            <a:ext cx="9906000" cy="131762"/>
            <a:chOff x="0" y="6731877"/>
            <a:chExt cx="9144001" cy="132052"/>
          </a:xfrm>
        </p:grpSpPr>
        <p:sp>
          <p:nvSpPr>
            <p:cNvPr id="9"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0" name="Group 103"/>
            <p:cNvGrpSpPr>
              <a:grpSpLocks/>
            </p:cNvGrpSpPr>
            <p:nvPr/>
          </p:nvGrpSpPr>
          <p:grpSpPr bwMode="auto">
            <a:xfrm>
              <a:off x="0" y="6731877"/>
              <a:ext cx="735623" cy="132052"/>
              <a:chOff x="0" y="6296155"/>
              <a:chExt cx="735623" cy="132052"/>
            </a:xfrm>
          </p:grpSpPr>
          <p:sp>
            <p:nvSpPr>
              <p:cNvPr id="11"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2"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3"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5"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6"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7"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18"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3904ED7D-36DA-48FA-9A39-14AE7042B1C8}"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1" name="Content Placeholder 30"/>
          <p:cNvSpPr>
            <a:spLocks noGrp="1"/>
          </p:cNvSpPr>
          <p:nvPr>
            <p:ph sz="quarter" idx="11"/>
          </p:nvPr>
        </p:nvSpPr>
        <p:spPr>
          <a:xfrm>
            <a:off x="788991" y="1373194"/>
            <a:ext cx="8323262" cy="4960937"/>
          </a:xfrm>
          <a:prstGeom prst="rect">
            <a:avLst/>
          </a:prstGeom>
        </p:spPr>
        <p:txBody>
          <a:bodyPr vert="horz"/>
          <a:lstStyle>
            <a:lvl1pPr marL="266700" indent="-266700">
              <a:spcBef>
                <a:spcPts val="0"/>
              </a:spcBef>
              <a:spcAft>
                <a:spcPts val="600"/>
              </a:spcAft>
              <a:buClr>
                <a:schemeClr val="accent1"/>
              </a:buClr>
              <a:buSzPct val="80000"/>
              <a:buFont typeface="Arial" pitchFamily="34" charset="0"/>
              <a:buChar char="►"/>
              <a:defRPr sz="1800"/>
            </a:lvl1pPr>
            <a:lvl2pPr>
              <a:spcBef>
                <a:spcPts val="0"/>
              </a:spcBef>
              <a:spcAft>
                <a:spcPts val="600"/>
              </a:spcAft>
              <a:buFont typeface="Arial"/>
              <a:buChar char="•"/>
              <a:defRPr sz="1800"/>
            </a:lvl2pPr>
            <a:lvl3pPr>
              <a:spcBef>
                <a:spcPts val="0"/>
              </a:spcBef>
              <a:spcAft>
                <a:spcPts val="600"/>
              </a:spcAft>
              <a:defRPr sz="1800"/>
            </a:lvl3pPr>
            <a:lvl4pPr>
              <a:spcBef>
                <a:spcPts val="0"/>
              </a:spcBef>
              <a:spcAft>
                <a:spcPts val="600"/>
              </a:spcAft>
              <a:buClr>
                <a:schemeClr val="accent5"/>
              </a:buClr>
              <a:buSzPct val="80000"/>
              <a:buFont typeface="Wingdings" charset="2"/>
              <a:buChar char="§"/>
              <a:defRPr sz="1600"/>
            </a:lvl4pPr>
            <a:lvl5pPr>
              <a:spcBef>
                <a:spcPts val="0"/>
              </a:spcBef>
              <a:spcAft>
                <a:spcPts val="600"/>
              </a:spcAft>
              <a:buClr>
                <a:schemeClr val="accent5"/>
              </a:buClr>
              <a:buSzPct val="80000"/>
              <a:buFont typeface="Wingdings" charset="2"/>
              <a:buChar char="§"/>
              <a:defRPr sz="16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1136761461"/>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hree-column Layout">
    <p:spTree>
      <p:nvGrpSpPr>
        <p:cNvPr id="1" name=""/>
        <p:cNvGrpSpPr/>
        <p:nvPr/>
      </p:nvGrpSpPr>
      <p:grpSpPr>
        <a:xfrm>
          <a:off x="0" y="0"/>
          <a:ext cx="0" cy="0"/>
          <a:chOff x="0" y="0"/>
          <a:chExt cx="0" cy="0"/>
        </a:xfrm>
      </p:grpSpPr>
      <p:sp>
        <p:nvSpPr>
          <p:cNvPr id="6"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7"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9"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3"/>
          <p:cNvGrpSpPr>
            <a:grpSpLocks/>
          </p:cNvGrpSpPr>
          <p:nvPr/>
        </p:nvGrpSpPr>
        <p:grpSpPr bwMode="auto">
          <a:xfrm>
            <a:off x="0" y="6732588"/>
            <a:ext cx="9906000" cy="131762"/>
            <a:chOff x="0" y="6731877"/>
            <a:chExt cx="9144001" cy="132052"/>
          </a:xfrm>
        </p:grpSpPr>
        <p:sp>
          <p:nvSpPr>
            <p:cNvPr id="11"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2" name="Group 103"/>
            <p:cNvGrpSpPr>
              <a:grpSpLocks/>
            </p:cNvGrpSpPr>
            <p:nvPr/>
          </p:nvGrpSpPr>
          <p:grpSpPr bwMode="auto">
            <a:xfrm>
              <a:off x="0" y="6731877"/>
              <a:ext cx="735623" cy="132052"/>
              <a:chOff x="0" y="6296155"/>
              <a:chExt cx="735623" cy="132052"/>
            </a:xfrm>
          </p:grpSpPr>
          <p:sp>
            <p:nvSpPr>
              <p:cNvPr id="13"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6"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7"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8"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20"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21"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E2CE68DE-5726-4BF2-91E8-043A0E497C6E}"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9" name="Text Placeholder 35"/>
          <p:cNvSpPr>
            <a:spLocks noGrp="1"/>
          </p:cNvSpPr>
          <p:nvPr>
            <p:ph type="body" sz="quarter" idx="12"/>
          </p:nvPr>
        </p:nvSpPr>
        <p:spPr>
          <a:xfrm>
            <a:off x="393707" y="1373193"/>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
        <p:nvSpPr>
          <p:cNvPr id="47" name="Content Placeholder 46"/>
          <p:cNvSpPr>
            <a:spLocks noGrp="1"/>
          </p:cNvSpPr>
          <p:nvPr>
            <p:ph sz="quarter" idx="13"/>
          </p:nvPr>
        </p:nvSpPr>
        <p:spPr>
          <a:xfrm>
            <a:off x="3430591" y="1373193"/>
            <a:ext cx="3040062" cy="4579937"/>
          </a:xfrm>
          <a:prstGeom prst="rect">
            <a:avLst/>
          </a:prstGeom>
        </p:spPr>
        <p:txBody>
          <a:bodyPr vert="horz"/>
          <a:lstStyle>
            <a:lvl1pPr>
              <a:spcBef>
                <a:spcPts val="0"/>
              </a:spcBef>
              <a:spcAft>
                <a:spcPts val="600"/>
              </a:spcAft>
              <a:defRPr sz="900"/>
            </a:lvl1pPr>
            <a:lvl2pPr>
              <a:spcBef>
                <a:spcPts val="0"/>
              </a:spcBef>
              <a:spcAft>
                <a:spcPts val="600"/>
              </a:spcAft>
              <a:buClr>
                <a:schemeClr val="accent5"/>
              </a:buClr>
              <a:buSzPct val="80000"/>
              <a:buFont typeface="Wingdings" charset="2"/>
              <a:buChar char="§"/>
              <a:defRPr sz="900"/>
            </a:lvl2pPr>
            <a:lvl3pPr>
              <a:spcBef>
                <a:spcPts val="0"/>
              </a:spcBef>
              <a:spcAft>
                <a:spcPts val="600"/>
              </a:spcAft>
              <a:buClr>
                <a:schemeClr val="accent5"/>
              </a:buClr>
              <a:buSzPct val="80000"/>
              <a:buFont typeface="Wingdings" charset="2"/>
              <a:buChar char="§"/>
              <a:defRPr sz="900"/>
            </a:lvl3pPr>
            <a:lvl4pPr>
              <a:spcBef>
                <a:spcPts val="0"/>
              </a:spcBef>
              <a:spcAft>
                <a:spcPts val="600"/>
              </a:spcAft>
              <a:buClr>
                <a:schemeClr val="accent5"/>
              </a:buClr>
              <a:buSzPct val="80000"/>
              <a:buFont typeface="Wingdings" charset="2"/>
              <a:buChar char="§"/>
              <a:defRPr sz="900"/>
            </a:lvl4pPr>
            <a:lvl5pPr>
              <a:spcBef>
                <a:spcPts val="0"/>
              </a:spcBef>
              <a:spcAft>
                <a:spcPts val="600"/>
              </a:spcAft>
              <a:buClr>
                <a:schemeClr val="accent5"/>
              </a:buClr>
              <a:buSzPct val="80000"/>
              <a:buFont typeface="Wingdings" charset="2"/>
              <a:buChar char="§"/>
              <a:defRPr sz="9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0" name="Text Placeholder 35"/>
          <p:cNvSpPr>
            <a:spLocks noGrp="1"/>
          </p:cNvSpPr>
          <p:nvPr>
            <p:ph type="body" sz="quarter" idx="14"/>
          </p:nvPr>
        </p:nvSpPr>
        <p:spPr>
          <a:xfrm>
            <a:off x="6481235" y="1373193"/>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Tree>
    <p:extLst>
      <p:ext uri="{BB962C8B-B14F-4D97-AF65-F5344CB8AC3E}">
        <p14:creationId xmlns:p14="http://schemas.microsoft.com/office/powerpoint/2010/main" val="357858071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wo-column Layout">
    <p:spTree>
      <p:nvGrpSpPr>
        <p:cNvPr id="1" name=""/>
        <p:cNvGrpSpPr/>
        <p:nvPr/>
      </p:nvGrpSpPr>
      <p:grpSpPr>
        <a:xfrm>
          <a:off x="0" y="0"/>
          <a:ext cx="0" cy="0"/>
          <a:chOff x="0" y="0"/>
          <a:chExt cx="0" cy="0"/>
        </a:xfrm>
      </p:grpSpPr>
      <p:sp>
        <p:nvSpPr>
          <p:cNvPr id="5"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6"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8"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3"/>
          <p:cNvGrpSpPr>
            <a:grpSpLocks/>
          </p:cNvGrpSpPr>
          <p:nvPr/>
        </p:nvGrpSpPr>
        <p:grpSpPr bwMode="auto">
          <a:xfrm>
            <a:off x="0" y="6732588"/>
            <a:ext cx="9906000" cy="131762"/>
            <a:chOff x="0" y="6731877"/>
            <a:chExt cx="9144001" cy="132052"/>
          </a:xfrm>
        </p:grpSpPr>
        <p:sp>
          <p:nvSpPr>
            <p:cNvPr id="10"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1" name="Group 103"/>
            <p:cNvGrpSpPr>
              <a:grpSpLocks/>
            </p:cNvGrpSpPr>
            <p:nvPr/>
          </p:nvGrpSpPr>
          <p:grpSpPr bwMode="auto">
            <a:xfrm>
              <a:off x="0" y="6731877"/>
              <a:ext cx="735623" cy="132052"/>
              <a:chOff x="0" y="6296155"/>
              <a:chExt cx="735623" cy="132052"/>
            </a:xfrm>
          </p:grpSpPr>
          <p:sp>
            <p:nvSpPr>
              <p:cNvPr id="12"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3"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4"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5"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6"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7"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8"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20"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B22F6FAA-CE8F-41FA-B566-74BF84A8F49F}"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29" name="Content Placeholder 28"/>
          <p:cNvSpPr>
            <a:spLocks noGrp="1"/>
          </p:cNvSpPr>
          <p:nvPr>
            <p:ph sz="quarter" idx="11"/>
          </p:nvPr>
        </p:nvSpPr>
        <p:spPr>
          <a:xfrm>
            <a:off x="4946661" y="1373194"/>
            <a:ext cx="4564063"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31" name="Content Placeholder 28"/>
          <p:cNvSpPr>
            <a:spLocks noGrp="1"/>
          </p:cNvSpPr>
          <p:nvPr>
            <p:ph sz="quarter" idx="12"/>
          </p:nvPr>
        </p:nvSpPr>
        <p:spPr>
          <a:xfrm>
            <a:off x="392119" y="1373194"/>
            <a:ext cx="4554537"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3185690585"/>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Full Page Graphic (blank layout)">
    <p:spTree>
      <p:nvGrpSpPr>
        <p:cNvPr id="1" name=""/>
        <p:cNvGrpSpPr/>
        <p:nvPr/>
      </p:nvGrpSpPr>
      <p:grpSpPr>
        <a:xfrm>
          <a:off x="0" y="0"/>
          <a:ext cx="0" cy="0"/>
          <a:chOff x="0" y="0"/>
          <a:chExt cx="0" cy="0"/>
        </a:xfrm>
      </p:grpSpPr>
      <p:sp>
        <p:nvSpPr>
          <p:cNvPr id="3"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4"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6"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13"/>
          <p:cNvGrpSpPr>
            <a:grpSpLocks/>
          </p:cNvGrpSpPr>
          <p:nvPr/>
        </p:nvGrpSpPr>
        <p:grpSpPr bwMode="auto">
          <a:xfrm>
            <a:off x="0" y="6732588"/>
            <a:ext cx="9906000" cy="131762"/>
            <a:chOff x="0" y="6731877"/>
            <a:chExt cx="9144001" cy="132052"/>
          </a:xfrm>
        </p:grpSpPr>
        <p:sp>
          <p:nvSpPr>
            <p:cNvPr id="8"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9" name="Group 103"/>
            <p:cNvGrpSpPr>
              <a:grpSpLocks/>
            </p:cNvGrpSpPr>
            <p:nvPr/>
          </p:nvGrpSpPr>
          <p:grpSpPr bwMode="auto">
            <a:xfrm>
              <a:off x="0" y="6731877"/>
              <a:ext cx="735623" cy="132052"/>
              <a:chOff x="0" y="6296155"/>
              <a:chExt cx="735623" cy="132052"/>
            </a:xfrm>
          </p:grpSpPr>
          <p:sp>
            <p:nvSpPr>
              <p:cNvPr id="10"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1"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2"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3"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6"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17" name="TextBox 15"/>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941BFBFA-29D0-4625-8F6A-392F8E1B3C06}"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Tree>
    <p:extLst>
      <p:ext uri="{BB962C8B-B14F-4D97-AF65-F5344CB8AC3E}">
        <p14:creationId xmlns:p14="http://schemas.microsoft.com/office/powerpoint/2010/main" val="3070091319"/>
      </p:ext>
    </p:extLst>
  </p:cSld>
  <p:clrMapOvr>
    <a:masterClrMapping/>
  </p:clrMapOvr>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able Example">
    <p:spTree>
      <p:nvGrpSpPr>
        <p:cNvPr id="1" name=""/>
        <p:cNvGrpSpPr/>
        <p:nvPr/>
      </p:nvGrpSpPr>
      <p:grpSpPr>
        <a:xfrm>
          <a:off x="0" y="0"/>
          <a:ext cx="0" cy="0"/>
          <a:chOff x="0" y="0"/>
          <a:chExt cx="0" cy="0"/>
        </a:xfrm>
      </p:grpSpPr>
      <p:sp>
        <p:nvSpPr>
          <p:cNvPr id="3"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4"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6"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13"/>
          <p:cNvGrpSpPr>
            <a:grpSpLocks/>
          </p:cNvGrpSpPr>
          <p:nvPr/>
        </p:nvGrpSpPr>
        <p:grpSpPr bwMode="auto">
          <a:xfrm>
            <a:off x="0" y="6732588"/>
            <a:ext cx="9906000" cy="131762"/>
            <a:chOff x="0" y="6731877"/>
            <a:chExt cx="9144001" cy="132052"/>
          </a:xfrm>
        </p:grpSpPr>
        <p:sp>
          <p:nvSpPr>
            <p:cNvPr id="8"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9" name="Group 103"/>
            <p:cNvGrpSpPr>
              <a:grpSpLocks/>
            </p:cNvGrpSpPr>
            <p:nvPr/>
          </p:nvGrpSpPr>
          <p:grpSpPr bwMode="auto">
            <a:xfrm>
              <a:off x="0" y="6731877"/>
              <a:ext cx="735623" cy="132052"/>
              <a:chOff x="0" y="6296155"/>
              <a:chExt cx="735623" cy="132052"/>
            </a:xfrm>
          </p:grpSpPr>
          <p:sp>
            <p:nvSpPr>
              <p:cNvPr id="10"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1"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2"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3"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6"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17" name="TextBox 15"/>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2DB98B73-CCCA-4260-9536-08F1C0CCD731}"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grpSp>
        <p:nvGrpSpPr>
          <p:cNvPr id="18" name="Group 20"/>
          <p:cNvGrpSpPr>
            <a:grpSpLocks/>
          </p:cNvGrpSpPr>
          <p:nvPr/>
        </p:nvGrpSpPr>
        <p:grpSpPr bwMode="auto">
          <a:xfrm>
            <a:off x="390525" y="1000125"/>
            <a:ext cx="9117013" cy="5224463"/>
            <a:chOff x="399521" y="1000125"/>
            <a:chExt cx="9162287" cy="5223934"/>
          </a:xfrm>
        </p:grpSpPr>
        <p:sp>
          <p:nvSpPr>
            <p:cNvPr id="20" name="Rectangle 27"/>
            <p:cNvSpPr/>
            <p:nvPr/>
          </p:nvSpPr>
          <p:spPr>
            <a:xfrm>
              <a:off x="4995821" y="1000125"/>
              <a:ext cx="4565987" cy="5223934"/>
            </a:xfrm>
            <a:prstGeom prst="rect">
              <a:avLst/>
            </a:prstGeom>
            <a:solidFill>
              <a:srgbClr val="0080B1"/>
            </a:solidFill>
            <a:ln>
              <a:noFill/>
            </a:ln>
            <a:effectLst/>
          </p:spPr>
          <p:style>
            <a:lnRef idx="1">
              <a:schemeClr val="accent1"/>
            </a:lnRef>
            <a:fillRef idx="3">
              <a:schemeClr val="accent1"/>
            </a:fillRef>
            <a:effectRef idx="2">
              <a:schemeClr val="accent1"/>
            </a:effectRef>
            <a:fontRef idx="minor">
              <a:schemeClr val="lt1"/>
            </a:fontRef>
          </p:style>
          <p:txBody>
            <a:bodyPr bIns="91440" anchor="b"/>
            <a:lstStyle/>
            <a:p>
              <a:pPr marL="0" lvl="1" algn="ctr">
                <a:defRPr/>
              </a:pPr>
              <a:r>
                <a:rPr kumimoji="1" lang="en-US" sz="1400" dirty="0">
                  <a:solidFill>
                    <a:srgbClr val="FFFFFF"/>
                  </a:solidFill>
                  <a:latin typeface="Arial"/>
                  <a:cs typeface="Arial"/>
                </a:rPr>
                <a:t>Category Title 14 pt Arial Regular</a:t>
              </a:r>
            </a:p>
          </p:txBody>
        </p:sp>
        <p:sp>
          <p:nvSpPr>
            <p:cNvPr id="21" name="Rectangle 28"/>
            <p:cNvSpPr/>
            <p:nvPr/>
          </p:nvSpPr>
          <p:spPr>
            <a:xfrm>
              <a:off x="399521" y="1000125"/>
              <a:ext cx="4565987" cy="522393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bIns="91440" anchor="b"/>
            <a:lstStyle/>
            <a:p>
              <a:pPr marL="0" lvl="1" algn="ctr">
                <a:defRPr/>
              </a:pPr>
              <a:r>
                <a:rPr kumimoji="1" lang="en-US" sz="1400" dirty="0">
                  <a:solidFill>
                    <a:srgbClr val="FFFFFF"/>
                  </a:solidFill>
                  <a:latin typeface="Arial"/>
                  <a:cs typeface="Arial"/>
                </a:rPr>
                <a:t>Category Title 14 pt Arial Regular</a:t>
              </a:r>
            </a:p>
          </p:txBody>
        </p:sp>
      </p:grpSp>
      <p:graphicFrame>
        <p:nvGraphicFramePr>
          <p:cNvPr id="22" name="Table 30"/>
          <p:cNvGraphicFramePr>
            <a:graphicFrameLocks noGrp="1"/>
          </p:cNvGraphicFramePr>
          <p:nvPr/>
        </p:nvGraphicFramePr>
        <p:xfrm>
          <a:off x="374650" y="1093788"/>
          <a:ext cx="9144000" cy="1068387"/>
        </p:xfrm>
        <a:graphic>
          <a:graphicData uri="http://schemas.openxmlformats.org/drawingml/2006/table">
            <a:tbl>
              <a:tblPr firstRow="1" bandRow="1">
                <a:effectLst/>
              </a:tblPr>
              <a:tblGrid>
                <a:gridCol w="1167722"/>
                <a:gridCol w="1414556"/>
                <a:gridCol w="1832278"/>
                <a:gridCol w="1665534"/>
                <a:gridCol w="1539909"/>
                <a:gridCol w="1524001"/>
              </a:tblGrid>
              <a:tr h="389705">
                <a:tc gridSpan="6">
                  <a:txBody>
                    <a:body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0" dirty="0" smtClean="0">
                          <a:solidFill>
                            <a:schemeClr val="accent2"/>
                          </a:solidFill>
                          <a:latin typeface="Arial" pitchFamily="34" charset="0"/>
                          <a:cs typeface="Arial" pitchFamily="34" charset="0"/>
                        </a:rPr>
                        <a:t>ALL CAPS HEADING 12 </a:t>
                      </a:r>
                      <a:r>
                        <a:rPr lang="en-US" sz="1200" b="0" baseline="0" dirty="0" smtClean="0">
                          <a:solidFill>
                            <a:schemeClr val="accent2"/>
                          </a:solidFill>
                          <a:latin typeface="Arial" pitchFamily="34" charset="0"/>
                          <a:cs typeface="Arial" pitchFamily="34" charset="0"/>
                        </a:rPr>
                        <a:t>pt Arial</a:t>
                      </a:r>
                      <a:r>
                        <a:rPr lang="en-US" sz="1200" b="0" dirty="0" smtClean="0">
                          <a:solidFill>
                            <a:schemeClr val="accent2"/>
                          </a:solidFill>
                          <a:latin typeface="Arial" pitchFamily="34" charset="0"/>
                          <a:cs typeface="Arial" pitchFamily="34" charset="0"/>
                        </a:rPr>
                        <a:t> </a:t>
                      </a: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hMerge="1">
                  <a:txBody>
                    <a:bodyPr/>
                    <a:lstStyle/>
                    <a:p>
                      <a:pPr marL="0" marR="0" indent="0" algn="ctr" defTabSz="91404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indent="0" algn="ctr" defTabSz="91404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indent="0" algn="ctr" defTabSz="91404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678682">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12</a:t>
                      </a:r>
                      <a:r>
                        <a:rPr lang="en-US" sz="1200" b="1" baseline="0" dirty="0" smtClean="0">
                          <a:solidFill>
                            <a:schemeClr val="bg1"/>
                          </a:solidFill>
                          <a:latin typeface="Arial" pitchFamily="34" charset="0"/>
                          <a:cs typeface="Arial" pitchFamily="34" charset="0"/>
                        </a:rPr>
                        <a:t> pt Arial</a:t>
                      </a:r>
                    </a:p>
                    <a:p>
                      <a:pPr marL="0" marR="0" indent="0" algn="ctr" defTabSz="914040" rtl="0" eaLnBrk="1" fontAlgn="auto" latinLnBrk="0" hangingPunct="1">
                        <a:lnSpc>
                          <a:spcPct val="100000"/>
                        </a:lnSpc>
                        <a:spcBef>
                          <a:spcPts val="0"/>
                        </a:spcBef>
                        <a:spcAft>
                          <a:spcPts val="0"/>
                        </a:spcAft>
                        <a:buClrTx/>
                        <a:buSzTx/>
                        <a:buFontTx/>
                        <a:buNone/>
                        <a:tabLst/>
                        <a:defRPr/>
                      </a:pPr>
                      <a:r>
                        <a:rPr lang="en-US" sz="1200" b="1" baseline="0" dirty="0" smtClean="0">
                          <a:solidFill>
                            <a:schemeClr val="bg1"/>
                          </a:solidFill>
                          <a:latin typeface="Arial" pitchFamily="34" charset="0"/>
                          <a:cs typeface="Arial" pitchFamily="34" charset="0"/>
                        </a:rPr>
                        <a:t>Bold</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Sub</a:t>
                      </a:r>
                      <a:r>
                        <a:rPr lang="en-US" sz="1200" b="1" baseline="0" dirty="0" smtClean="0">
                          <a:solidFill>
                            <a:schemeClr val="bg1"/>
                          </a:solidFill>
                          <a:latin typeface="Arial" pitchFamily="34" charset="0"/>
                          <a:cs typeface="Arial" pitchFamily="34" charset="0"/>
                        </a:rPr>
                        <a:t> Category</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12</a:t>
                      </a:r>
                      <a:r>
                        <a:rPr lang="en-US" sz="1200" b="1" baseline="0" dirty="0" smtClean="0">
                          <a:solidFill>
                            <a:schemeClr val="bg1"/>
                          </a:solidFill>
                          <a:latin typeface="Arial" pitchFamily="34" charset="0"/>
                          <a:cs typeface="Arial" pitchFamily="34" charset="0"/>
                        </a:rPr>
                        <a:t> pt Arial</a:t>
                      </a:r>
                    </a:p>
                    <a:p>
                      <a:pPr marL="0" marR="0" indent="0" algn="ctr" defTabSz="914040" rtl="0" eaLnBrk="1" fontAlgn="auto" latinLnBrk="0" hangingPunct="1">
                        <a:lnSpc>
                          <a:spcPct val="100000"/>
                        </a:lnSpc>
                        <a:spcBef>
                          <a:spcPts val="0"/>
                        </a:spcBef>
                        <a:spcAft>
                          <a:spcPts val="0"/>
                        </a:spcAft>
                        <a:buClrTx/>
                        <a:buSzTx/>
                        <a:buFontTx/>
                        <a:buNone/>
                        <a:tabLst/>
                        <a:defRPr/>
                      </a:pPr>
                      <a:r>
                        <a:rPr lang="en-US" sz="1200" b="1" baseline="0" dirty="0" smtClean="0">
                          <a:solidFill>
                            <a:schemeClr val="bg1"/>
                          </a:solidFill>
                          <a:latin typeface="Arial" pitchFamily="34" charset="0"/>
                          <a:cs typeface="Arial" pitchFamily="34" charset="0"/>
                        </a:rPr>
                        <a:t>Bold</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Sub</a:t>
                      </a:r>
                      <a:r>
                        <a:rPr lang="en-US" sz="1200" b="1" baseline="0" dirty="0" smtClean="0">
                          <a:solidFill>
                            <a:schemeClr val="bg1"/>
                          </a:solidFill>
                          <a:latin typeface="Arial" pitchFamily="34" charset="0"/>
                          <a:cs typeface="Arial" pitchFamily="34" charset="0"/>
                        </a:rPr>
                        <a:t> Category</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12</a:t>
                      </a:r>
                      <a:r>
                        <a:rPr lang="en-US" sz="1200" b="1" baseline="0" dirty="0" smtClean="0">
                          <a:solidFill>
                            <a:schemeClr val="bg1"/>
                          </a:solidFill>
                          <a:latin typeface="Arial" pitchFamily="34" charset="0"/>
                          <a:cs typeface="Arial" pitchFamily="34" charset="0"/>
                        </a:rPr>
                        <a:t> pt Arial</a:t>
                      </a:r>
                    </a:p>
                    <a:p>
                      <a:pPr marL="0" marR="0" indent="0" algn="ctr" defTabSz="914040" rtl="0" eaLnBrk="1" fontAlgn="auto" latinLnBrk="0" hangingPunct="1">
                        <a:lnSpc>
                          <a:spcPct val="100000"/>
                        </a:lnSpc>
                        <a:spcBef>
                          <a:spcPts val="0"/>
                        </a:spcBef>
                        <a:spcAft>
                          <a:spcPts val="0"/>
                        </a:spcAft>
                        <a:buClrTx/>
                        <a:buSzTx/>
                        <a:buFontTx/>
                        <a:buNone/>
                        <a:tabLst/>
                        <a:defRPr/>
                      </a:pPr>
                      <a:r>
                        <a:rPr lang="en-US" sz="1200" b="1" baseline="0" dirty="0" smtClean="0">
                          <a:solidFill>
                            <a:schemeClr val="bg1"/>
                          </a:solidFill>
                          <a:latin typeface="Arial" pitchFamily="34" charset="0"/>
                          <a:cs typeface="Arial" pitchFamily="34" charset="0"/>
                        </a:rPr>
                        <a:t>Bold</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Sub</a:t>
                      </a:r>
                      <a:r>
                        <a:rPr lang="en-US" sz="1200" b="1" baseline="0" dirty="0" smtClean="0">
                          <a:solidFill>
                            <a:schemeClr val="bg1"/>
                          </a:solidFill>
                          <a:latin typeface="Arial" pitchFamily="34" charset="0"/>
                          <a:cs typeface="Arial" pitchFamily="34" charset="0"/>
                        </a:rPr>
                        <a:t> Category</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bl>
          </a:graphicData>
        </a:graphic>
      </p:graphicFrame>
      <p:graphicFrame>
        <p:nvGraphicFramePr>
          <p:cNvPr id="23" name="Table 31"/>
          <p:cNvGraphicFramePr>
            <a:graphicFrameLocks noGrp="1"/>
          </p:cNvGraphicFramePr>
          <p:nvPr/>
        </p:nvGraphicFramePr>
        <p:xfrm>
          <a:off x="374650" y="2168525"/>
          <a:ext cx="9144000" cy="3686176"/>
        </p:xfrm>
        <a:graphic>
          <a:graphicData uri="http://schemas.openxmlformats.org/drawingml/2006/table">
            <a:tbl>
              <a:tblPr/>
              <a:tblGrid>
                <a:gridCol w="3048000"/>
                <a:gridCol w="3048000"/>
                <a:gridCol w="3048000"/>
              </a:tblGrid>
              <a:tr h="450850">
                <a:tc gridSpan="3">
                  <a:txBody>
                    <a:bodyPr/>
                    <a:lstStyle>
                      <a:lvl1pPr defTabSz="912813"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defTabSz="912813"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defTabSz="912813"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defTabSz="912813"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defTabSz="912813"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defTabSz="912813"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defTabSz="912813"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defTabSz="912813"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defTabSz="912813"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2813" rtl="0" eaLnBrk="1" fontAlgn="base" latinLnBrk="0" hangingPunct="1">
                        <a:lnSpc>
                          <a:spcPct val="100000"/>
                        </a:lnSpc>
                        <a:spcBef>
                          <a:spcPct val="0"/>
                        </a:spcBef>
                        <a:spcAft>
                          <a:spcPct val="0"/>
                        </a:spcAft>
                        <a:buClrTx/>
                        <a:buSzTx/>
                        <a:buFontTx/>
                        <a:buNone/>
                        <a:tabLst/>
                      </a:pPr>
                      <a:r>
                        <a:rPr kumimoji="1" lang="en-US" altLang="it-IT" sz="1200" b="0" i="0" u="none" strike="noStrike" cap="none" normalizeH="0" baseline="0" smtClean="0">
                          <a:ln>
                            <a:noFill/>
                          </a:ln>
                          <a:solidFill>
                            <a:schemeClr val="accent2"/>
                          </a:solidFill>
                          <a:effectLst/>
                          <a:latin typeface="Arial" pitchFamily="34" charset="0"/>
                          <a:ea typeface="MS PGothic" pitchFamily="34" charset="-128"/>
                          <a:cs typeface="Arial" pitchFamily="34" charset="0"/>
                        </a:rPr>
                        <a:t>ALL CAPS HEADING 12 pt Arial </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hMerge="1">
                  <a:txBody>
                    <a:bodyPr/>
                    <a:lstStyle/>
                    <a:p>
                      <a:endParaRPr lang="it-IT"/>
                    </a:p>
                  </a:txBody>
                  <a:tcPr/>
                </a:tc>
                <a:tc hMerge="1">
                  <a:txBody>
                    <a:bodyPr/>
                    <a:lstStyle/>
                    <a:p>
                      <a:endParaRPr lang="it-IT"/>
                    </a:p>
                  </a:txBody>
                  <a:tcPr/>
                </a:tc>
              </a:tr>
              <a:tr h="450850">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tx2"/>
                    </a:solidFill>
                  </a:tcPr>
                </a:tc>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tx2"/>
                    </a:solidFill>
                  </a:tcPr>
                </a:tc>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0080B1"/>
                    </a:solidFill>
                  </a:tcPr>
                </a:tc>
              </a:tr>
              <a:tr h="1166813">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5</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endPar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endParaRP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r>
              <a:tr h="450850">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6785C1"/>
                    </a:solidFill>
                  </a:tcPr>
                </a:tc>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0080B1"/>
                    </a:solidFill>
                  </a:tcPr>
                </a:tc>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0080B1"/>
                    </a:solidFill>
                  </a:tcPr>
                </a:tc>
              </a:tr>
              <a:tr h="1166813">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r>
            </a:tbl>
          </a:graphicData>
        </a:graphic>
      </p:graphicFrame>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Tree>
    <p:extLst>
      <p:ext uri="{BB962C8B-B14F-4D97-AF65-F5344CB8AC3E}">
        <p14:creationId xmlns:p14="http://schemas.microsoft.com/office/powerpoint/2010/main" val="3486771265"/>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1_Section Divider Slide">
    <p:spTree>
      <p:nvGrpSpPr>
        <p:cNvPr id="1" name=""/>
        <p:cNvGrpSpPr/>
        <p:nvPr/>
      </p:nvGrpSpPr>
      <p:grpSpPr>
        <a:xfrm>
          <a:off x="0" y="0"/>
          <a:ext cx="0" cy="0"/>
          <a:chOff x="0" y="0"/>
          <a:chExt cx="0" cy="0"/>
        </a:xfrm>
      </p:grpSpPr>
      <p:pic>
        <p:nvPicPr>
          <p:cNvPr id="3" name="Picture 9" descr="NTT_Section_Divide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752600"/>
            <a:ext cx="1654175"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7"/>
          <p:cNvSpPr/>
          <p:nvPr/>
        </p:nvSpPr>
        <p:spPr>
          <a:xfrm>
            <a:off x="0" y="6732588"/>
            <a:ext cx="9906000" cy="127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5" name="TextBox 13"/>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D92E5580-0C4B-4E45-AD2C-391F56C114C9}"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6" name="TextBox 14"/>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7" name="Rectangle 10"/>
          <p:cNvSpPr>
            <a:spLocks noChangeArrowheads="1"/>
          </p:cNvSpPr>
          <p:nvPr/>
        </p:nvSpPr>
        <p:spPr bwMode="auto">
          <a:xfrm>
            <a:off x="1647825" y="1752600"/>
            <a:ext cx="8258175" cy="765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8" name="Rectangle 11"/>
          <p:cNvSpPr/>
          <p:nvPr/>
        </p:nvSpPr>
        <p:spPr>
          <a:xfrm>
            <a:off x="1647825" y="2517775"/>
            <a:ext cx="8258175" cy="762000"/>
          </a:xfrm>
          <a:prstGeom prst="rect">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6" name="Title 1"/>
          <p:cNvSpPr>
            <a:spLocks noGrp="1"/>
          </p:cNvSpPr>
          <p:nvPr>
            <p:ph type="title"/>
          </p:nvPr>
        </p:nvSpPr>
        <p:spPr>
          <a:xfrm>
            <a:off x="1788584" y="1770430"/>
            <a:ext cx="7821470" cy="729201"/>
          </a:xfrm>
          <a:prstGeom prst="rect">
            <a:avLst/>
          </a:prstGeom>
        </p:spPr>
        <p:txBody>
          <a:bodyPr anchor="ctr" anchorCtr="0">
            <a:normAutofit/>
          </a:bodyPr>
          <a:lstStyle>
            <a:lvl1pPr>
              <a:defRPr>
                <a:solidFill>
                  <a:schemeClr val="bg1"/>
                </a:solidFill>
              </a:defRPr>
            </a:lvl1pPr>
          </a:lstStyle>
          <a:p>
            <a:r>
              <a:rPr lang="it-IT" smtClean="0"/>
              <a:t>Fare clic per modificare lo stile del titolo</a:t>
            </a:r>
            <a:endParaRPr lang="en-US" dirty="0"/>
          </a:p>
        </p:txBody>
      </p:sp>
    </p:spTree>
    <p:extLst>
      <p:ext uri="{BB962C8B-B14F-4D97-AF65-F5344CB8AC3E}">
        <p14:creationId xmlns:p14="http://schemas.microsoft.com/office/powerpoint/2010/main" val="184128190"/>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4" name="Rectangle 6"/>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5" name="Picture 28" descr="NTT_Title_and_Conten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1"/>
          <p:cNvGrpSpPr>
            <a:grpSpLocks/>
          </p:cNvGrpSpPr>
          <p:nvPr/>
        </p:nvGrpSpPr>
        <p:grpSpPr bwMode="auto">
          <a:xfrm>
            <a:off x="0" y="6732588"/>
            <a:ext cx="9906000" cy="131762"/>
            <a:chOff x="0" y="6731877"/>
            <a:chExt cx="9144001" cy="132052"/>
          </a:xfrm>
        </p:grpSpPr>
        <p:sp>
          <p:nvSpPr>
            <p:cNvPr id="7" name="Rectangle 16"/>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8" name="Group 103"/>
            <p:cNvGrpSpPr>
              <a:grpSpLocks/>
            </p:cNvGrpSpPr>
            <p:nvPr/>
          </p:nvGrpSpPr>
          <p:grpSpPr bwMode="auto">
            <a:xfrm>
              <a:off x="0" y="6731877"/>
              <a:ext cx="735623" cy="132052"/>
              <a:chOff x="0" y="6296155"/>
              <a:chExt cx="735623" cy="132052"/>
            </a:xfrm>
          </p:grpSpPr>
          <p:sp>
            <p:nvSpPr>
              <p:cNvPr id="9"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0"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2"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3"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6" name="Rectangle 14"/>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7" name="TextBox 17"/>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 </a:t>
            </a:r>
          </a:p>
        </p:txBody>
      </p:sp>
      <p:sp>
        <p:nvSpPr>
          <p:cNvPr id="18" name="TextBox 18"/>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2D794D90-C466-470A-8859-67FAD114B1ED}"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pic>
        <p:nvPicPr>
          <p:cNvPr id="19" name="Picture 30" descr="NTT_logo_RGB.pn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Content Placeholder 2"/>
          <p:cNvSpPr>
            <a:spLocks noGrp="1"/>
          </p:cNvSpPr>
          <p:nvPr>
            <p:ph idx="1"/>
          </p:nvPr>
        </p:nvSpPr>
        <p:spPr>
          <a:xfrm>
            <a:off x="792565" y="1402640"/>
            <a:ext cx="8746362" cy="4525963"/>
          </a:xfrm>
          <a:prstGeom prst="rect">
            <a:avLst/>
          </a:prstGeom>
        </p:spPr>
        <p:txBody>
          <a:bodyPr lIns="182880"/>
          <a:lstStyle>
            <a:lvl1pPr marL="169863" indent="-169863">
              <a:buNone/>
              <a:defRPr sz="1800" baseline="0"/>
            </a:lvl1pPr>
            <a:lvl2pPr marL="739775" indent="-282575">
              <a:defRPr/>
            </a:lvl2pPr>
            <a:lvl3pPr marL="1090613" indent="-176213">
              <a:defRPr/>
            </a:lvl3pPr>
            <a:lvl4pPr marL="1544638" indent="-173038">
              <a:defRPr/>
            </a:lvl4pPr>
            <a:lvl5pPr marL="2000250" indent="-171450">
              <a:defRPr/>
            </a:lvl5pPr>
          </a:lstStyle>
          <a:p>
            <a:pPr lvl="0"/>
            <a:r>
              <a:rPr lang="it-IT" smtClean="0"/>
              <a:t>Fare clic per modificare stili del testo dello schema</a:t>
            </a:r>
          </a:p>
        </p:txBody>
      </p:sp>
      <p:sp>
        <p:nvSpPr>
          <p:cNvPr id="20" name="Text Placeholder 18"/>
          <p:cNvSpPr>
            <a:spLocks noGrp="1"/>
          </p:cNvSpPr>
          <p:nvPr>
            <p:ph type="body" sz="quarter" idx="10"/>
          </p:nvPr>
        </p:nvSpPr>
        <p:spPr>
          <a:xfrm>
            <a:off x="792825" y="0"/>
            <a:ext cx="7329752" cy="731838"/>
          </a:xfrm>
          <a:prstGeom prst="rect">
            <a:avLst/>
          </a:prstGeom>
        </p:spPr>
        <p:txBody>
          <a:bodyPr vert="horz" lIns="182880" rIns="182880" anchor="ctr" anchorCtr="0">
            <a:normAutofit/>
          </a:bodyPr>
          <a:lstStyle>
            <a:lvl1pPr marL="0" indent="0">
              <a:buNone/>
              <a:defRPr sz="2200" baseline="0"/>
            </a:lvl1pPr>
          </a:lstStyle>
          <a:p>
            <a:pPr lvl="0"/>
            <a:r>
              <a:rPr lang="it-IT" smtClean="0"/>
              <a:t>Fare clic per modificare stili del testo dello schema</a:t>
            </a:r>
          </a:p>
        </p:txBody>
      </p:sp>
    </p:spTree>
    <p:extLst>
      <p:ext uri="{BB962C8B-B14F-4D97-AF65-F5344CB8AC3E}">
        <p14:creationId xmlns:p14="http://schemas.microsoft.com/office/powerpoint/2010/main" val="736060288"/>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Divider Slide">
    <p:spTree>
      <p:nvGrpSpPr>
        <p:cNvPr id="1" name=""/>
        <p:cNvGrpSpPr/>
        <p:nvPr/>
      </p:nvGrpSpPr>
      <p:grpSpPr>
        <a:xfrm>
          <a:off x="0" y="0"/>
          <a:ext cx="0" cy="0"/>
          <a:chOff x="0" y="0"/>
          <a:chExt cx="0" cy="0"/>
        </a:xfrm>
      </p:grpSpPr>
      <p:sp>
        <p:nvSpPr>
          <p:cNvPr id="4" name="Rectangle 36"/>
          <p:cNvSpPr>
            <a:spLocks noChangeArrowheads="1"/>
          </p:cNvSpPr>
          <p:nvPr/>
        </p:nvSpPr>
        <p:spPr bwMode="auto">
          <a:xfrm>
            <a:off x="793750" y="2663825"/>
            <a:ext cx="1314450" cy="279400"/>
          </a:xfrm>
          <a:prstGeom prst="rect">
            <a:avLst/>
          </a:prstGeom>
          <a:solidFill>
            <a:srgbClr val="859DC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 name="Rectangle 44"/>
          <p:cNvSpPr>
            <a:spLocks noChangeArrowheads="1"/>
          </p:cNvSpPr>
          <p:nvPr/>
        </p:nvSpPr>
        <p:spPr bwMode="auto">
          <a:xfrm>
            <a:off x="793750" y="2994025"/>
            <a:ext cx="1314450" cy="279400"/>
          </a:xfrm>
          <a:prstGeom prst="rect">
            <a:avLst/>
          </a:prstGeom>
          <a:solidFill>
            <a:srgbClr val="A4B6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6" name="Rectangle 48"/>
          <p:cNvSpPr>
            <a:spLocks noChangeArrowheads="1"/>
          </p:cNvSpPr>
          <p:nvPr/>
        </p:nvSpPr>
        <p:spPr bwMode="auto">
          <a:xfrm>
            <a:off x="793750" y="3321050"/>
            <a:ext cx="1314450" cy="279400"/>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7" name="Rectangle 52"/>
          <p:cNvSpPr>
            <a:spLocks noChangeArrowheads="1"/>
          </p:cNvSpPr>
          <p:nvPr/>
        </p:nvSpPr>
        <p:spPr bwMode="auto">
          <a:xfrm>
            <a:off x="793750" y="3643313"/>
            <a:ext cx="1314450" cy="279400"/>
          </a:xfrm>
          <a:prstGeom prst="rect">
            <a:avLst/>
          </a:prstGeom>
          <a:solidFill>
            <a:srgbClr val="E1E7F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8" name="Rectangle 12"/>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9" name="Picture 89" descr="NTT_Title_and_Conten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0"/>
          <p:cNvSpPr txBox="1">
            <a:spLocks noChangeArrowheads="1"/>
          </p:cNvSpPr>
          <p:nvPr/>
        </p:nvSpPr>
        <p:spPr bwMode="auto">
          <a:xfrm>
            <a:off x="776288" y="2665413"/>
            <a:ext cx="1335087" cy="431800"/>
          </a:xfrm>
          <a:prstGeom prst="rect">
            <a:avLst/>
          </a:prstGeom>
          <a:noFill/>
          <a:ln>
            <a:noFill/>
          </a:ln>
          <a:extLst/>
        </p:spPr>
        <p:txBody>
          <a:bodyPr>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1100" smtClean="0">
                <a:cs typeface="Arial" pitchFamily="34" charset="0"/>
              </a:rPr>
              <a:t>R 133 G 157 B 205</a:t>
            </a:r>
          </a:p>
        </p:txBody>
      </p:sp>
      <p:sp>
        <p:nvSpPr>
          <p:cNvPr id="11" name="TextBox 92"/>
          <p:cNvSpPr txBox="1">
            <a:spLocks noChangeArrowheads="1"/>
          </p:cNvSpPr>
          <p:nvPr/>
        </p:nvSpPr>
        <p:spPr bwMode="auto">
          <a:xfrm>
            <a:off x="776288" y="2994025"/>
            <a:ext cx="1335087" cy="430213"/>
          </a:xfrm>
          <a:prstGeom prst="rect">
            <a:avLst/>
          </a:prstGeom>
          <a:noFill/>
          <a:ln>
            <a:noFill/>
          </a:ln>
          <a:extLst/>
        </p:spPr>
        <p:txBody>
          <a:bodyPr>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1100" smtClean="0">
                <a:cs typeface="Arial" pitchFamily="34" charset="0"/>
              </a:rPr>
              <a:t>R 164 G 182 B 218</a:t>
            </a:r>
          </a:p>
        </p:txBody>
      </p:sp>
      <p:sp>
        <p:nvSpPr>
          <p:cNvPr id="12" name="TextBox 99"/>
          <p:cNvSpPr txBox="1">
            <a:spLocks noChangeArrowheads="1"/>
          </p:cNvSpPr>
          <p:nvPr/>
        </p:nvSpPr>
        <p:spPr bwMode="auto">
          <a:xfrm>
            <a:off x="776288" y="3321050"/>
            <a:ext cx="1335087" cy="431800"/>
          </a:xfrm>
          <a:prstGeom prst="rect">
            <a:avLst/>
          </a:prstGeom>
          <a:noFill/>
          <a:ln>
            <a:noFill/>
          </a:ln>
          <a:extLst/>
        </p:spPr>
        <p:txBody>
          <a:bodyPr>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1100" smtClean="0">
                <a:cs typeface="Arial" pitchFamily="34" charset="0"/>
              </a:rPr>
              <a:t>R 194 G 206 B 230</a:t>
            </a:r>
          </a:p>
        </p:txBody>
      </p:sp>
      <p:sp>
        <p:nvSpPr>
          <p:cNvPr id="13" name="TextBox 100"/>
          <p:cNvSpPr txBox="1">
            <a:spLocks noChangeArrowheads="1"/>
          </p:cNvSpPr>
          <p:nvPr/>
        </p:nvSpPr>
        <p:spPr bwMode="auto">
          <a:xfrm>
            <a:off x="776288" y="3643313"/>
            <a:ext cx="1335087" cy="430212"/>
          </a:xfrm>
          <a:prstGeom prst="rect">
            <a:avLst/>
          </a:prstGeom>
          <a:noFill/>
          <a:ln>
            <a:noFill/>
          </a:ln>
          <a:extLst/>
        </p:spPr>
        <p:txBody>
          <a:bodyPr>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1100" smtClean="0">
                <a:cs typeface="Arial" pitchFamily="34" charset="0"/>
              </a:rPr>
              <a:t>R 225 G 231 B 243</a:t>
            </a:r>
          </a:p>
        </p:txBody>
      </p:sp>
      <p:grpSp>
        <p:nvGrpSpPr>
          <p:cNvPr id="15" name="Group 104"/>
          <p:cNvGrpSpPr>
            <a:grpSpLocks/>
          </p:cNvGrpSpPr>
          <p:nvPr/>
        </p:nvGrpSpPr>
        <p:grpSpPr bwMode="auto">
          <a:xfrm>
            <a:off x="0" y="6732588"/>
            <a:ext cx="9906000" cy="131762"/>
            <a:chOff x="0" y="6731877"/>
            <a:chExt cx="9144001" cy="132052"/>
          </a:xfrm>
        </p:grpSpPr>
        <p:sp>
          <p:nvSpPr>
            <p:cNvPr id="16" name="Rectangle 12"/>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7" name="Group 103"/>
            <p:cNvGrpSpPr>
              <a:grpSpLocks/>
            </p:cNvGrpSpPr>
            <p:nvPr/>
          </p:nvGrpSpPr>
          <p:grpSpPr bwMode="auto">
            <a:xfrm>
              <a:off x="0" y="6731877"/>
              <a:ext cx="735623" cy="132052"/>
              <a:chOff x="0" y="6296155"/>
              <a:chExt cx="735623" cy="132052"/>
            </a:xfrm>
          </p:grpSpPr>
          <p:sp>
            <p:nvSpPr>
              <p:cNvPr id="18" name="Rectangle 8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9" name="Rectangle 84"/>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20" name="Rectangle 85"/>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21" name="Rectangle 86"/>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22" name="Rectangle 87"/>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23" name="Rectangle 88"/>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24" name="Rectangle 17"/>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25" name="Rectangle 29"/>
          <p:cNvSpPr>
            <a:spLocks noChangeArrowheads="1"/>
          </p:cNvSpPr>
          <p:nvPr/>
        </p:nvSpPr>
        <p:spPr bwMode="auto">
          <a:xfrm>
            <a:off x="3703638" y="1628775"/>
            <a:ext cx="1316037" cy="477838"/>
          </a:xfrm>
          <a:prstGeom prst="rect">
            <a:avLst/>
          </a:prstGeom>
          <a:solidFill>
            <a:schemeClr val="accent3"/>
          </a:solidFill>
          <a:ln w="9525">
            <a:noFill/>
            <a:miter lim="800000"/>
            <a:headEnd/>
            <a:tailEnd/>
          </a:ln>
          <a:effec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a typeface="HGP創英角ｺﾞｼｯｸUB"/>
              <a:cs typeface="HGP創英角ｺﾞｼｯｸUB"/>
            </a:endParaRPr>
          </a:p>
        </p:txBody>
      </p:sp>
      <p:sp>
        <p:nvSpPr>
          <p:cNvPr id="26" name="Rectangle 30"/>
          <p:cNvSpPr>
            <a:spLocks noChangeArrowheads="1"/>
          </p:cNvSpPr>
          <p:nvPr/>
        </p:nvSpPr>
        <p:spPr bwMode="auto">
          <a:xfrm>
            <a:off x="5173663" y="1628775"/>
            <a:ext cx="1316037" cy="477838"/>
          </a:xfrm>
          <a:prstGeom prst="rect">
            <a:avLst/>
          </a:prstGeom>
          <a:solidFill>
            <a:schemeClr val="accent4"/>
          </a:solidFill>
          <a:ln w="9525">
            <a:noFill/>
            <a:miter lim="800000"/>
            <a:headEnd/>
            <a:tailEnd/>
          </a:ln>
          <a:effec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a typeface="HGP創英角ｺﾞｼｯｸUB"/>
              <a:cs typeface="HGP創英角ｺﾞｼｯｸUB"/>
            </a:endParaRPr>
          </a:p>
        </p:txBody>
      </p:sp>
      <p:sp>
        <p:nvSpPr>
          <p:cNvPr id="27" name="Rectangle 31"/>
          <p:cNvSpPr>
            <a:spLocks noChangeArrowheads="1"/>
          </p:cNvSpPr>
          <p:nvPr/>
        </p:nvSpPr>
        <p:spPr bwMode="auto">
          <a:xfrm>
            <a:off x="6665913" y="1628775"/>
            <a:ext cx="1314450" cy="477838"/>
          </a:xfrm>
          <a:prstGeom prst="rect">
            <a:avLst/>
          </a:prstGeom>
          <a:solidFill>
            <a:schemeClr val="accent5"/>
          </a:solidFill>
          <a:ln w="9525">
            <a:noFill/>
            <a:miter lim="800000"/>
            <a:headEnd/>
            <a:tailEnd/>
          </a:ln>
          <a:effec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a typeface="HGP創英角ｺﾞｼｯｸUB"/>
              <a:cs typeface="HGP創英角ｺﾞｼｯｸUB"/>
            </a:endParaRPr>
          </a:p>
        </p:txBody>
      </p:sp>
      <p:sp>
        <p:nvSpPr>
          <p:cNvPr id="28" name="Rectangle 32"/>
          <p:cNvSpPr>
            <a:spLocks noChangeArrowheads="1"/>
          </p:cNvSpPr>
          <p:nvPr/>
        </p:nvSpPr>
        <p:spPr bwMode="auto">
          <a:xfrm>
            <a:off x="2255838" y="1628775"/>
            <a:ext cx="1314450" cy="47783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29" name="Rectangle 33"/>
          <p:cNvSpPr>
            <a:spLocks noChangeArrowheads="1"/>
          </p:cNvSpPr>
          <p:nvPr/>
        </p:nvSpPr>
        <p:spPr bwMode="auto">
          <a:xfrm>
            <a:off x="3703638" y="2663825"/>
            <a:ext cx="1316037" cy="279400"/>
          </a:xfrm>
          <a:prstGeom prst="rect">
            <a:avLst/>
          </a:prstGeom>
          <a:solidFill>
            <a:srgbClr val="3399C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0" name="Rectangle 34"/>
          <p:cNvSpPr>
            <a:spLocks noChangeArrowheads="1"/>
          </p:cNvSpPr>
          <p:nvPr/>
        </p:nvSpPr>
        <p:spPr bwMode="auto">
          <a:xfrm>
            <a:off x="5173663" y="2663825"/>
            <a:ext cx="1316037" cy="279400"/>
          </a:xfrm>
          <a:prstGeom prst="rect">
            <a:avLst/>
          </a:prstGeom>
          <a:solidFill>
            <a:srgbClr val="EBC5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1" name="Rectangle 35"/>
          <p:cNvSpPr>
            <a:spLocks noChangeArrowheads="1"/>
          </p:cNvSpPr>
          <p:nvPr/>
        </p:nvSpPr>
        <p:spPr bwMode="auto">
          <a:xfrm>
            <a:off x="6665913" y="2663825"/>
            <a:ext cx="1314450" cy="279400"/>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2" name="Rectangle 36"/>
          <p:cNvSpPr>
            <a:spLocks noChangeArrowheads="1"/>
          </p:cNvSpPr>
          <p:nvPr/>
        </p:nvSpPr>
        <p:spPr bwMode="auto">
          <a:xfrm>
            <a:off x="2255838" y="2663825"/>
            <a:ext cx="1314450" cy="279400"/>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3" name="Rectangle 37"/>
          <p:cNvSpPr>
            <a:spLocks noChangeArrowheads="1"/>
          </p:cNvSpPr>
          <p:nvPr/>
        </p:nvSpPr>
        <p:spPr bwMode="auto">
          <a:xfrm>
            <a:off x="3703638" y="2247900"/>
            <a:ext cx="1316037" cy="279400"/>
          </a:xfrm>
          <a:prstGeom prst="rect">
            <a:avLst/>
          </a:prstGeom>
          <a:solidFill>
            <a:srgbClr val="0075A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4" name="Rectangle 38"/>
          <p:cNvSpPr>
            <a:spLocks noChangeArrowheads="1"/>
          </p:cNvSpPr>
          <p:nvPr/>
        </p:nvSpPr>
        <p:spPr bwMode="auto">
          <a:xfrm>
            <a:off x="5173663" y="2247900"/>
            <a:ext cx="1316037" cy="279400"/>
          </a:xfrm>
          <a:prstGeom prst="rect">
            <a:avLst/>
          </a:prstGeom>
          <a:solidFill>
            <a:srgbClr val="CFA1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5" name="Rectangle 39"/>
          <p:cNvSpPr>
            <a:spLocks noChangeArrowheads="1"/>
          </p:cNvSpPr>
          <p:nvPr/>
        </p:nvSpPr>
        <p:spPr bwMode="auto">
          <a:xfrm>
            <a:off x="6665913" y="2247900"/>
            <a:ext cx="1314450" cy="279400"/>
          </a:xfrm>
          <a:prstGeom prst="rect">
            <a:avLst/>
          </a:prstGeom>
          <a:solidFill>
            <a:srgbClr val="9D2D1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6" name="Rectangle 40"/>
          <p:cNvSpPr>
            <a:spLocks noChangeArrowheads="1"/>
          </p:cNvSpPr>
          <p:nvPr/>
        </p:nvSpPr>
        <p:spPr bwMode="auto">
          <a:xfrm>
            <a:off x="2255838" y="2247900"/>
            <a:ext cx="1314450" cy="279400"/>
          </a:xfrm>
          <a:prstGeom prst="rect">
            <a:avLst/>
          </a:prstGeom>
          <a:solidFill>
            <a:srgbClr val="00002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7" name="Rectangle 41"/>
          <p:cNvSpPr>
            <a:spLocks noChangeArrowheads="1"/>
          </p:cNvSpPr>
          <p:nvPr/>
        </p:nvSpPr>
        <p:spPr bwMode="auto">
          <a:xfrm>
            <a:off x="3703638" y="2994025"/>
            <a:ext cx="1316037" cy="279400"/>
          </a:xfrm>
          <a:prstGeom prst="rect">
            <a:avLst/>
          </a:prstGeom>
          <a:solidFill>
            <a:srgbClr val="66B3D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8" name="Rectangle 42"/>
          <p:cNvSpPr>
            <a:spLocks noChangeArrowheads="1"/>
          </p:cNvSpPr>
          <p:nvPr/>
        </p:nvSpPr>
        <p:spPr bwMode="auto">
          <a:xfrm>
            <a:off x="5173663" y="2994025"/>
            <a:ext cx="1316037" cy="279400"/>
          </a:xfrm>
          <a:prstGeom prst="rect">
            <a:avLst/>
          </a:prstGeom>
          <a:solidFill>
            <a:srgbClr val="F0D3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9" name="Rectangle 43"/>
          <p:cNvSpPr>
            <a:spLocks noChangeArrowheads="1"/>
          </p:cNvSpPr>
          <p:nvPr/>
        </p:nvSpPr>
        <p:spPr bwMode="auto">
          <a:xfrm>
            <a:off x="6665913" y="2994025"/>
            <a:ext cx="1314450" cy="279400"/>
          </a:xfrm>
          <a:prstGeom prst="rect">
            <a:avLst/>
          </a:prstGeom>
          <a:solidFill>
            <a:srgbClr val="D78E7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0" name="Rectangle 44"/>
          <p:cNvSpPr>
            <a:spLocks noChangeArrowheads="1"/>
          </p:cNvSpPr>
          <p:nvPr/>
        </p:nvSpPr>
        <p:spPr bwMode="auto">
          <a:xfrm>
            <a:off x="2255838" y="2994025"/>
            <a:ext cx="1314450" cy="279400"/>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1" name="Rectangle 45"/>
          <p:cNvSpPr>
            <a:spLocks noChangeArrowheads="1"/>
          </p:cNvSpPr>
          <p:nvPr/>
        </p:nvSpPr>
        <p:spPr bwMode="auto">
          <a:xfrm>
            <a:off x="3703638" y="3321050"/>
            <a:ext cx="1316037" cy="279400"/>
          </a:xfrm>
          <a:prstGeom prst="rect">
            <a:avLst/>
          </a:prstGeom>
          <a:solidFill>
            <a:srgbClr val="99CCE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2" name="Rectangle 46"/>
          <p:cNvSpPr>
            <a:spLocks noChangeArrowheads="1"/>
          </p:cNvSpPr>
          <p:nvPr/>
        </p:nvSpPr>
        <p:spPr bwMode="auto">
          <a:xfrm>
            <a:off x="5173663" y="3321050"/>
            <a:ext cx="1316037" cy="279400"/>
          </a:xfrm>
          <a:prstGeom prst="rect">
            <a:avLst/>
          </a:prstGeom>
          <a:solidFill>
            <a:srgbClr val="F5E2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3" name="Rectangle 47"/>
          <p:cNvSpPr>
            <a:spLocks noChangeArrowheads="1"/>
          </p:cNvSpPr>
          <p:nvPr/>
        </p:nvSpPr>
        <p:spPr bwMode="auto">
          <a:xfrm>
            <a:off x="6665913" y="3321050"/>
            <a:ext cx="1314450" cy="279400"/>
          </a:xfrm>
          <a:prstGeom prst="rect">
            <a:avLst/>
          </a:prstGeom>
          <a:solidFill>
            <a:srgbClr val="E4B4A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4" name="Rectangle 48"/>
          <p:cNvSpPr>
            <a:spLocks noChangeArrowheads="1"/>
          </p:cNvSpPr>
          <p:nvPr/>
        </p:nvSpPr>
        <p:spPr bwMode="auto">
          <a:xfrm>
            <a:off x="2255838" y="3321050"/>
            <a:ext cx="1314450" cy="279400"/>
          </a:xfrm>
          <a:prstGeom prst="rect">
            <a:avLst/>
          </a:prstGeom>
          <a:solidFill>
            <a:srgbClr val="9FA4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5" name="Rectangle 49"/>
          <p:cNvSpPr>
            <a:spLocks noChangeArrowheads="1"/>
          </p:cNvSpPr>
          <p:nvPr/>
        </p:nvSpPr>
        <p:spPr bwMode="auto">
          <a:xfrm>
            <a:off x="3703638" y="3643313"/>
            <a:ext cx="1316037" cy="279400"/>
          </a:xfrm>
          <a:prstGeom prst="rect">
            <a:avLst/>
          </a:prstGeom>
          <a:solidFill>
            <a:srgbClr val="CCE6E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6" name="Rectangle 50"/>
          <p:cNvSpPr>
            <a:spLocks noChangeArrowheads="1"/>
          </p:cNvSpPr>
          <p:nvPr/>
        </p:nvSpPr>
        <p:spPr bwMode="auto">
          <a:xfrm>
            <a:off x="5173663" y="3643313"/>
            <a:ext cx="1316037" cy="279400"/>
          </a:xfrm>
          <a:prstGeom prst="rect">
            <a:avLst/>
          </a:prstGeom>
          <a:solidFill>
            <a:srgbClr val="FAF0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7" name="Rectangle 51"/>
          <p:cNvSpPr>
            <a:spLocks noChangeArrowheads="1"/>
          </p:cNvSpPr>
          <p:nvPr/>
        </p:nvSpPr>
        <p:spPr bwMode="auto">
          <a:xfrm>
            <a:off x="6665913" y="3643313"/>
            <a:ext cx="1314450" cy="279400"/>
          </a:xfrm>
          <a:prstGeom prst="rect">
            <a:avLst/>
          </a:prstGeom>
          <a:solidFill>
            <a:srgbClr val="F2D9D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8" name="Rectangle 52"/>
          <p:cNvSpPr>
            <a:spLocks noChangeArrowheads="1"/>
          </p:cNvSpPr>
          <p:nvPr/>
        </p:nvSpPr>
        <p:spPr bwMode="auto">
          <a:xfrm>
            <a:off x="2255838" y="3643313"/>
            <a:ext cx="1314450" cy="279400"/>
          </a:xfrm>
          <a:prstGeom prst="rect">
            <a:avLst/>
          </a:prstGeom>
          <a:solidFill>
            <a:srgbClr val="CFD2D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9" name="Rectangle 57"/>
          <p:cNvSpPr>
            <a:spLocks noChangeArrowheads="1"/>
          </p:cNvSpPr>
          <p:nvPr/>
        </p:nvSpPr>
        <p:spPr bwMode="auto">
          <a:xfrm>
            <a:off x="2255838" y="4437063"/>
            <a:ext cx="1314450" cy="431800"/>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0" name="Rectangle 58"/>
          <p:cNvSpPr>
            <a:spLocks noChangeArrowheads="1"/>
          </p:cNvSpPr>
          <p:nvPr/>
        </p:nvSpPr>
        <p:spPr bwMode="auto">
          <a:xfrm>
            <a:off x="3703638" y="4437063"/>
            <a:ext cx="1316037" cy="431800"/>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1" name="Rectangle 59"/>
          <p:cNvSpPr>
            <a:spLocks noChangeArrowheads="1"/>
          </p:cNvSpPr>
          <p:nvPr/>
        </p:nvSpPr>
        <p:spPr bwMode="auto">
          <a:xfrm>
            <a:off x="5173663" y="4437063"/>
            <a:ext cx="1316037" cy="43180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2" name="Rectangle 60"/>
          <p:cNvSpPr>
            <a:spLocks noChangeArrowheads="1"/>
          </p:cNvSpPr>
          <p:nvPr/>
        </p:nvSpPr>
        <p:spPr bwMode="auto">
          <a:xfrm>
            <a:off x="793750" y="4437063"/>
            <a:ext cx="1314450" cy="43180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3" name="Rectangle 61"/>
          <p:cNvSpPr>
            <a:spLocks noChangeArrowheads="1"/>
          </p:cNvSpPr>
          <p:nvPr/>
        </p:nvSpPr>
        <p:spPr bwMode="auto">
          <a:xfrm>
            <a:off x="6665913" y="4437063"/>
            <a:ext cx="1314450" cy="4318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4" name="Text Box 62"/>
          <p:cNvSpPr txBox="1">
            <a:spLocks noChangeArrowheads="1"/>
          </p:cNvSpPr>
          <p:nvPr/>
        </p:nvSpPr>
        <p:spPr bwMode="auto">
          <a:xfrm>
            <a:off x="2255838" y="1201738"/>
            <a:ext cx="923925" cy="304800"/>
          </a:xfrm>
          <a:prstGeom prst="rect">
            <a:avLst/>
          </a:prstGeom>
          <a:noFill/>
          <a:ln>
            <a:noFill/>
          </a:ln>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a typeface="HGP創英角ｺﾞｼｯｸUB"/>
              <a:cs typeface="HGP創英角ｺﾞｼｯｸUB"/>
            </a:endParaRPr>
          </a:p>
          <a:p>
            <a:pPr eaLnBrk="1" hangingPunct="1"/>
            <a:r>
              <a:rPr lang="en-US" altLang="ja-JP" sz="1200">
                <a:solidFill>
                  <a:srgbClr val="000000"/>
                </a:solidFill>
                <a:ea typeface="HGP創英角ｺﾞｼｯｸUB"/>
                <a:cs typeface="HGP創英角ｺﾞｼｯｸUB"/>
              </a:rPr>
              <a:t>Smart Navy</a:t>
            </a:r>
          </a:p>
        </p:txBody>
      </p:sp>
      <p:sp>
        <p:nvSpPr>
          <p:cNvPr id="55" name="Text Box 63"/>
          <p:cNvSpPr txBox="1">
            <a:spLocks noChangeArrowheads="1"/>
          </p:cNvSpPr>
          <p:nvPr/>
        </p:nvSpPr>
        <p:spPr bwMode="auto">
          <a:xfrm>
            <a:off x="3705225" y="1201738"/>
            <a:ext cx="838200" cy="304800"/>
          </a:xfrm>
          <a:prstGeom prst="rect">
            <a:avLst/>
          </a:prstGeom>
          <a:noFill/>
          <a:ln>
            <a:noFill/>
          </a:ln>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a typeface="HGP創英角ｺﾞｼｯｸUB"/>
              <a:cs typeface="HGP創英角ｺﾞｼｯｸUB"/>
            </a:endParaRPr>
          </a:p>
          <a:p>
            <a:pPr eaLnBrk="1" hangingPunct="1"/>
            <a:r>
              <a:rPr lang="en-US" altLang="ja-JP" sz="1200">
                <a:solidFill>
                  <a:srgbClr val="000000"/>
                </a:solidFill>
                <a:ea typeface="HGP創英角ｺﾞｼｯｸUB"/>
                <a:cs typeface="HGP創英角ｺﾞｼｯｸUB"/>
              </a:rPr>
              <a:t>Smart Blue</a:t>
            </a:r>
          </a:p>
        </p:txBody>
      </p:sp>
      <p:sp>
        <p:nvSpPr>
          <p:cNvPr id="56" name="Text Box 64"/>
          <p:cNvSpPr txBox="1">
            <a:spLocks noChangeArrowheads="1"/>
          </p:cNvSpPr>
          <p:nvPr/>
        </p:nvSpPr>
        <p:spPr bwMode="auto">
          <a:xfrm>
            <a:off x="5164138" y="1196975"/>
            <a:ext cx="925512" cy="304800"/>
          </a:xfrm>
          <a:prstGeom prst="rect">
            <a:avLst/>
          </a:prstGeom>
          <a:noFill/>
          <a:ln>
            <a:noFill/>
          </a:ln>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a typeface="HGP創英角ｺﾞｼｯｸUB"/>
              <a:cs typeface="HGP創英角ｺﾞｼｯｸUB"/>
            </a:endParaRPr>
          </a:p>
          <a:p>
            <a:pPr eaLnBrk="1" hangingPunct="1"/>
            <a:r>
              <a:rPr lang="en-US" altLang="ja-JP" sz="1200">
                <a:solidFill>
                  <a:srgbClr val="000000"/>
                </a:solidFill>
                <a:ea typeface="HGP創英角ｺﾞｼｯｸUB"/>
                <a:cs typeface="HGP創英角ｺﾞｼｯｸUB"/>
              </a:rPr>
              <a:t>Delightful Yellow</a:t>
            </a:r>
          </a:p>
        </p:txBody>
      </p:sp>
      <p:sp>
        <p:nvSpPr>
          <p:cNvPr id="57" name="Text Box 65"/>
          <p:cNvSpPr txBox="1">
            <a:spLocks noChangeArrowheads="1"/>
          </p:cNvSpPr>
          <p:nvPr/>
        </p:nvSpPr>
        <p:spPr bwMode="auto">
          <a:xfrm>
            <a:off x="6634163" y="1196975"/>
            <a:ext cx="774700" cy="304800"/>
          </a:xfrm>
          <a:prstGeom prst="rect">
            <a:avLst/>
          </a:prstGeom>
          <a:noFill/>
          <a:ln>
            <a:noFill/>
          </a:ln>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a typeface="HGP創英角ｺﾞｼｯｸUB"/>
              <a:cs typeface="HGP創英角ｺﾞｼｯｸUB"/>
            </a:endParaRPr>
          </a:p>
          <a:p>
            <a:pPr eaLnBrk="1" hangingPunct="1"/>
            <a:r>
              <a:rPr lang="en-US" altLang="ja-JP" sz="1200">
                <a:solidFill>
                  <a:srgbClr val="000000"/>
                </a:solidFill>
                <a:ea typeface="HGP創英角ｺﾞｼｯｸUB"/>
                <a:cs typeface="HGP創英角ｺﾞｼｯｸUB"/>
              </a:rPr>
              <a:t>Dynamic Red</a:t>
            </a:r>
          </a:p>
        </p:txBody>
      </p:sp>
      <p:sp>
        <p:nvSpPr>
          <p:cNvPr id="58" name="Text Box 67"/>
          <p:cNvSpPr txBox="1">
            <a:spLocks noChangeArrowheads="1"/>
          </p:cNvSpPr>
          <p:nvPr/>
        </p:nvSpPr>
        <p:spPr bwMode="auto">
          <a:xfrm>
            <a:off x="793750" y="4210050"/>
            <a:ext cx="1217613" cy="185738"/>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200" smtClean="0">
                <a:solidFill>
                  <a:srgbClr val="000000"/>
                </a:solidFill>
              </a:rPr>
              <a:t>Supportive Colors</a:t>
            </a:r>
          </a:p>
        </p:txBody>
      </p:sp>
      <p:sp>
        <p:nvSpPr>
          <p:cNvPr id="59" name="Text Box 68"/>
          <p:cNvSpPr txBox="1">
            <a:spLocks noChangeArrowheads="1"/>
          </p:cNvSpPr>
          <p:nvPr/>
        </p:nvSpPr>
        <p:spPr bwMode="auto">
          <a:xfrm>
            <a:off x="309563" y="2312988"/>
            <a:ext cx="195262"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 K</a:t>
            </a:r>
          </a:p>
        </p:txBody>
      </p:sp>
      <p:sp>
        <p:nvSpPr>
          <p:cNvPr id="60" name="Text Box 69"/>
          <p:cNvSpPr txBox="1">
            <a:spLocks noChangeArrowheads="1"/>
          </p:cNvSpPr>
          <p:nvPr/>
        </p:nvSpPr>
        <p:spPr bwMode="auto">
          <a:xfrm>
            <a:off x="290513" y="2708275"/>
            <a:ext cx="255587"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80%</a:t>
            </a:r>
          </a:p>
        </p:txBody>
      </p:sp>
      <p:sp>
        <p:nvSpPr>
          <p:cNvPr id="61" name="Text Box 70"/>
          <p:cNvSpPr txBox="1">
            <a:spLocks noChangeArrowheads="1"/>
          </p:cNvSpPr>
          <p:nvPr/>
        </p:nvSpPr>
        <p:spPr bwMode="auto">
          <a:xfrm>
            <a:off x="288925" y="3033713"/>
            <a:ext cx="255588"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60%</a:t>
            </a:r>
          </a:p>
        </p:txBody>
      </p:sp>
      <p:sp>
        <p:nvSpPr>
          <p:cNvPr id="62" name="Text Box 71"/>
          <p:cNvSpPr txBox="1">
            <a:spLocks noChangeArrowheads="1"/>
          </p:cNvSpPr>
          <p:nvPr/>
        </p:nvSpPr>
        <p:spPr bwMode="auto">
          <a:xfrm>
            <a:off x="288925" y="3357563"/>
            <a:ext cx="255588"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40%</a:t>
            </a:r>
          </a:p>
        </p:txBody>
      </p:sp>
      <p:sp>
        <p:nvSpPr>
          <p:cNvPr id="63" name="Text Box 72"/>
          <p:cNvSpPr txBox="1">
            <a:spLocks noChangeArrowheads="1"/>
          </p:cNvSpPr>
          <p:nvPr/>
        </p:nvSpPr>
        <p:spPr bwMode="auto">
          <a:xfrm>
            <a:off x="285750" y="3683000"/>
            <a:ext cx="255588"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20%</a:t>
            </a:r>
          </a:p>
        </p:txBody>
      </p:sp>
      <p:sp>
        <p:nvSpPr>
          <p:cNvPr id="64" name="Text Box 73"/>
          <p:cNvSpPr txBox="1">
            <a:spLocks noChangeArrowheads="1"/>
          </p:cNvSpPr>
          <p:nvPr/>
        </p:nvSpPr>
        <p:spPr bwMode="auto">
          <a:xfrm>
            <a:off x="793750" y="4868863"/>
            <a:ext cx="225425"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K20</a:t>
            </a:r>
          </a:p>
        </p:txBody>
      </p:sp>
      <p:sp>
        <p:nvSpPr>
          <p:cNvPr id="65" name="Text Box 74"/>
          <p:cNvSpPr txBox="1">
            <a:spLocks noChangeArrowheads="1"/>
          </p:cNvSpPr>
          <p:nvPr/>
        </p:nvSpPr>
        <p:spPr bwMode="auto">
          <a:xfrm>
            <a:off x="2255838" y="4868863"/>
            <a:ext cx="225425"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K40</a:t>
            </a:r>
          </a:p>
        </p:txBody>
      </p:sp>
      <p:sp>
        <p:nvSpPr>
          <p:cNvPr id="66" name="Text Box 75"/>
          <p:cNvSpPr txBox="1">
            <a:spLocks noChangeArrowheads="1"/>
          </p:cNvSpPr>
          <p:nvPr/>
        </p:nvSpPr>
        <p:spPr bwMode="auto">
          <a:xfrm>
            <a:off x="3703638" y="4868863"/>
            <a:ext cx="225425"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K60</a:t>
            </a:r>
          </a:p>
        </p:txBody>
      </p:sp>
      <p:sp>
        <p:nvSpPr>
          <p:cNvPr id="67" name="Text Box 76"/>
          <p:cNvSpPr txBox="1">
            <a:spLocks noChangeArrowheads="1"/>
          </p:cNvSpPr>
          <p:nvPr/>
        </p:nvSpPr>
        <p:spPr bwMode="auto">
          <a:xfrm>
            <a:off x="5180013" y="4868863"/>
            <a:ext cx="225425"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K80</a:t>
            </a:r>
          </a:p>
        </p:txBody>
      </p:sp>
      <p:sp>
        <p:nvSpPr>
          <p:cNvPr id="68" name="Text Box 77"/>
          <p:cNvSpPr txBox="1">
            <a:spLocks noChangeArrowheads="1"/>
          </p:cNvSpPr>
          <p:nvPr/>
        </p:nvSpPr>
        <p:spPr bwMode="auto">
          <a:xfrm>
            <a:off x="6665913" y="4868863"/>
            <a:ext cx="296862"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K100</a:t>
            </a:r>
          </a:p>
        </p:txBody>
      </p:sp>
      <p:sp>
        <p:nvSpPr>
          <p:cNvPr id="69" name="Rectangle 32"/>
          <p:cNvSpPr>
            <a:spLocks noChangeArrowheads="1"/>
          </p:cNvSpPr>
          <p:nvPr/>
        </p:nvSpPr>
        <p:spPr bwMode="auto">
          <a:xfrm>
            <a:off x="793750" y="1628775"/>
            <a:ext cx="1314450" cy="4778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71" name="Text Box 62"/>
          <p:cNvSpPr txBox="1">
            <a:spLocks noChangeArrowheads="1"/>
          </p:cNvSpPr>
          <p:nvPr/>
        </p:nvSpPr>
        <p:spPr bwMode="auto">
          <a:xfrm>
            <a:off x="822325" y="1201738"/>
            <a:ext cx="923925" cy="304800"/>
          </a:xfrm>
          <a:prstGeom prst="rect">
            <a:avLst/>
          </a:prstGeom>
          <a:noFill/>
          <a:ln>
            <a:noFill/>
          </a:ln>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a typeface="HGP創英角ｺﾞｼｯｸUB"/>
              <a:cs typeface="HGP創英角ｺﾞｼｯｸUB"/>
            </a:endParaRPr>
          </a:p>
          <a:p>
            <a:pPr eaLnBrk="1" hangingPunct="1"/>
            <a:r>
              <a:rPr lang="en-US" altLang="ja-JP" sz="1200">
                <a:solidFill>
                  <a:srgbClr val="000000"/>
                </a:solidFill>
                <a:ea typeface="HGP創英角ｺﾞｼｯｸUB"/>
                <a:cs typeface="HGP創英角ｺﾞｼｯｸUB"/>
              </a:rPr>
              <a:t>Human Blue</a:t>
            </a:r>
          </a:p>
        </p:txBody>
      </p:sp>
      <p:sp>
        <p:nvSpPr>
          <p:cNvPr id="72" name="TextBox 83"/>
          <p:cNvSpPr txBox="1"/>
          <p:nvPr/>
        </p:nvSpPr>
        <p:spPr>
          <a:xfrm>
            <a:off x="8123238" y="1628775"/>
            <a:ext cx="1584325" cy="323850"/>
          </a:xfrm>
          <a:prstGeom prst="rect">
            <a:avLst/>
          </a:prstGeom>
          <a:noFill/>
          <a:ln w="12700">
            <a:solidFill>
              <a:schemeClr val="accent5"/>
            </a:solidFill>
          </a:ln>
        </p:spPr>
        <p:txBody>
          <a:bodyPr rIns="0">
            <a:spAutoFit/>
          </a:bodyPr>
          <a:lstStyle/>
          <a:p>
            <a:pPr>
              <a:defRPr/>
            </a:pPr>
            <a:r>
              <a:rPr kumimoji="1" lang="en-US" sz="900" dirty="0">
                <a:solidFill>
                  <a:srgbClr val="FF0000"/>
                </a:solidFill>
                <a:latin typeface="Arial"/>
                <a:ea typeface="HGP創英角ｺﾞｼｯｸUB" pitchFamily="50" charset="-128"/>
                <a:cs typeface="Arial"/>
              </a:rPr>
              <a:t>Theme Color</a:t>
            </a:r>
          </a:p>
          <a:p>
            <a:pPr>
              <a:defRPr/>
            </a:pPr>
            <a:r>
              <a:rPr kumimoji="1" lang="en-US" sz="600" dirty="0">
                <a:solidFill>
                  <a:srgbClr val="FF0000"/>
                </a:solidFill>
                <a:latin typeface="Arial"/>
                <a:ea typeface="HGP創英角ｺﾞｼｯｸUB" pitchFamily="50" charset="-128"/>
                <a:cs typeface="Arial"/>
              </a:rPr>
              <a:t>   (11)  (6) (11)  (5)  (0)  (1)  (2)  (3)  (4)</a:t>
            </a:r>
          </a:p>
        </p:txBody>
      </p:sp>
      <p:pic>
        <p:nvPicPr>
          <p:cNvPr id="73" name="Picture 91" descr="Screen shot 2011-11-22 at 2.50.37 PM.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23238" y="1965325"/>
            <a:ext cx="158432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 name="Text Box 94"/>
          <p:cNvSpPr txBox="1">
            <a:spLocks noChangeArrowheads="1"/>
          </p:cNvSpPr>
          <p:nvPr/>
        </p:nvSpPr>
        <p:spPr bwMode="auto">
          <a:xfrm>
            <a:off x="8154988" y="3497263"/>
            <a:ext cx="1204912" cy="139700"/>
          </a:xfrm>
          <a:prstGeom prst="rect">
            <a:avLst/>
          </a:prstGeom>
          <a:noFill/>
          <a:ln>
            <a:noFill/>
          </a:ln>
          <a:extLst/>
        </p:spPr>
        <p:txBody>
          <a:bodyPr wrap="none" lIns="0" tIns="0" rIns="0" bIns="0" anchor="ctr" anchorCtr="1">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kumimoji="1" lang="en-US" altLang="ja-JP" sz="900">
                <a:solidFill>
                  <a:srgbClr val="000000"/>
                </a:solidFill>
                <a:ea typeface="HGP創英角ｺﾞｼｯｸUB"/>
                <a:cs typeface="HGP創英角ｺﾞｼｯｸUB"/>
              </a:rPr>
              <a:t>Color palette for graphs</a:t>
            </a:r>
            <a:endParaRPr kumimoji="1" lang="ja-JP" altLang="en-US" sz="900">
              <a:solidFill>
                <a:srgbClr val="FF0000"/>
              </a:solidFill>
              <a:ea typeface="HGP創英角ｺﾞｼｯｸUB"/>
              <a:cs typeface="HGP創英角ｺﾞｼｯｸUB"/>
            </a:endParaRPr>
          </a:p>
        </p:txBody>
      </p:sp>
      <p:grpSp>
        <p:nvGrpSpPr>
          <p:cNvPr id="75" name="Group 106"/>
          <p:cNvGrpSpPr>
            <a:grpSpLocks/>
          </p:cNvGrpSpPr>
          <p:nvPr/>
        </p:nvGrpSpPr>
        <p:grpSpPr bwMode="auto">
          <a:xfrm>
            <a:off x="8075613" y="3636963"/>
            <a:ext cx="1714500" cy="2128837"/>
            <a:chOff x="8772146" y="3909741"/>
            <a:chExt cx="1872208" cy="2520280"/>
          </a:xfrm>
        </p:grpSpPr>
        <p:pic>
          <p:nvPicPr>
            <p:cNvPr id="76" name="Picture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72146" y="3909741"/>
              <a:ext cx="1872208" cy="2520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 name="Rectangle 128"/>
            <p:cNvSpPr>
              <a:spLocks noChangeArrowheads="1"/>
            </p:cNvSpPr>
            <p:nvPr/>
          </p:nvSpPr>
          <p:spPr bwMode="auto">
            <a:xfrm>
              <a:off x="9059911" y="4120234"/>
              <a:ext cx="539126" cy="180423"/>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8000" tIns="0" rIns="1800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r>
                <a:rPr lang="en-US" altLang="ja-JP" sz="700" smtClean="0">
                  <a:solidFill>
                    <a:srgbClr val="000000"/>
                  </a:solidFill>
                </a:rPr>
                <a:t>Automatic</a:t>
              </a:r>
            </a:p>
          </p:txBody>
        </p:sp>
        <p:sp>
          <p:nvSpPr>
            <p:cNvPr id="78" name="Rectangle 129"/>
            <p:cNvSpPr>
              <a:spLocks noChangeArrowheads="1"/>
            </p:cNvSpPr>
            <p:nvPr/>
          </p:nvSpPr>
          <p:spPr bwMode="auto">
            <a:xfrm>
              <a:off x="8891759" y="3968002"/>
              <a:ext cx="348439" cy="122162"/>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8000" tIns="10800" rIns="18000" bIns="1080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r>
                <a:rPr lang="en-US" altLang="ja-JP" sz="700" smtClean="0">
                  <a:solidFill>
                    <a:srgbClr val="000000"/>
                  </a:solidFill>
                </a:rPr>
                <a:t>Area</a:t>
              </a:r>
            </a:p>
          </p:txBody>
        </p:sp>
        <p:sp>
          <p:nvSpPr>
            <p:cNvPr id="79" name="Rectangle 130"/>
            <p:cNvSpPr>
              <a:spLocks noChangeArrowheads="1"/>
            </p:cNvSpPr>
            <p:nvPr/>
          </p:nvSpPr>
          <p:spPr bwMode="auto">
            <a:xfrm>
              <a:off x="9082447" y="4306295"/>
              <a:ext cx="646606" cy="180423"/>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8000" tIns="10800" rIns="18000" bIns="1080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altLang="ja-JP" sz="700" smtClean="0">
                  <a:solidFill>
                    <a:srgbClr val="000000"/>
                  </a:solidFill>
                </a:rPr>
                <a:t>None</a:t>
              </a:r>
            </a:p>
          </p:txBody>
        </p:sp>
        <p:sp>
          <p:nvSpPr>
            <p:cNvPr id="80" name="Rectangle 131"/>
            <p:cNvSpPr>
              <a:spLocks noChangeArrowheads="1"/>
            </p:cNvSpPr>
            <p:nvPr/>
          </p:nvSpPr>
          <p:spPr bwMode="auto">
            <a:xfrm>
              <a:off x="9210728" y="5948894"/>
              <a:ext cx="972509" cy="14283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8000" tIns="10800" rIns="18000" bIns="1080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lnSpc>
                  <a:spcPct val="80000"/>
                </a:lnSpc>
              </a:pPr>
              <a:r>
                <a:rPr lang="en-US" altLang="ja-JP" sz="900">
                  <a:solidFill>
                    <a:srgbClr val="000000"/>
                  </a:solidFill>
                </a:rPr>
                <a:t>Fill Effects…</a:t>
              </a:r>
            </a:p>
          </p:txBody>
        </p:sp>
      </p:grpSp>
      <p:sp>
        <p:nvSpPr>
          <p:cNvPr id="81" name="TextBox 107"/>
          <p:cNvSpPr txBox="1"/>
          <p:nvPr/>
        </p:nvSpPr>
        <p:spPr>
          <a:xfrm>
            <a:off x="8180388" y="4144963"/>
            <a:ext cx="158750" cy="131762"/>
          </a:xfrm>
          <a:prstGeom prst="rect">
            <a:avLst/>
          </a:prstGeom>
          <a:noFill/>
          <a:ln w="12700">
            <a:solidFill>
              <a:schemeClr val="accent5"/>
            </a:solidFill>
          </a:ln>
        </p:spPr>
        <p:txBody>
          <a:bodyPr lIns="0" tIns="0" rIns="0" bIns="0" anchor="ctr"/>
          <a:lstStyle/>
          <a:p>
            <a:pPr algn="ctr">
              <a:defRPr/>
            </a:pPr>
            <a:r>
              <a:rPr kumimoji="1" lang="en-US" sz="600" dirty="0">
                <a:solidFill>
                  <a:srgbClr val="FF0000"/>
                </a:solidFill>
                <a:latin typeface="Arial"/>
                <a:ea typeface="HGP創英角ｺﾞｼｯｸUB" pitchFamily="50" charset="-128"/>
                <a:cs typeface="Arial"/>
              </a:rPr>
              <a:t>(11)</a:t>
            </a:r>
          </a:p>
        </p:txBody>
      </p:sp>
      <p:sp>
        <p:nvSpPr>
          <p:cNvPr id="82" name="TextBox 108"/>
          <p:cNvSpPr txBox="1"/>
          <p:nvPr/>
        </p:nvSpPr>
        <p:spPr>
          <a:xfrm>
            <a:off x="9628188" y="4132263"/>
            <a:ext cx="158750" cy="606425"/>
          </a:xfrm>
          <a:prstGeom prst="rect">
            <a:avLst/>
          </a:prstGeom>
          <a:solidFill>
            <a:schemeClr val="bg1"/>
          </a:solidFill>
          <a:ln w="12700">
            <a:solidFill>
              <a:schemeClr val="accent5"/>
            </a:solidFill>
          </a:ln>
        </p:spPr>
        <p:txBody>
          <a:bodyPr lIns="0" tIns="0" rIns="0" bIns="0" anchor="ctr"/>
          <a:lstStyle/>
          <a:p>
            <a:pPr algn="ctr">
              <a:spcBef>
                <a:spcPts val="300"/>
              </a:spcBef>
              <a:defRPr/>
            </a:pPr>
            <a:r>
              <a:rPr kumimoji="1" lang="en-US" sz="600" dirty="0">
                <a:solidFill>
                  <a:srgbClr val="FF0000"/>
                </a:solidFill>
                <a:latin typeface="Arial"/>
                <a:ea typeface="HGP創英角ｺﾞｼｯｸUB" pitchFamily="50" charset="-128"/>
                <a:cs typeface="Arial"/>
              </a:rPr>
              <a:t>(10)</a:t>
            </a:r>
          </a:p>
          <a:p>
            <a:pPr algn="ctr">
              <a:spcBef>
                <a:spcPts val="300"/>
              </a:spcBef>
              <a:defRPr/>
            </a:pPr>
            <a:r>
              <a:rPr kumimoji="1" lang="en-US" sz="600" dirty="0">
                <a:solidFill>
                  <a:srgbClr val="FF0000"/>
                </a:solidFill>
                <a:latin typeface="Arial"/>
                <a:ea typeface="HGP創英角ｺﾞｼｯｸUB" pitchFamily="50" charset="-128"/>
                <a:cs typeface="Arial"/>
              </a:rPr>
              <a:t>(9)</a:t>
            </a:r>
          </a:p>
          <a:p>
            <a:pPr algn="ctr">
              <a:spcBef>
                <a:spcPts val="300"/>
              </a:spcBef>
              <a:defRPr/>
            </a:pPr>
            <a:r>
              <a:rPr kumimoji="1" lang="en-US" sz="600" dirty="0">
                <a:solidFill>
                  <a:srgbClr val="FF0000"/>
                </a:solidFill>
                <a:latin typeface="Arial"/>
                <a:ea typeface="HGP創英角ｺﾞｼｯｸUB" pitchFamily="50" charset="-128"/>
                <a:cs typeface="Arial"/>
              </a:rPr>
              <a:t>(8)</a:t>
            </a:r>
          </a:p>
          <a:p>
            <a:pPr algn="ctr">
              <a:spcBef>
                <a:spcPts val="300"/>
              </a:spcBef>
              <a:defRPr/>
            </a:pPr>
            <a:r>
              <a:rPr kumimoji="1" lang="en-US" sz="600" dirty="0">
                <a:solidFill>
                  <a:srgbClr val="FF0000"/>
                </a:solidFill>
                <a:latin typeface="Arial"/>
                <a:ea typeface="HGP創英角ｺﾞｼｯｸUB" pitchFamily="50" charset="-128"/>
                <a:cs typeface="Arial"/>
              </a:rPr>
              <a:t>(7)</a:t>
            </a:r>
          </a:p>
        </p:txBody>
      </p:sp>
      <p:sp>
        <p:nvSpPr>
          <p:cNvPr id="83" name="TextBox 109"/>
          <p:cNvSpPr txBox="1"/>
          <p:nvPr/>
        </p:nvSpPr>
        <p:spPr>
          <a:xfrm>
            <a:off x="8361363" y="4799013"/>
            <a:ext cx="754062" cy="152400"/>
          </a:xfrm>
          <a:prstGeom prst="rect">
            <a:avLst/>
          </a:prstGeom>
          <a:solidFill>
            <a:srgbClr val="FFFFFF"/>
          </a:solidFill>
          <a:ln w="12700">
            <a:solidFill>
              <a:schemeClr val="accent5"/>
            </a:solidFill>
          </a:ln>
        </p:spPr>
        <p:txBody>
          <a:bodyPr lIns="0" tIns="0" rIns="0" bIns="0" anchor="ctr"/>
          <a:lstStyle/>
          <a:p>
            <a:pPr algn="ctr">
              <a:defRPr/>
            </a:pPr>
            <a:r>
              <a:rPr kumimoji="1" lang="en-US" sz="600" dirty="0">
                <a:solidFill>
                  <a:srgbClr val="FF0000"/>
                </a:solidFill>
                <a:latin typeface="Arial"/>
                <a:ea typeface="HGP創英角ｺﾞｼｯｸUB" pitchFamily="50" charset="-128"/>
                <a:cs typeface="Arial"/>
              </a:rPr>
              <a:t>(5)  (1)  (3)  (4)   (6)</a:t>
            </a:r>
          </a:p>
        </p:txBody>
      </p:sp>
      <p:sp>
        <p:nvSpPr>
          <p:cNvPr id="84" name="TextBox 101"/>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85" name="TextBox 102"/>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638D5D52-DEAD-4A21-AF37-A2E300FA09E1}"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pic>
        <p:nvPicPr>
          <p:cNvPr id="86" name="Picture 111" descr="NTT_logo_RGB.png"/>
          <p:cNvPicPr>
            <a:picLocks noChangeAspect="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p:cNvSpPr>
            <a:spLocks noGrp="1"/>
          </p:cNvSpPr>
          <p:nvPr>
            <p:ph type="title"/>
          </p:nvPr>
        </p:nvSpPr>
        <p:spPr>
          <a:xfrm>
            <a:off x="792482" y="0"/>
            <a:ext cx="7159837" cy="731520"/>
          </a:xfrm>
          <a:prstGeom prst="rect">
            <a:avLst/>
          </a:prstGeom>
        </p:spPr>
        <p:txBody>
          <a:bodyPr lIns="182880" anchor="ctr">
            <a:normAutofit/>
          </a:bodyPr>
          <a:lstStyle>
            <a:lvl1pPr>
              <a:spcAft>
                <a:spcPts val="0"/>
              </a:spcAft>
              <a:defRPr sz="2200" b="0" i="0" baseline="0">
                <a:latin typeface="Arial"/>
                <a:cs typeface="Arial"/>
              </a:defRPr>
            </a:lvl1pPr>
          </a:lstStyle>
          <a:p>
            <a:r>
              <a:rPr lang="it-IT" smtClean="0"/>
              <a:t>Fare clic per modificare lo stile del titolo</a:t>
            </a:r>
            <a:endParaRPr lang="en-US" dirty="0"/>
          </a:p>
        </p:txBody>
      </p:sp>
      <p:sp>
        <p:nvSpPr>
          <p:cNvPr id="70" name="Text Placeholder 69"/>
          <p:cNvSpPr>
            <a:spLocks noGrp="1"/>
          </p:cNvSpPr>
          <p:nvPr>
            <p:ph type="body" sz="quarter" idx="10"/>
          </p:nvPr>
        </p:nvSpPr>
        <p:spPr>
          <a:xfrm>
            <a:off x="793780" y="5549900"/>
            <a:ext cx="7187074" cy="977900"/>
          </a:xfrm>
          <a:prstGeom prst="rect">
            <a:avLst/>
          </a:prstGeom>
        </p:spPr>
        <p:txBody>
          <a:bodyPr vert="horz"/>
          <a:lstStyle>
            <a:lvl1pPr>
              <a:buFont typeface="Lucida Grande"/>
              <a:buChar char="-"/>
              <a:defRPr sz="900" baseline="0"/>
            </a:lvl1pPr>
            <a:lvl2pPr>
              <a:buFont typeface="Lucida Grande"/>
              <a:buChar char="-"/>
              <a:defRPr sz="900"/>
            </a:lvl2pPr>
            <a:lvl3pPr>
              <a:buFont typeface="Lucida Grande"/>
              <a:buChar char="-"/>
              <a:defRPr sz="900"/>
            </a:lvl3pPr>
            <a:lvl4pPr>
              <a:buFont typeface="Lucida Grande"/>
              <a:buChar char="-"/>
              <a:defRPr sz="900"/>
            </a:lvl4pPr>
            <a:lvl5pPr>
              <a:buFont typeface="Lucida Grande"/>
              <a:buChar char="-"/>
              <a:defRPr sz="900"/>
            </a:lvl5pPr>
          </a:lstStyle>
          <a:p>
            <a:pPr lvl="0"/>
            <a:r>
              <a:rPr lang="it-IT" smtClean="0"/>
              <a:t>Fare clic per modificare stili del testo dello schema</a:t>
            </a:r>
          </a:p>
          <a:p>
            <a:pPr lvl="1"/>
            <a:r>
              <a:rPr lang="it-IT" smtClean="0"/>
              <a:t>Secondo livello</a:t>
            </a:r>
          </a:p>
          <a:p>
            <a:pPr lvl="2"/>
            <a:r>
              <a:rPr lang="it-IT" smtClean="0"/>
              <a:t>Terzo livello</a:t>
            </a:r>
          </a:p>
        </p:txBody>
      </p:sp>
    </p:spTree>
    <p:extLst>
      <p:ext uri="{BB962C8B-B14F-4D97-AF65-F5344CB8AC3E}">
        <p14:creationId xmlns:p14="http://schemas.microsoft.com/office/powerpoint/2010/main" val="2314952668"/>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rand Slide">
    <p:spTree>
      <p:nvGrpSpPr>
        <p:cNvPr id="1" name=""/>
        <p:cNvGrpSpPr/>
        <p:nvPr/>
      </p:nvGrpSpPr>
      <p:grpSpPr>
        <a:xfrm>
          <a:off x="0" y="0"/>
          <a:ext cx="0" cy="0"/>
          <a:chOff x="0" y="0"/>
          <a:chExt cx="0" cy="0"/>
        </a:xfrm>
      </p:grpSpPr>
      <p:sp>
        <p:nvSpPr>
          <p:cNvPr id="3" name="Rectangle 13"/>
          <p:cNvSpPr/>
          <p:nvPr/>
        </p:nvSpPr>
        <p:spPr>
          <a:xfrm>
            <a:off x="0" y="0"/>
            <a:ext cx="2754313" cy="6858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4" name="Picture 7" descr="NTT_Brand_Slid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157413"/>
            <a:ext cx="2754313"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5"/>
          <p:cNvSpPr txBox="1">
            <a:spLocks noChangeArrowheads="1"/>
          </p:cNvSpPr>
          <p:nvPr/>
        </p:nvSpPr>
        <p:spPr bwMode="auto">
          <a:xfrm>
            <a:off x="4127500" y="6751638"/>
            <a:ext cx="5751513" cy="92075"/>
          </a:xfrm>
          <a:prstGeom prst="rect">
            <a:avLst/>
          </a:prstGeom>
          <a:noFill/>
          <a:ln>
            <a:noFill/>
          </a:ln>
          <a:extLst/>
        </p:spPr>
        <p:txBody>
          <a:bodyPr lIns="0" tIns="0" r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algn="r" eaLnBrk="1" hangingPunct="1">
              <a:defRPr/>
            </a:pPr>
            <a:r>
              <a:rPr lang="en-US" sz="600" smtClean="0">
                <a:solidFill>
                  <a:srgbClr val="000000"/>
                </a:solidFill>
                <a:cs typeface="Arial" pitchFamily="34" charset="0"/>
              </a:rPr>
              <a:t>This document contains confidential Company information. Do not disclose it to third parties without permission from the Company.</a:t>
            </a:r>
          </a:p>
        </p:txBody>
      </p:sp>
      <p:sp>
        <p:nvSpPr>
          <p:cNvPr id="6" name="TextBox 12"/>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pic>
        <p:nvPicPr>
          <p:cNvPr id="8" name="Picture 9" descr="NTT_BrandMessage_Lockup_Aligned_Right_RGB_111129_jal.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84588" y="2795588"/>
            <a:ext cx="5278437"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8"/>
          <p:cNvSpPr>
            <a:spLocks noGrp="1"/>
          </p:cNvSpPr>
          <p:nvPr>
            <p:ph sz="quarter" idx="17"/>
          </p:nvPr>
        </p:nvSpPr>
        <p:spPr>
          <a:xfrm>
            <a:off x="6376987" y="6457973"/>
            <a:ext cx="3501496" cy="254569"/>
          </a:xfrm>
          <a:prstGeom prst="rect">
            <a:avLst/>
          </a:prstGeom>
        </p:spPr>
        <p:txBody>
          <a:bodyPr vert="horz"/>
          <a:lstStyle>
            <a:lvl1pPr algn="r">
              <a:buNone/>
              <a:defRPr sz="900" baseline="0">
                <a:solidFill>
                  <a:schemeClr val="tx1"/>
                </a:solidFill>
              </a:defRPr>
            </a:lvl1pPr>
            <a:lvl2pPr>
              <a:defRPr sz="900"/>
            </a:lvl2pPr>
            <a:lvl3pPr>
              <a:defRPr sz="900"/>
            </a:lvl3pPr>
            <a:lvl4pPr>
              <a:defRPr sz="900"/>
            </a:lvl4pPr>
            <a:lvl5pPr>
              <a:defRPr sz="900"/>
            </a:lvl5pPr>
          </a:lstStyle>
          <a:p>
            <a:pPr lvl="0"/>
            <a:r>
              <a:rPr lang="it-IT" smtClean="0"/>
              <a:t>Fare clic per modificare stili del testo dello schema</a:t>
            </a:r>
          </a:p>
        </p:txBody>
      </p:sp>
    </p:spTree>
    <p:extLst>
      <p:ext uri="{BB962C8B-B14F-4D97-AF65-F5344CB8AC3E}">
        <p14:creationId xmlns:p14="http://schemas.microsoft.com/office/powerpoint/2010/main" val="2826425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742950" y="2130445"/>
            <a:ext cx="84201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lvl1pPr>
              <a:defRPr/>
            </a:lvl1pPr>
          </a:lstStyle>
          <a:p>
            <a:fld id="{A14B9393-14AD-4110-86EE-60D2A087BEF4}" type="datetimeFigureOut">
              <a:rPr lang="it-IT" altLang="it-IT"/>
              <a:pPr/>
              <a:t>02/12/2014</a:t>
            </a:fld>
            <a:endParaRPr lang="it-IT" altLang="it-IT"/>
          </a:p>
        </p:txBody>
      </p:sp>
      <p:sp>
        <p:nvSpPr>
          <p:cNvPr id="5" name="Segnaposto piè di pagina 4"/>
          <p:cNvSpPr>
            <a:spLocks noGrp="1"/>
          </p:cNvSpPr>
          <p:nvPr>
            <p:ph type="ftr" sz="quarter" idx="11"/>
          </p:nvPr>
        </p:nvSpPr>
        <p:spPr/>
        <p:txBody>
          <a:bodyPr/>
          <a:lstStyle>
            <a:lvl1pPr>
              <a:defRPr/>
            </a:lvl1pPr>
          </a:lstStyle>
          <a:p>
            <a:endParaRPr lang="it-IT" altLang="it-IT"/>
          </a:p>
        </p:txBody>
      </p:sp>
      <p:sp>
        <p:nvSpPr>
          <p:cNvPr id="6" name="Segnaposto numero diapositiva 5"/>
          <p:cNvSpPr>
            <a:spLocks noGrp="1"/>
          </p:cNvSpPr>
          <p:nvPr>
            <p:ph type="sldNum" sz="quarter" idx="12"/>
          </p:nvPr>
        </p:nvSpPr>
        <p:spPr/>
        <p:txBody>
          <a:bodyPr/>
          <a:lstStyle>
            <a:lvl1pPr>
              <a:defRPr/>
            </a:lvl1pPr>
          </a:lstStyle>
          <a:p>
            <a:fld id="{FE729C38-2EF4-47DC-8134-1BCC837671D2}" type="slidenum">
              <a:rPr lang="it-IT" altLang="it-IT"/>
              <a:pPr/>
              <a:t>‹#›</a:t>
            </a:fld>
            <a:endParaRPr lang="it-IT" altLang="it-IT"/>
          </a:p>
        </p:txBody>
      </p:sp>
    </p:spTree>
    <p:extLst>
      <p:ext uri="{BB962C8B-B14F-4D97-AF65-F5344CB8AC3E}">
        <p14:creationId xmlns:p14="http://schemas.microsoft.com/office/powerpoint/2010/main" val="2962679948"/>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4_Title Slide with image">
    <p:spTree>
      <p:nvGrpSpPr>
        <p:cNvPr id="1" name=""/>
        <p:cNvGrpSpPr/>
        <p:nvPr/>
      </p:nvGrpSpPr>
      <p:grpSpPr>
        <a:xfrm>
          <a:off x="0" y="0"/>
          <a:ext cx="0" cy="0"/>
          <a:chOff x="0" y="0"/>
          <a:chExt cx="0" cy="0"/>
        </a:xfrm>
      </p:grpSpPr>
      <p:pic>
        <p:nvPicPr>
          <p:cNvPr id="7" name="Picture 22" descr="NTT_logo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9" descr="NTT_Title_Slide_w_Imag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5"/>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GB" altLang="en-US">
              <a:solidFill>
                <a:srgbClr val="000000"/>
              </a:solidFill>
              <a:latin typeface="Calibri" pitchFamily="34" charset="0"/>
            </a:endParaRPr>
          </a:p>
        </p:txBody>
      </p:sp>
      <p:sp>
        <p:nvSpPr>
          <p:cNvPr id="11" name="Rectangle 18"/>
          <p:cNvSpPr/>
          <p:nvPr/>
        </p:nvSpPr>
        <p:spPr>
          <a:xfrm>
            <a:off x="2740025" y="4763"/>
            <a:ext cx="7165975" cy="2949575"/>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13" name="TextBox 16"/>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15" name="Rectangle 6"/>
          <p:cNvSpPr/>
          <p:nvPr/>
        </p:nvSpPr>
        <p:spPr>
          <a:xfrm>
            <a:off x="2740025" y="2917825"/>
            <a:ext cx="7165975" cy="12731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9" name="Text Placeholder 2"/>
          <p:cNvSpPr>
            <a:spLocks noGrp="1"/>
          </p:cNvSpPr>
          <p:nvPr>
            <p:ph type="body" idx="13"/>
          </p:nvPr>
        </p:nvSpPr>
        <p:spPr>
          <a:xfrm>
            <a:off x="2972230" y="4379532"/>
            <a:ext cx="6637823" cy="1041845"/>
          </a:xfrm>
          <a:prstGeom prst="rect">
            <a:avLst/>
          </a:prstGeom>
        </p:spPr>
        <p:txBody>
          <a:bodyPr anchor="t">
            <a:normAutofit/>
          </a:bodyPr>
          <a:lstStyle>
            <a:lvl1pPr marL="0" marR="0" indent="0" algn="l" defTabSz="457200" rtl="0" eaLnBrk="1" fontAlgn="auto" latinLnBrk="0" hangingPunct="1">
              <a:lnSpc>
                <a:spcPct val="100000"/>
              </a:lnSpc>
              <a:spcBef>
                <a:spcPts val="0"/>
              </a:spcBef>
              <a:spcAft>
                <a:spcPts val="0"/>
              </a:spcAft>
              <a:buClrTx/>
              <a:buSzTx/>
              <a:buFont typeface="Arial"/>
              <a:buNone/>
              <a:tabLst/>
              <a:defRPr sz="16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4"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9"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noProof="0" smtClean="0"/>
              <a:t>Fare clic per modificare stili del testo dello schema</a:t>
            </a:r>
          </a:p>
          <a:p>
            <a:pPr lvl="1"/>
            <a:r>
              <a:rPr lang="it-IT" noProof="0" smtClean="0"/>
              <a:t>Secondo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noProof="0" smtClean="0"/>
              <a:t>Fare clic per modificare lo stile del titolo</a:t>
            </a:r>
            <a:endParaRPr lang="en-GB" noProof="0" dirty="0"/>
          </a:p>
        </p:txBody>
      </p:sp>
      <p:sp>
        <p:nvSpPr>
          <p:cNvPr id="12" name="Text Placeholder 18"/>
          <p:cNvSpPr>
            <a:spLocks noGrp="1"/>
          </p:cNvSpPr>
          <p:nvPr>
            <p:ph type="body" sz="quarter" idx="10"/>
          </p:nvPr>
        </p:nvSpPr>
        <p:spPr>
          <a:xfrm>
            <a:off x="272480" y="188640"/>
            <a:ext cx="2016224" cy="731838"/>
          </a:xfrm>
          <a:prstGeom prst="rect">
            <a:avLst/>
          </a:prstGeom>
        </p:spPr>
        <p:txBody>
          <a:bodyPr vert="horz" lIns="182880" rIns="182880" anchor="ctr" anchorCtr="0"/>
          <a:lstStyle>
            <a:lvl1pPr>
              <a:buNone/>
              <a:defRPr sz="1600">
                <a:solidFill>
                  <a:schemeClr val="tx2"/>
                </a:solidFill>
              </a:defRPr>
            </a:lvl1pPr>
          </a:lstStyle>
          <a:p>
            <a:pPr lvl="0"/>
            <a:r>
              <a:rPr lang="it-IT" noProof="0" smtClean="0"/>
              <a:t>Fare clic per modificare stili del testo dello schema</a:t>
            </a:r>
          </a:p>
        </p:txBody>
      </p:sp>
    </p:spTree>
    <p:extLst>
      <p:ext uri="{BB962C8B-B14F-4D97-AF65-F5344CB8AC3E}">
        <p14:creationId xmlns:p14="http://schemas.microsoft.com/office/powerpoint/2010/main" val="4211444834"/>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Horizontal Layout Text Only">
    <p:spTree>
      <p:nvGrpSpPr>
        <p:cNvPr id="1" name=""/>
        <p:cNvGrpSpPr/>
        <p:nvPr/>
      </p:nvGrpSpPr>
      <p:grpSpPr>
        <a:xfrm>
          <a:off x="0" y="0"/>
          <a:ext cx="0" cy="0"/>
          <a:chOff x="0" y="0"/>
          <a:chExt cx="0" cy="0"/>
        </a:xfrm>
      </p:grpSpPr>
      <p:sp>
        <p:nvSpPr>
          <p:cNvPr id="4"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5"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7"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13"/>
          <p:cNvGrpSpPr>
            <a:grpSpLocks/>
          </p:cNvGrpSpPr>
          <p:nvPr/>
        </p:nvGrpSpPr>
        <p:grpSpPr bwMode="auto">
          <a:xfrm>
            <a:off x="0" y="6732588"/>
            <a:ext cx="9906000" cy="131762"/>
            <a:chOff x="0" y="6731877"/>
            <a:chExt cx="9144001" cy="132052"/>
          </a:xfrm>
        </p:grpSpPr>
        <p:sp>
          <p:nvSpPr>
            <p:cNvPr id="9"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10" name="Group 103"/>
            <p:cNvGrpSpPr>
              <a:grpSpLocks/>
            </p:cNvGrpSpPr>
            <p:nvPr/>
          </p:nvGrpSpPr>
          <p:grpSpPr bwMode="auto">
            <a:xfrm>
              <a:off x="0" y="6731877"/>
              <a:ext cx="735623" cy="132052"/>
              <a:chOff x="0" y="6296155"/>
              <a:chExt cx="735623" cy="132052"/>
            </a:xfrm>
          </p:grpSpPr>
          <p:sp>
            <p:nvSpPr>
              <p:cNvPr id="11"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2"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3"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4"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5"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6"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7"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ea typeface="HGP創英角ｺﾞｼｯｸUB"/>
                <a:cs typeface="HGP創英角ｺﾞｼｯｸUB"/>
              </a:rPr>
              <a:t>Copyright © 2012 NTT DATA</a:t>
            </a:r>
          </a:p>
        </p:txBody>
      </p:sp>
      <p:sp>
        <p:nvSpPr>
          <p:cNvPr id="18"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9645DFD1-0859-4BF5-A4B6-DA8DD2B4164E}" type="slidenum">
              <a:rPr lang="en-US" altLang="it-IT" sz="600">
                <a:solidFill>
                  <a:srgbClr val="000000"/>
                </a:solidFill>
                <a:ea typeface="HGP創英角ｺﾞｼｯｸUB"/>
                <a:cs typeface="HGP創英角ｺﾞｼｯｸUB"/>
              </a:rPr>
              <a:pPr eaLnBrk="1" hangingPunct="1"/>
              <a:t>‹#›</a:t>
            </a:fld>
            <a:endParaRPr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1" name="Content Placeholder 30"/>
          <p:cNvSpPr>
            <a:spLocks noGrp="1"/>
          </p:cNvSpPr>
          <p:nvPr>
            <p:ph sz="quarter" idx="11"/>
          </p:nvPr>
        </p:nvSpPr>
        <p:spPr>
          <a:xfrm>
            <a:off x="788991" y="1373194"/>
            <a:ext cx="8323262" cy="4960937"/>
          </a:xfrm>
          <a:prstGeom prst="rect">
            <a:avLst/>
          </a:prstGeom>
        </p:spPr>
        <p:txBody>
          <a:bodyPr vert="horz"/>
          <a:lstStyle>
            <a:lvl1pPr marL="266700" indent="-266700">
              <a:spcBef>
                <a:spcPts val="0"/>
              </a:spcBef>
              <a:spcAft>
                <a:spcPts val="600"/>
              </a:spcAft>
              <a:buClr>
                <a:schemeClr val="accent1"/>
              </a:buClr>
              <a:buSzPct val="80000"/>
              <a:buFont typeface="Arial" pitchFamily="34" charset="0"/>
              <a:buChar char="►"/>
              <a:defRPr sz="1800"/>
            </a:lvl1pPr>
            <a:lvl2pPr>
              <a:spcBef>
                <a:spcPts val="0"/>
              </a:spcBef>
              <a:spcAft>
                <a:spcPts val="600"/>
              </a:spcAft>
              <a:buFont typeface="Arial"/>
              <a:buChar char="•"/>
              <a:defRPr sz="1800"/>
            </a:lvl2pPr>
            <a:lvl3pPr>
              <a:spcBef>
                <a:spcPts val="0"/>
              </a:spcBef>
              <a:spcAft>
                <a:spcPts val="600"/>
              </a:spcAft>
              <a:defRPr sz="1800"/>
            </a:lvl3pPr>
            <a:lvl4pPr>
              <a:spcBef>
                <a:spcPts val="0"/>
              </a:spcBef>
              <a:spcAft>
                <a:spcPts val="600"/>
              </a:spcAft>
              <a:buClr>
                <a:schemeClr val="accent5"/>
              </a:buClr>
              <a:buSzPct val="80000"/>
              <a:buFont typeface="Wingdings" charset="2"/>
              <a:buChar char="§"/>
              <a:defRPr sz="1600"/>
            </a:lvl4pPr>
            <a:lvl5pPr>
              <a:spcBef>
                <a:spcPts val="0"/>
              </a:spcBef>
              <a:spcAft>
                <a:spcPts val="600"/>
              </a:spcAft>
              <a:buClr>
                <a:schemeClr val="accent5"/>
              </a:buClr>
              <a:buSzPct val="80000"/>
              <a:buFont typeface="Wingdings" charset="2"/>
              <a:buChar char="§"/>
              <a:defRPr sz="16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108875676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hree-column Layout">
    <p:spTree>
      <p:nvGrpSpPr>
        <p:cNvPr id="1" name=""/>
        <p:cNvGrpSpPr/>
        <p:nvPr/>
      </p:nvGrpSpPr>
      <p:grpSpPr>
        <a:xfrm>
          <a:off x="0" y="0"/>
          <a:ext cx="0" cy="0"/>
          <a:chOff x="0" y="0"/>
          <a:chExt cx="0" cy="0"/>
        </a:xfrm>
      </p:grpSpPr>
      <p:sp>
        <p:nvSpPr>
          <p:cNvPr id="6"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7"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9"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3"/>
          <p:cNvGrpSpPr>
            <a:grpSpLocks/>
          </p:cNvGrpSpPr>
          <p:nvPr/>
        </p:nvGrpSpPr>
        <p:grpSpPr bwMode="auto">
          <a:xfrm>
            <a:off x="0" y="6732588"/>
            <a:ext cx="9906000" cy="131762"/>
            <a:chOff x="0" y="6731877"/>
            <a:chExt cx="9144001" cy="132052"/>
          </a:xfrm>
        </p:grpSpPr>
        <p:sp>
          <p:nvSpPr>
            <p:cNvPr id="11"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12" name="Group 103"/>
            <p:cNvGrpSpPr>
              <a:grpSpLocks/>
            </p:cNvGrpSpPr>
            <p:nvPr/>
          </p:nvGrpSpPr>
          <p:grpSpPr bwMode="auto">
            <a:xfrm>
              <a:off x="0" y="6731877"/>
              <a:ext cx="735623" cy="132052"/>
              <a:chOff x="0" y="6296155"/>
              <a:chExt cx="735623" cy="132052"/>
            </a:xfrm>
          </p:grpSpPr>
          <p:sp>
            <p:nvSpPr>
              <p:cNvPr id="13"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4"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6"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7"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8"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20"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ea typeface="HGP創英角ｺﾞｼｯｸUB"/>
                <a:cs typeface="HGP創英角ｺﾞｼｯｸUB"/>
              </a:rPr>
              <a:t>Copyright © 2012 NTT DATA</a:t>
            </a:r>
          </a:p>
        </p:txBody>
      </p:sp>
      <p:sp>
        <p:nvSpPr>
          <p:cNvPr id="21"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38755969-6D17-4929-9F9B-EA2E33E9E705}" type="slidenum">
              <a:rPr lang="en-US" altLang="it-IT" sz="600">
                <a:solidFill>
                  <a:srgbClr val="000000"/>
                </a:solidFill>
                <a:ea typeface="HGP創英角ｺﾞｼｯｸUB"/>
                <a:cs typeface="HGP創英角ｺﾞｼｯｸUB"/>
              </a:rPr>
              <a:pPr eaLnBrk="1" hangingPunct="1"/>
              <a:t>‹#›</a:t>
            </a:fld>
            <a:endParaRPr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9" name="Text Placeholder 35"/>
          <p:cNvSpPr>
            <a:spLocks noGrp="1"/>
          </p:cNvSpPr>
          <p:nvPr>
            <p:ph type="body" sz="quarter" idx="12"/>
          </p:nvPr>
        </p:nvSpPr>
        <p:spPr>
          <a:xfrm>
            <a:off x="393707" y="1373193"/>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
        <p:nvSpPr>
          <p:cNvPr id="47" name="Content Placeholder 46"/>
          <p:cNvSpPr>
            <a:spLocks noGrp="1"/>
          </p:cNvSpPr>
          <p:nvPr>
            <p:ph sz="quarter" idx="13"/>
          </p:nvPr>
        </p:nvSpPr>
        <p:spPr>
          <a:xfrm>
            <a:off x="3430591" y="1373193"/>
            <a:ext cx="3040062" cy="4579937"/>
          </a:xfrm>
          <a:prstGeom prst="rect">
            <a:avLst/>
          </a:prstGeom>
        </p:spPr>
        <p:txBody>
          <a:bodyPr vert="horz"/>
          <a:lstStyle>
            <a:lvl1pPr>
              <a:spcBef>
                <a:spcPts val="0"/>
              </a:spcBef>
              <a:spcAft>
                <a:spcPts val="600"/>
              </a:spcAft>
              <a:defRPr sz="900"/>
            </a:lvl1pPr>
            <a:lvl2pPr>
              <a:spcBef>
                <a:spcPts val="0"/>
              </a:spcBef>
              <a:spcAft>
                <a:spcPts val="600"/>
              </a:spcAft>
              <a:buClr>
                <a:schemeClr val="accent5"/>
              </a:buClr>
              <a:buSzPct val="80000"/>
              <a:buFont typeface="Wingdings" charset="2"/>
              <a:buChar char="§"/>
              <a:defRPr sz="900"/>
            </a:lvl2pPr>
            <a:lvl3pPr>
              <a:spcBef>
                <a:spcPts val="0"/>
              </a:spcBef>
              <a:spcAft>
                <a:spcPts val="600"/>
              </a:spcAft>
              <a:buClr>
                <a:schemeClr val="accent5"/>
              </a:buClr>
              <a:buSzPct val="80000"/>
              <a:buFont typeface="Wingdings" charset="2"/>
              <a:buChar char="§"/>
              <a:defRPr sz="900"/>
            </a:lvl3pPr>
            <a:lvl4pPr>
              <a:spcBef>
                <a:spcPts val="0"/>
              </a:spcBef>
              <a:spcAft>
                <a:spcPts val="600"/>
              </a:spcAft>
              <a:buClr>
                <a:schemeClr val="accent5"/>
              </a:buClr>
              <a:buSzPct val="80000"/>
              <a:buFont typeface="Wingdings" charset="2"/>
              <a:buChar char="§"/>
              <a:defRPr sz="900"/>
            </a:lvl4pPr>
            <a:lvl5pPr>
              <a:spcBef>
                <a:spcPts val="0"/>
              </a:spcBef>
              <a:spcAft>
                <a:spcPts val="600"/>
              </a:spcAft>
              <a:buClr>
                <a:schemeClr val="accent5"/>
              </a:buClr>
              <a:buSzPct val="80000"/>
              <a:buFont typeface="Wingdings" charset="2"/>
              <a:buChar char="§"/>
              <a:defRPr sz="9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0" name="Text Placeholder 35"/>
          <p:cNvSpPr>
            <a:spLocks noGrp="1"/>
          </p:cNvSpPr>
          <p:nvPr>
            <p:ph type="body" sz="quarter" idx="14"/>
          </p:nvPr>
        </p:nvSpPr>
        <p:spPr>
          <a:xfrm>
            <a:off x="6481235" y="1373193"/>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Tree>
    <p:extLst>
      <p:ext uri="{BB962C8B-B14F-4D97-AF65-F5344CB8AC3E}">
        <p14:creationId xmlns:p14="http://schemas.microsoft.com/office/powerpoint/2010/main" val="2231913097"/>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wo-column Layout">
    <p:spTree>
      <p:nvGrpSpPr>
        <p:cNvPr id="1" name=""/>
        <p:cNvGrpSpPr/>
        <p:nvPr/>
      </p:nvGrpSpPr>
      <p:grpSpPr>
        <a:xfrm>
          <a:off x="0" y="0"/>
          <a:ext cx="0" cy="0"/>
          <a:chOff x="0" y="0"/>
          <a:chExt cx="0" cy="0"/>
        </a:xfrm>
      </p:grpSpPr>
      <p:sp>
        <p:nvSpPr>
          <p:cNvPr id="5"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6"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8"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3"/>
          <p:cNvGrpSpPr>
            <a:grpSpLocks/>
          </p:cNvGrpSpPr>
          <p:nvPr/>
        </p:nvGrpSpPr>
        <p:grpSpPr bwMode="auto">
          <a:xfrm>
            <a:off x="0" y="6732588"/>
            <a:ext cx="9906000" cy="131762"/>
            <a:chOff x="0" y="6731877"/>
            <a:chExt cx="9144001" cy="132052"/>
          </a:xfrm>
        </p:grpSpPr>
        <p:sp>
          <p:nvSpPr>
            <p:cNvPr id="10"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11" name="Group 103"/>
            <p:cNvGrpSpPr>
              <a:grpSpLocks/>
            </p:cNvGrpSpPr>
            <p:nvPr/>
          </p:nvGrpSpPr>
          <p:grpSpPr bwMode="auto">
            <a:xfrm>
              <a:off x="0" y="6731877"/>
              <a:ext cx="735623" cy="132052"/>
              <a:chOff x="0" y="6296155"/>
              <a:chExt cx="735623" cy="132052"/>
            </a:xfrm>
          </p:grpSpPr>
          <p:sp>
            <p:nvSpPr>
              <p:cNvPr id="12"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3"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4"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5"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6"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7"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8"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ea typeface="HGP創英角ｺﾞｼｯｸUB"/>
                <a:cs typeface="HGP創英角ｺﾞｼｯｸUB"/>
              </a:rPr>
              <a:t>Copyright © 2012 NTT DATA</a:t>
            </a:r>
          </a:p>
        </p:txBody>
      </p:sp>
      <p:sp>
        <p:nvSpPr>
          <p:cNvPr id="20"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58AEA34F-3436-453D-81B2-592B799ADC0E}" type="slidenum">
              <a:rPr lang="en-US" altLang="it-IT" sz="600">
                <a:solidFill>
                  <a:srgbClr val="000000"/>
                </a:solidFill>
                <a:ea typeface="HGP創英角ｺﾞｼｯｸUB"/>
                <a:cs typeface="HGP創英角ｺﾞｼｯｸUB"/>
              </a:rPr>
              <a:pPr eaLnBrk="1" hangingPunct="1"/>
              <a:t>‹#›</a:t>
            </a:fld>
            <a:endParaRPr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29" name="Content Placeholder 28"/>
          <p:cNvSpPr>
            <a:spLocks noGrp="1"/>
          </p:cNvSpPr>
          <p:nvPr>
            <p:ph sz="quarter" idx="11"/>
          </p:nvPr>
        </p:nvSpPr>
        <p:spPr>
          <a:xfrm>
            <a:off x="4946656" y="1373194"/>
            <a:ext cx="4564063"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31" name="Content Placeholder 28"/>
          <p:cNvSpPr>
            <a:spLocks noGrp="1"/>
          </p:cNvSpPr>
          <p:nvPr>
            <p:ph sz="quarter" idx="12"/>
          </p:nvPr>
        </p:nvSpPr>
        <p:spPr>
          <a:xfrm>
            <a:off x="392119" y="1373194"/>
            <a:ext cx="4554537"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3140173432"/>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1_Index Slide">
    <p:spTree>
      <p:nvGrpSpPr>
        <p:cNvPr id="1" name=""/>
        <p:cNvGrpSpPr/>
        <p:nvPr/>
      </p:nvGrpSpPr>
      <p:grpSpPr>
        <a:xfrm>
          <a:off x="0" y="0"/>
          <a:ext cx="0" cy="0"/>
          <a:chOff x="0" y="0"/>
          <a:chExt cx="0" cy="0"/>
        </a:xfrm>
      </p:grpSpPr>
      <p:sp>
        <p:nvSpPr>
          <p:cNvPr id="3"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pic>
        <p:nvPicPr>
          <p:cNvPr id="4"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pic>
        <p:nvPicPr>
          <p:cNvPr id="6"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13"/>
          <p:cNvGrpSpPr>
            <a:grpSpLocks/>
          </p:cNvGrpSpPr>
          <p:nvPr/>
        </p:nvGrpSpPr>
        <p:grpSpPr bwMode="auto">
          <a:xfrm>
            <a:off x="0" y="6732588"/>
            <a:ext cx="9906000" cy="131762"/>
            <a:chOff x="0" y="6731877"/>
            <a:chExt cx="9144001" cy="132052"/>
          </a:xfrm>
        </p:grpSpPr>
        <p:sp>
          <p:nvSpPr>
            <p:cNvPr id="8"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9" name="Group 103"/>
            <p:cNvGrpSpPr>
              <a:grpSpLocks/>
            </p:cNvGrpSpPr>
            <p:nvPr/>
          </p:nvGrpSpPr>
          <p:grpSpPr bwMode="auto">
            <a:xfrm>
              <a:off x="0" y="6731877"/>
              <a:ext cx="735623" cy="132052"/>
              <a:chOff x="0" y="6296155"/>
              <a:chExt cx="735623" cy="132052"/>
            </a:xfrm>
          </p:grpSpPr>
          <p:sp>
            <p:nvSpPr>
              <p:cNvPr id="10"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1"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2"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3"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4"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6"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17" name="TextBox 15"/>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8D36DD3C-9420-457C-847D-77DB2B7CBBD4}" type="slidenum">
              <a:rPr lang="en-US" altLang="it-IT" sz="600">
                <a:solidFill>
                  <a:srgbClr val="000000"/>
                </a:solidFill>
              </a:rPr>
              <a:pPr eaLnBrk="1" hangingPunct="1"/>
              <a:t>‹#›</a:t>
            </a:fld>
            <a:endParaRPr lang="en-US" altLang="it-IT" sz="600">
              <a:solidFill>
                <a:srgbClr val="000000"/>
              </a:solidFill>
            </a:endParaRPr>
          </a:p>
        </p:txBody>
      </p:sp>
      <p:sp>
        <p:nvSpPr>
          <p:cNvPr id="28" name="Text Placeholder 18"/>
          <p:cNvSpPr>
            <a:spLocks noGrp="1"/>
          </p:cNvSpPr>
          <p:nvPr>
            <p:ph type="body" sz="quarter" idx="10"/>
          </p:nvPr>
        </p:nvSpPr>
        <p:spPr>
          <a:xfrm>
            <a:off x="792825" y="0"/>
            <a:ext cx="7329752" cy="731838"/>
          </a:xfrm>
          <a:prstGeom prst="rect">
            <a:avLst/>
          </a:prstGeom>
        </p:spPr>
        <p:txBody>
          <a:bodyPr vert="horz" lIns="182880" rIns="182880" anchor="ctr" anchorCtr="0">
            <a:normAutofit/>
          </a:bodyPr>
          <a:lstStyle>
            <a:lvl1pPr marL="0" indent="0">
              <a:buNone/>
              <a:defRPr sz="2200" baseline="0"/>
            </a:lvl1pPr>
          </a:lstStyle>
          <a:p>
            <a:pPr lvl="0"/>
            <a:r>
              <a:rPr lang="it-IT" noProof="0" smtClean="0"/>
              <a:t>Fare clic per modificare stili del testo dello schema</a:t>
            </a:r>
          </a:p>
        </p:txBody>
      </p:sp>
    </p:spTree>
    <p:extLst>
      <p:ext uri="{BB962C8B-B14F-4D97-AF65-F5344CB8AC3E}">
        <p14:creationId xmlns:p14="http://schemas.microsoft.com/office/powerpoint/2010/main" val="757610240"/>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5_Title Slide with image">
    <p:spTree>
      <p:nvGrpSpPr>
        <p:cNvPr id="1" name=""/>
        <p:cNvGrpSpPr/>
        <p:nvPr/>
      </p:nvGrpSpPr>
      <p:grpSpPr>
        <a:xfrm>
          <a:off x="0" y="0"/>
          <a:ext cx="0" cy="0"/>
          <a:chOff x="0" y="0"/>
          <a:chExt cx="0" cy="0"/>
        </a:xfrm>
      </p:grpSpPr>
      <p:pic>
        <p:nvPicPr>
          <p:cNvPr id="6" name="Picture 22" descr="NTT_logo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9" descr="NTT_Title_Slide_w_Imag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5"/>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GB" altLang="en-US">
              <a:solidFill>
                <a:srgbClr val="000000"/>
              </a:solidFill>
              <a:latin typeface="Calibri" pitchFamily="34" charset="0"/>
            </a:endParaRPr>
          </a:p>
        </p:txBody>
      </p:sp>
      <p:sp>
        <p:nvSpPr>
          <p:cNvPr id="10" name="TextBox 16"/>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11" name="Rectangle 14"/>
          <p:cNvSpPr/>
          <p:nvPr/>
        </p:nvSpPr>
        <p:spPr>
          <a:xfrm>
            <a:off x="2740025" y="2914650"/>
            <a:ext cx="7165975" cy="1274763"/>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9" name="Text Placeholder 2"/>
          <p:cNvSpPr>
            <a:spLocks noGrp="1"/>
          </p:cNvSpPr>
          <p:nvPr>
            <p:ph type="body" idx="13"/>
          </p:nvPr>
        </p:nvSpPr>
        <p:spPr>
          <a:xfrm>
            <a:off x="2972230" y="4379532"/>
            <a:ext cx="6637823" cy="1041845"/>
          </a:xfrm>
          <a:prstGeom prst="rect">
            <a:avLst/>
          </a:prstGeom>
        </p:spPr>
        <p:txBody>
          <a:bodyPr anchor="t">
            <a:normAutofit/>
          </a:bodyPr>
          <a:lstStyle>
            <a:lvl1pPr marL="0" marR="0" indent="0" algn="l" defTabSz="457200" rtl="0" eaLnBrk="1" fontAlgn="auto" latinLnBrk="0" hangingPunct="1">
              <a:lnSpc>
                <a:spcPct val="100000"/>
              </a:lnSpc>
              <a:spcBef>
                <a:spcPts val="0"/>
              </a:spcBef>
              <a:spcAft>
                <a:spcPts val="0"/>
              </a:spcAft>
              <a:buClrTx/>
              <a:buSzTx/>
              <a:buFont typeface="Arial"/>
              <a:buNone/>
              <a:tabLst/>
              <a:defRPr sz="16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4"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9"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noProof="0" smtClean="0"/>
              <a:t>Fare clic per modificare stili del testo dello schema</a:t>
            </a:r>
          </a:p>
          <a:p>
            <a:pPr lvl="1"/>
            <a:r>
              <a:rPr lang="it-IT" noProof="0" smtClean="0"/>
              <a:t>Secondo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noProof="0" smtClean="0"/>
              <a:t>Fare clic per modificare lo stile del titolo</a:t>
            </a:r>
            <a:endParaRPr lang="en-GB" noProof="0" dirty="0"/>
          </a:p>
        </p:txBody>
      </p:sp>
    </p:spTree>
    <p:extLst>
      <p:ext uri="{BB962C8B-B14F-4D97-AF65-F5344CB8AC3E}">
        <p14:creationId xmlns:p14="http://schemas.microsoft.com/office/powerpoint/2010/main" val="2188662851"/>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1_Section Divider Slide">
    <p:spTree>
      <p:nvGrpSpPr>
        <p:cNvPr id="1" name=""/>
        <p:cNvGrpSpPr/>
        <p:nvPr/>
      </p:nvGrpSpPr>
      <p:grpSpPr>
        <a:xfrm>
          <a:off x="0" y="0"/>
          <a:ext cx="0" cy="0"/>
          <a:chOff x="0" y="0"/>
          <a:chExt cx="0" cy="0"/>
        </a:xfrm>
      </p:grpSpPr>
      <p:pic>
        <p:nvPicPr>
          <p:cNvPr id="3" name="Picture 9" descr="NTT_Section_Divide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752600"/>
            <a:ext cx="1654175"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7"/>
          <p:cNvSpPr/>
          <p:nvPr/>
        </p:nvSpPr>
        <p:spPr>
          <a:xfrm>
            <a:off x="0" y="6732588"/>
            <a:ext cx="9906000" cy="127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5" name="TextBox 13"/>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4A9DFF60-F10B-4DFF-8072-7805A944C924}" type="slidenum">
              <a:rPr lang="en-US" altLang="it-IT" sz="600">
                <a:solidFill>
                  <a:srgbClr val="000000"/>
                </a:solidFill>
              </a:rPr>
              <a:pPr eaLnBrk="1" hangingPunct="1"/>
              <a:t>‹#›</a:t>
            </a:fld>
            <a:endParaRPr lang="en-US" altLang="it-IT" sz="600">
              <a:solidFill>
                <a:srgbClr val="000000"/>
              </a:solidFill>
            </a:endParaRPr>
          </a:p>
        </p:txBody>
      </p:sp>
      <p:sp>
        <p:nvSpPr>
          <p:cNvPr id="6" name="TextBox 14"/>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7" name="Rectangle 10"/>
          <p:cNvSpPr>
            <a:spLocks noChangeArrowheads="1"/>
          </p:cNvSpPr>
          <p:nvPr/>
        </p:nvSpPr>
        <p:spPr bwMode="auto">
          <a:xfrm>
            <a:off x="1647825" y="1752600"/>
            <a:ext cx="8258175" cy="765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GB" altLang="en-US">
              <a:solidFill>
                <a:srgbClr val="000000"/>
              </a:solidFill>
              <a:latin typeface="Calibri" pitchFamily="34" charset="0"/>
            </a:endParaRPr>
          </a:p>
        </p:txBody>
      </p:sp>
      <p:sp>
        <p:nvSpPr>
          <p:cNvPr id="8" name="Rectangle 11"/>
          <p:cNvSpPr/>
          <p:nvPr/>
        </p:nvSpPr>
        <p:spPr>
          <a:xfrm>
            <a:off x="1647825" y="2517775"/>
            <a:ext cx="8258175" cy="762000"/>
          </a:xfrm>
          <a:prstGeom prst="rect">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16" name="Title 1"/>
          <p:cNvSpPr>
            <a:spLocks noGrp="1"/>
          </p:cNvSpPr>
          <p:nvPr>
            <p:ph type="title"/>
          </p:nvPr>
        </p:nvSpPr>
        <p:spPr>
          <a:xfrm>
            <a:off x="1788584" y="1770424"/>
            <a:ext cx="7821470" cy="729201"/>
          </a:xfrm>
          <a:prstGeom prst="rect">
            <a:avLst/>
          </a:prstGeom>
        </p:spPr>
        <p:txBody>
          <a:bodyPr anchor="ctr" anchorCtr="0">
            <a:normAutofit/>
          </a:bodyPr>
          <a:lstStyle>
            <a:lvl1pPr>
              <a:defRPr>
                <a:solidFill>
                  <a:schemeClr val="bg1"/>
                </a:solidFill>
              </a:defRPr>
            </a:lvl1pPr>
          </a:lstStyle>
          <a:p>
            <a:r>
              <a:rPr lang="it-IT" altLang="ja-JP" noProof="0" smtClean="0"/>
              <a:t>Fare clic per modificare lo stile del titolo</a:t>
            </a:r>
            <a:endParaRPr lang="en-GB" noProof="0"/>
          </a:p>
        </p:txBody>
      </p:sp>
    </p:spTree>
    <p:extLst>
      <p:ext uri="{BB962C8B-B14F-4D97-AF65-F5344CB8AC3E}">
        <p14:creationId xmlns:p14="http://schemas.microsoft.com/office/powerpoint/2010/main" val="4114423234"/>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4" name="Rectangle 6"/>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5" name="Rectangle 8"/>
          <p:cNvSpPr/>
          <p:nvPr/>
        </p:nvSpPr>
        <p:spPr>
          <a:xfrm>
            <a:off x="822325" y="6732588"/>
            <a:ext cx="9083675" cy="127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6" name="Rectangle 14"/>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7" name="Picture 15" descr="logo [small].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50250" y="298450"/>
            <a:ext cx="135731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3" descr="NTT_ppt_header_graphic_blu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6"/>
          <p:cNvSpPr txBox="1">
            <a:spLocks noChangeArrowheads="1"/>
          </p:cNvSpPr>
          <p:nvPr/>
        </p:nvSpPr>
        <p:spPr bwMode="auto">
          <a:xfrm>
            <a:off x="9590088" y="6735763"/>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A5EF49A1-9B47-480F-851A-F2F208B8DA3E}" type="slidenum">
              <a:rPr lang="en-US" altLang="it-IT" sz="600">
                <a:solidFill>
                  <a:srgbClr val="000000"/>
                </a:solidFill>
              </a:rPr>
              <a:pPr eaLnBrk="1" hangingPunct="1"/>
              <a:t>‹#›</a:t>
            </a:fld>
            <a:endParaRPr lang="en-US" altLang="it-IT" sz="600">
              <a:solidFill>
                <a:srgbClr val="000000"/>
              </a:solidFill>
            </a:endParaRPr>
          </a:p>
        </p:txBody>
      </p:sp>
      <p:pic>
        <p:nvPicPr>
          <p:cNvPr id="10" name="Picture 14" descr="colorstrip1.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6735763"/>
            <a:ext cx="831850" cy="12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9"/>
          <p:cNvSpPr txBox="1">
            <a:spLocks noChangeArrowheads="1"/>
          </p:cNvSpPr>
          <p:nvPr/>
        </p:nvSpPr>
        <p:spPr bwMode="auto">
          <a:xfrm>
            <a:off x="831850" y="675798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2011 NTT DATA Corporation</a:t>
            </a:r>
          </a:p>
        </p:txBody>
      </p:sp>
      <p:sp>
        <p:nvSpPr>
          <p:cNvPr id="2" name="Title 1"/>
          <p:cNvSpPr>
            <a:spLocks noGrp="1"/>
          </p:cNvSpPr>
          <p:nvPr>
            <p:ph type="title"/>
          </p:nvPr>
        </p:nvSpPr>
        <p:spPr>
          <a:xfrm>
            <a:off x="792482" y="0"/>
            <a:ext cx="7159837" cy="731520"/>
          </a:xfrm>
          <a:prstGeom prst="rect">
            <a:avLst/>
          </a:prstGeom>
        </p:spPr>
        <p:txBody>
          <a:bodyPr lIns="182880" anchor="ctr">
            <a:normAutofit/>
          </a:bodyPr>
          <a:lstStyle>
            <a:lvl1pPr>
              <a:spcAft>
                <a:spcPts val="0"/>
              </a:spcAft>
              <a:defRPr sz="1800" b="0" i="0" baseline="0">
                <a:latin typeface="Arial"/>
                <a:cs typeface="Arial"/>
              </a:defRPr>
            </a:lvl1pPr>
          </a:lstStyle>
          <a:p>
            <a:r>
              <a:rPr lang="it-IT" smtClean="0"/>
              <a:t>Fare clic per modificare lo stile del titolo</a:t>
            </a:r>
            <a:endParaRPr lang="en-US" dirty="0"/>
          </a:p>
        </p:txBody>
      </p:sp>
      <p:sp>
        <p:nvSpPr>
          <p:cNvPr id="11" name="Content Placeholder 2"/>
          <p:cNvSpPr>
            <a:spLocks noGrp="1"/>
          </p:cNvSpPr>
          <p:nvPr>
            <p:ph idx="1"/>
          </p:nvPr>
        </p:nvSpPr>
        <p:spPr>
          <a:xfrm>
            <a:off x="792565" y="1402640"/>
            <a:ext cx="8746362" cy="4525963"/>
          </a:xfrm>
          <a:prstGeom prst="rect">
            <a:avLst/>
          </a:prstGeom>
        </p:spPr>
        <p:txBody>
          <a:bodyPr lIns="182880"/>
          <a:lstStyle>
            <a:lvl1pPr marL="169863" indent="-169863">
              <a:buNone/>
              <a:defRPr sz="1800" baseline="0"/>
            </a:lvl1pPr>
            <a:lvl2pPr marL="739775" indent="-282575">
              <a:defRPr/>
            </a:lvl2pPr>
            <a:lvl3pPr marL="1090613" indent="-176213">
              <a:defRPr/>
            </a:lvl3pPr>
            <a:lvl4pPr marL="1544638" indent="-173038">
              <a:defRPr/>
            </a:lvl4pPr>
            <a:lvl5pPr marL="2000250" indent="-171450">
              <a:defRPr/>
            </a:lvl5pPr>
          </a:lstStyle>
          <a:p>
            <a:pPr lvl="0"/>
            <a:r>
              <a:rPr lang="it-IT" smtClean="0"/>
              <a:t>Fare clic per modificare stili del testo dello schema</a:t>
            </a:r>
          </a:p>
        </p:txBody>
      </p:sp>
    </p:spTree>
    <p:extLst>
      <p:ext uri="{BB962C8B-B14F-4D97-AF65-F5344CB8AC3E}">
        <p14:creationId xmlns:p14="http://schemas.microsoft.com/office/powerpoint/2010/main" val="2576229381"/>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Brand Slide">
    <p:spTree>
      <p:nvGrpSpPr>
        <p:cNvPr id="1" name=""/>
        <p:cNvGrpSpPr/>
        <p:nvPr/>
      </p:nvGrpSpPr>
      <p:grpSpPr>
        <a:xfrm>
          <a:off x="0" y="0"/>
          <a:ext cx="0" cy="0"/>
          <a:chOff x="0" y="0"/>
          <a:chExt cx="0" cy="0"/>
        </a:xfrm>
      </p:grpSpPr>
      <p:sp>
        <p:nvSpPr>
          <p:cNvPr id="3" name="Rectangle 13"/>
          <p:cNvSpPr/>
          <p:nvPr/>
        </p:nvSpPr>
        <p:spPr>
          <a:xfrm>
            <a:off x="0" y="0"/>
            <a:ext cx="2754313" cy="6858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4" name="Picture 7" descr="NTT_Brand_Slid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157413"/>
            <a:ext cx="2754313"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5"/>
          <p:cNvSpPr txBox="1">
            <a:spLocks noChangeArrowheads="1"/>
          </p:cNvSpPr>
          <p:nvPr/>
        </p:nvSpPr>
        <p:spPr bwMode="auto">
          <a:xfrm>
            <a:off x="4127500" y="6751638"/>
            <a:ext cx="5751513" cy="92075"/>
          </a:xfrm>
          <a:prstGeom prst="rect">
            <a:avLst/>
          </a:prstGeom>
          <a:noFill/>
          <a:ln>
            <a:noFill/>
          </a:ln>
          <a:extLst/>
        </p:spPr>
        <p:txBody>
          <a:bodyPr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r>
              <a:rPr lang="en-US" sz="600">
                <a:solidFill>
                  <a:srgbClr val="000000"/>
                </a:solidFill>
              </a:rPr>
              <a:t>This document contains confidential Company information. Do not disclose it to third parties without permission from the Company.</a:t>
            </a:r>
          </a:p>
        </p:txBody>
      </p:sp>
      <p:sp>
        <p:nvSpPr>
          <p:cNvPr id="6" name="TextBox 12"/>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pic>
        <p:nvPicPr>
          <p:cNvPr id="8" name="Picture 9" descr="NTT_BrandMessage_Lockup_Aligned_Right_RGB_111129_jal.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84588" y="2795588"/>
            <a:ext cx="5278437"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8"/>
          <p:cNvSpPr>
            <a:spLocks noGrp="1"/>
          </p:cNvSpPr>
          <p:nvPr>
            <p:ph sz="quarter" idx="17"/>
          </p:nvPr>
        </p:nvSpPr>
        <p:spPr>
          <a:xfrm>
            <a:off x="6376987" y="6457967"/>
            <a:ext cx="3501496" cy="254569"/>
          </a:xfrm>
          <a:prstGeom prst="rect">
            <a:avLst/>
          </a:prstGeom>
        </p:spPr>
        <p:txBody>
          <a:bodyPr vert="horz"/>
          <a:lstStyle>
            <a:lvl1pPr algn="r">
              <a:buNone/>
              <a:defRPr sz="900" baseline="0">
                <a:solidFill>
                  <a:schemeClr val="tx1"/>
                </a:solidFill>
              </a:defRPr>
            </a:lvl1pPr>
            <a:lvl2pPr>
              <a:defRPr sz="900"/>
            </a:lvl2pPr>
            <a:lvl3pPr>
              <a:defRPr sz="900"/>
            </a:lvl3pPr>
            <a:lvl4pPr>
              <a:defRPr sz="900"/>
            </a:lvl4pPr>
            <a:lvl5pPr>
              <a:defRPr sz="900"/>
            </a:lvl5pPr>
          </a:lstStyle>
          <a:p>
            <a:pPr lvl="0"/>
            <a:r>
              <a:rPr lang="it-IT" noProof="0" smtClean="0"/>
              <a:t>Fare clic per modificare stili del testo dello schema</a:t>
            </a:r>
          </a:p>
        </p:txBody>
      </p:sp>
    </p:spTree>
    <p:extLst>
      <p:ext uri="{BB962C8B-B14F-4D97-AF65-F5344CB8AC3E}">
        <p14:creationId xmlns:p14="http://schemas.microsoft.com/office/powerpoint/2010/main" val="1372630017"/>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4_Title Slide with image">
    <p:spTree>
      <p:nvGrpSpPr>
        <p:cNvPr id="1" name=""/>
        <p:cNvGrpSpPr/>
        <p:nvPr/>
      </p:nvGrpSpPr>
      <p:grpSpPr>
        <a:xfrm>
          <a:off x="0" y="0"/>
          <a:ext cx="0" cy="0"/>
          <a:chOff x="0" y="0"/>
          <a:chExt cx="0" cy="0"/>
        </a:xfrm>
      </p:grpSpPr>
      <p:pic>
        <p:nvPicPr>
          <p:cNvPr id="7" name="Picture 22" descr="NTT_logo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9" descr="NTT_Title_Slide_w_Imag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5"/>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GB" altLang="en-US">
              <a:solidFill>
                <a:srgbClr val="000000"/>
              </a:solidFill>
              <a:latin typeface="Calibri" pitchFamily="34" charset="0"/>
            </a:endParaRPr>
          </a:p>
        </p:txBody>
      </p:sp>
      <p:sp>
        <p:nvSpPr>
          <p:cNvPr id="11" name="Rectangle 18"/>
          <p:cNvSpPr/>
          <p:nvPr/>
        </p:nvSpPr>
        <p:spPr>
          <a:xfrm>
            <a:off x="2740025" y="4763"/>
            <a:ext cx="7165975" cy="2949575"/>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13" name="TextBox 16"/>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15" name="Rectangle 6"/>
          <p:cNvSpPr/>
          <p:nvPr/>
        </p:nvSpPr>
        <p:spPr>
          <a:xfrm>
            <a:off x="2740025" y="2917825"/>
            <a:ext cx="7165975" cy="12731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9" name="Text Placeholder 2"/>
          <p:cNvSpPr>
            <a:spLocks noGrp="1"/>
          </p:cNvSpPr>
          <p:nvPr>
            <p:ph type="body" idx="13"/>
          </p:nvPr>
        </p:nvSpPr>
        <p:spPr>
          <a:xfrm>
            <a:off x="2972230" y="4379540"/>
            <a:ext cx="6637823" cy="1041845"/>
          </a:xfrm>
          <a:prstGeom prst="rect">
            <a:avLst/>
          </a:prstGeom>
        </p:spPr>
        <p:txBody>
          <a:bodyPr anchor="t">
            <a:normAutofit/>
          </a:bodyPr>
          <a:lstStyle>
            <a:lvl1pPr marL="0" marR="0" indent="0" algn="l" defTabSz="457200" rtl="0" eaLnBrk="1" fontAlgn="auto" latinLnBrk="0" hangingPunct="1">
              <a:lnSpc>
                <a:spcPct val="100000"/>
              </a:lnSpc>
              <a:spcBef>
                <a:spcPts val="0"/>
              </a:spcBef>
              <a:spcAft>
                <a:spcPts val="0"/>
              </a:spcAft>
              <a:buClrTx/>
              <a:buSzTx/>
              <a:buFont typeface="Arial"/>
              <a:buNone/>
              <a:tabLst/>
              <a:defRPr sz="16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4"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9"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noProof="0" smtClean="0"/>
              <a:t>Fare clic per modificare stili del testo dello schema</a:t>
            </a:r>
          </a:p>
          <a:p>
            <a:pPr lvl="1"/>
            <a:r>
              <a:rPr lang="it-IT" noProof="0" smtClean="0"/>
              <a:t>Secondo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noProof="0" smtClean="0"/>
              <a:t>Fare clic per modificare lo stile del titolo</a:t>
            </a:r>
            <a:endParaRPr lang="en-GB" noProof="0" dirty="0"/>
          </a:p>
        </p:txBody>
      </p:sp>
      <p:sp>
        <p:nvSpPr>
          <p:cNvPr id="12" name="Text Placeholder 18"/>
          <p:cNvSpPr>
            <a:spLocks noGrp="1"/>
          </p:cNvSpPr>
          <p:nvPr>
            <p:ph type="body" sz="quarter" idx="10"/>
          </p:nvPr>
        </p:nvSpPr>
        <p:spPr>
          <a:xfrm>
            <a:off x="272480" y="188640"/>
            <a:ext cx="2016224" cy="731838"/>
          </a:xfrm>
          <a:prstGeom prst="rect">
            <a:avLst/>
          </a:prstGeom>
        </p:spPr>
        <p:txBody>
          <a:bodyPr vert="horz" lIns="182880" rIns="182880" anchor="ctr" anchorCtr="0"/>
          <a:lstStyle>
            <a:lvl1pPr>
              <a:buNone/>
              <a:defRPr sz="1600">
                <a:solidFill>
                  <a:schemeClr val="tx2"/>
                </a:solidFill>
              </a:defRPr>
            </a:lvl1pPr>
          </a:lstStyle>
          <a:p>
            <a:pPr lvl="0"/>
            <a:r>
              <a:rPr lang="it-IT" noProof="0" smtClean="0"/>
              <a:t>Fare clic per modificare stili del testo dello schema</a:t>
            </a:r>
          </a:p>
        </p:txBody>
      </p:sp>
    </p:spTree>
    <p:extLst>
      <p:ext uri="{BB962C8B-B14F-4D97-AF65-F5344CB8AC3E}">
        <p14:creationId xmlns:p14="http://schemas.microsoft.com/office/powerpoint/2010/main" val="2960462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lvl1pPr>
              <a:defRPr/>
            </a:lvl1pPr>
          </a:lstStyle>
          <a:p>
            <a:fld id="{F80F2AE6-7686-48B3-BD57-65941F2FF7B1}" type="datetimeFigureOut">
              <a:rPr lang="it-IT" altLang="it-IT"/>
              <a:pPr/>
              <a:t>02/12/2014</a:t>
            </a:fld>
            <a:endParaRPr lang="it-IT" altLang="it-IT"/>
          </a:p>
        </p:txBody>
      </p:sp>
      <p:sp>
        <p:nvSpPr>
          <p:cNvPr id="5" name="Segnaposto piè di pagina 4"/>
          <p:cNvSpPr>
            <a:spLocks noGrp="1"/>
          </p:cNvSpPr>
          <p:nvPr>
            <p:ph type="ftr" sz="quarter" idx="11"/>
          </p:nvPr>
        </p:nvSpPr>
        <p:spPr/>
        <p:txBody>
          <a:bodyPr/>
          <a:lstStyle>
            <a:lvl1pPr>
              <a:defRPr/>
            </a:lvl1pPr>
          </a:lstStyle>
          <a:p>
            <a:endParaRPr lang="it-IT" altLang="it-IT"/>
          </a:p>
        </p:txBody>
      </p:sp>
      <p:sp>
        <p:nvSpPr>
          <p:cNvPr id="6" name="Segnaposto numero diapositiva 5"/>
          <p:cNvSpPr>
            <a:spLocks noGrp="1"/>
          </p:cNvSpPr>
          <p:nvPr>
            <p:ph type="sldNum" sz="quarter" idx="12"/>
          </p:nvPr>
        </p:nvSpPr>
        <p:spPr/>
        <p:txBody>
          <a:bodyPr/>
          <a:lstStyle>
            <a:lvl1pPr>
              <a:defRPr/>
            </a:lvl1pPr>
          </a:lstStyle>
          <a:p>
            <a:fld id="{42D9D32A-77A0-4A66-8ECD-FE8D6A5B45CA}" type="slidenum">
              <a:rPr lang="it-IT" altLang="it-IT"/>
              <a:pPr/>
              <a:t>‹#›</a:t>
            </a:fld>
            <a:endParaRPr lang="it-IT" altLang="it-IT"/>
          </a:p>
        </p:txBody>
      </p:sp>
    </p:spTree>
    <p:extLst>
      <p:ext uri="{BB962C8B-B14F-4D97-AF65-F5344CB8AC3E}">
        <p14:creationId xmlns:p14="http://schemas.microsoft.com/office/powerpoint/2010/main" val="3013615654"/>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Horizontal Layout Text Only">
    <p:spTree>
      <p:nvGrpSpPr>
        <p:cNvPr id="1" name=""/>
        <p:cNvGrpSpPr/>
        <p:nvPr/>
      </p:nvGrpSpPr>
      <p:grpSpPr>
        <a:xfrm>
          <a:off x="0" y="0"/>
          <a:ext cx="0" cy="0"/>
          <a:chOff x="0" y="0"/>
          <a:chExt cx="0" cy="0"/>
        </a:xfrm>
      </p:grpSpPr>
      <p:sp>
        <p:nvSpPr>
          <p:cNvPr id="4"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5"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7"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13"/>
          <p:cNvGrpSpPr>
            <a:grpSpLocks/>
          </p:cNvGrpSpPr>
          <p:nvPr/>
        </p:nvGrpSpPr>
        <p:grpSpPr bwMode="auto">
          <a:xfrm>
            <a:off x="0" y="6732588"/>
            <a:ext cx="9906000" cy="131762"/>
            <a:chOff x="0" y="6731877"/>
            <a:chExt cx="9144001" cy="132052"/>
          </a:xfrm>
        </p:grpSpPr>
        <p:sp>
          <p:nvSpPr>
            <p:cNvPr id="9"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10" name="Group 103"/>
            <p:cNvGrpSpPr>
              <a:grpSpLocks/>
            </p:cNvGrpSpPr>
            <p:nvPr/>
          </p:nvGrpSpPr>
          <p:grpSpPr bwMode="auto">
            <a:xfrm>
              <a:off x="0" y="6731877"/>
              <a:ext cx="735623" cy="132052"/>
              <a:chOff x="0" y="6296155"/>
              <a:chExt cx="735623" cy="132052"/>
            </a:xfrm>
          </p:grpSpPr>
          <p:sp>
            <p:nvSpPr>
              <p:cNvPr id="11"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2"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3"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4"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5"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6"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7"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ea typeface="HGP創英角ｺﾞｼｯｸUB"/>
                <a:cs typeface="HGP創英角ｺﾞｼｯｸUB"/>
              </a:rPr>
              <a:t>Copyright © 2012 NTT DATA</a:t>
            </a:r>
          </a:p>
        </p:txBody>
      </p:sp>
      <p:sp>
        <p:nvSpPr>
          <p:cNvPr id="18"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931CAC74-CBE9-41FC-A0EF-B1EA065E22DD}" type="slidenum">
              <a:rPr lang="en-US" altLang="it-IT" sz="600">
                <a:solidFill>
                  <a:srgbClr val="000000"/>
                </a:solidFill>
                <a:ea typeface="HGP創英角ｺﾞｼｯｸUB"/>
                <a:cs typeface="HGP創英角ｺﾞｼｯｸUB"/>
              </a:rPr>
              <a:pPr eaLnBrk="1" hangingPunct="1"/>
              <a:t>‹#›</a:t>
            </a:fld>
            <a:endParaRPr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1" name="Content Placeholder 30"/>
          <p:cNvSpPr>
            <a:spLocks noGrp="1"/>
          </p:cNvSpPr>
          <p:nvPr>
            <p:ph sz="quarter" idx="11"/>
          </p:nvPr>
        </p:nvSpPr>
        <p:spPr>
          <a:xfrm>
            <a:off x="788991" y="1373194"/>
            <a:ext cx="8323262" cy="4960937"/>
          </a:xfrm>
          <a:prstGeom prst="rect">
            <a:avLst/>
          </a:prstGeom>
        </p:spPr>
        <p:txBody>
          <a:bodyPr vert="horz"/>
          <a:lstStyle>
            <a:lvl1pPr marL="266700" indent="-266700">
              <a:spcBef>
                <a:spcPts val="0"/>
              </a:spcBef>
              <a:spcAft>
                <a:spcPts val="600"/>
              </a:spcAft>
              <a:buClr>
                <a:schemeClr val="accent1"/>
              </a:buClr>
              <a:buSzPct val="80000"/>
              <a:buFont typeface="Arial" pitchFamily="34" charset="0"/>
              <a:buChar char="►"/>
              <a:defRPr sz="1800"/>
            </a:lvl1pPr>
            <a:lvl2pPr>
              <a:spcBef>
                <a:spcPts val="0"/>
              </a:spcBef>
              <a:spcAft>
                <a:spcPts val="600"/>
              </a:spcAft>
              <a:buFont typeface="Arial"/>
              <a:buChar char="•"/>
              <a:defRPr sz="1800"/>
            </a:lvl2pPr>
            <a:lvl3pPr>
              <a:spcBef>
                <a:spcPts val="0"/>
              </a:spcBef>
              <a:spcAft>
                <a:spcPts val="600"/>
              </a:spcAft>
              <a:defRPr sz="1800"/>
            </a:lvl3pPr>
            <a:lvl4pPr>
              <a:spcBef>
                <a:spcPts val="0"/>
              </a:spcBef>
              <a:spcAft>
                <a:spcPts val="600"/>
              </a:spcAft>
              <a:buClr>
                <a:schemeClr val="accent5"/>
              </a:buClr>
              <a:buSzPct val="80000"/>
              <a:buFont typeface="Wingdings" charset="2"/>
              <a:buChar char="§"/>
              <a:defRPr sz="1600"/>
            </a:lvl4pPr>
            <a:lvl5pPr>
              <a:spcBef>
                <a:spcPts val="0"/>
              </a:spcBef>
              <a:spcAft>
                <a:spcPts val="600"/>
              </a:spcAft>
              <a:buClr>
                <a:schemeClr val="accent5"/>
              </a:buClr>
              <a:buSzPct val="80000"/>
              <a:buFont typeface="Wingdings" charset="2"/>
              <a:buChar char="§"/>
              <a:defRPr sz="16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2637308733"/>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hree-column Layout">
    <p:spTree>
      <p:nvGrpSpPr>
        <p:cNvPr id="1" name=""/>
        <p:cNvGrpSpPr/>
        <p:nvPr/>
      </p:nvGrpSpPr>
      <p:grpSpPr>
        <a:xfrm>
          <a:off x="0" y="0"/>
          <a:ext cx="0" cy="0"/>
          <a:chOff x="0" y="0"/>
          <a:chExt cx="0" cy="0"/>
        </a:xfrm>
      </p:grpSpPr>
      <p:sp>
        <p:nvSpPr>
          <p:cNvPr id="6"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7"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9"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3"/>
          <p:cNvGrpSpPr>
            <a:grpSpLocks/>
          </p:cNvGrpSpPr>
          <p:nvPr/>
        </p:nvGrpSpPr>
        <p:grpSpPr bwMode="auto">
          <a:xfrm>
            <a:off x="0" y="6732588"/>
            <a:ext cx="9906000" cy="131762"/>
            <a:chOff x="0" y="6731877"/>
            <a:chExt cx="9144001" cy="132052"/>
          </a:xfrm>
        </p:grpSpPr>
        <p:sp>
          <p:nvSpPr>
            <p:cNvPr id="11"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12" name="Group 103"/>
            <p:cNvGrpSpPr>
              <a:grpSpLocks/>
            </p:cNvGrpSpPr>
            <p:nvPr/>
          </p:nvGrpSpPr>
          <p:grpSpPr bwMode="auto">
            <a:xfrm>
              <a:off x="0" y="6731877"/>
              <a:ext cx="735623" cy="132052"/>
              <a:chOff x="0" y="6296155"/>
              <a:chExt cx="735623" cy="132052"/>
            </a:xfrm>
          </p:grpSpPr>
          <p:sp>
            <p:nvSpPr>
              <p:cNvPr id="13"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4"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6"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7"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8"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20"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ea typeface="HGP創英角ｺﾞｼｯｸUB"/>
                <a:cs typeface="HGP創英角ｺﾞｼｯｸUB"/>
              </a:rPr>
              <a:t>Copyright © 2012 NTT DATA</a:t>
            </a:r>
          </a:p>
        </p:txBody>
      </p:sp>
      <p:sp>
        <p:nvSpPr>
          <p:cNvPr id="21"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F0A46ECC-4438-4DB0-B64B-AF906F4CEF7B}" type="slidenum">
              <a:rPr lang="en-US" altLang="it-IT" sz="600">
                <a:solidFill>
                  <a:srgbClr val="000000"/>
                </a:solidFill>
                <a:ea typeface="HGP創英角ｺﾞｼｯｸUB"/>
                <a:cs typeface="HGP創英角ｺﾞｼｯｸUB"/>
              </a:rPr>
              <a:pPr eaLnBrk="1" hangingPunct="1"/>
              <a:t>‹#›</a:t>
            </a:fld>
            <a:endParaRPr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9" name="Text Placeholder 35"/>
          <p:cNvSpPr>
            <a:spLocks noGrp="1"/>
          </p:cNvSpPr>
          <p:nvPr>
            <p:ph type="body" sz="quarter" idx="12"/>
          </p:nvPr>
        </p:nvSpPr>
        <p:spPr>
          <a:xfrm>
            <a:off x="393707" y="1373193"/>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
        <p:nvSpPr>
          <p:cNvPr id="47" name="Content Placeholder 46"/>
          <p:cNvSpPr>
            <a:spLocks noGrp="1"/>
          </p:cNvSpPr>
          <p:nvPr>
            <p:ph sz="quarter" idx="13"/>
          </p:nvPr>
        </p:nvSpPr>
        <p:spPr>
          <a:xfrm>
            <a:off x="3430591" y="1373193"/>
            <a:ext cx="3040062" cy="4579937"/>
          </a:xfrm>
          <a:prstGeom prst="rect">
            <a:avLst/>
          </a:prstGeom>
        </p:spPr>
        <p:txBody>
          <a:bodyPr vert="horz"/>
          <a:lstStyle>
            <a:lvl1pPr>
              <a:spcBef>
                <a:spcPts val="0"/>
              </a:spcBef>
              <a:spcAft>
                <a:spcPts val="600"/>
              </a:spcAft>
              <a:defRPr sz="900"/>
            </a:lvl1pPr>
            <a:lvl2pPr>
              <a:spcBef>
                <a:spcPts val="0"/>
              </a:spcBef>
              <a:spcAft>
                <a:spcPts val="600"/>
              </a:spcAft>
              <a:buClr>
                <a:schemeClr val="accent5"/>
              </a:buClr>
              <a:buSzPct val="80000"/>
              <a:buFont typeface="Wingdings" charset="2"/>
              <a:buChar char="§"/>
              <a:defRPr sz="900"/>
            </a:lvl2pPr>
            <a:lvl3pPr>
              <a:spcBef>
                <a:spcPts val="0"/>
              </a:spcBef>
              <a:spcAft>
                <a:spcPts val="600"/>
              </a:spcAft>
              <a:buClr>
                <a:schemeClr val="accent5"/>
              </a:buClr>
              <a:buSzPct val="80000"/>
              <a:buFont typeface="Wingdings" charset="2"/>
              <a:buChar char="§"/>
              <a:defRPr sz="900"/>
            </a:lvl3pPr>
            <a:lvl4pPr>
              <a:spcBef>
                <a:spcPts val="0"/>
              </a:spcBef>
              <a:spcAft>
                <a:spcPts val="600"/>
              </a:spcAft>
              <a:buClr>
                <a:schemeClr val="accent5"/>
              </a:buClr>
              <a:buSzPct val="80000"/>
              <a:buFont typeface="Wingdings" charset="2"/>
              <a:buChar char="§"/>
              <a:defRPr sz="900"/>
            </a:lvl4pPr>
            <a:lvl5pPr>
              <a:spcBef>
                <a:spcPts val="0"/>
              </a:spcBef>
              <a:spcAft>
                <a:spcPts val="600"/>
              </a:spcAft>
              <a:buClr>
                <a:schemeClr val="accent5"/>
              </a:buClr>
              <a:buSzPct val="80000"/>
              <a:buFont typeface="Wingdings" charset="2"/>
              <a:buChar char="§"/>
              <a:defRPr sz="9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0" name="Text Placeholder 35"/>
          <p:cNvSpPr>
            <a:spLocks noGrp="1"/>
          </p:cNvSpPr>
          <p:nvPr>
            <p:ph type="body" sz="quarter" idx="14"/>
          </p:nvPr>
        </p:nvSpPr>
        <p:spPr>
          <a:xfrm>
            <a:off x="6481235" y="1373193"/>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Tree>
    <p:extLst>
      <p:ext uri="{BB962C8B-B14F-4D97-AF65-F5344CB8AC3E}">
        <p14:creationId xmlns:p14="http://schemas.microsoft.com/office/powerpoint/2010/main" val="2624961143"/>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wo-column Layout">
    <p:spTree>
      <p:nvGrpSpPr>
        <p:cNvPr id="1" name=""/>
        <p:cNvGrpSpPr/>
        <p:nvPr/>
      </p:nvGrpSpPr>
      <p:grpSpPr>
        <a:xfrm>
          <a:off x="0" y="0"/>
          <a:ext cx="0" cy="0"/>
          <a:chOff x="0" y="0"/>
          <a:chExt cx="0" cy="0"/>
        </a:xfrm>
      </p:grpSpPr>
      <p:sp>
        <p:nvSpPr>
          <p:cNvPr id="5"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6"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8"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3"/>
          <p:cNvGrpSpPr>
            <a:grpSpLocks/>
          </p:cNvGrpSpPr>
          <p:nvPr/>
        </p:nvGrpSpPr>
        <p:grpSpPr bwMode="auto">
          <a:xfrm>
            <a:off x="0" y="6732588"/>
            <a:ext cx="9906000" cy="131762"/>
            <a:chOff x="0" y="6731877"/>
            <a:chExt cx="9144001" cy="132052"/>
          </a:xfrm>
        </p:grpSpPr>
        <p:sp>
          <p:nvSpPr>
            <p:cNvPr id="10"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11" name="Group 103"/>
            <p:cNvGrpSpPr>
              <a:grpSpLocks/>
            </p:cNvGrpSpPr>
            <p:nvPr/>
          </p:nvGrpSpPr>
          <p:grpSpPr bwMode="auto">
            <a:xfrm>
              <a:off x="0" y="6731877"/>
              <a:ext cx="735623" cy="132052"/>
              <a:chOff x="0" y="6296155"/>
              <a:chExt cx="735623" cy="132052"/>
            </a:xfrm>
          </p:grpSpPr>
          <p:sp>
            <p:nvSpPr>
              <p:cNvPr id="12"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3"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4"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5"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6"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7"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8"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ea typeface="HGP創英角ｺﾞｼｯｸUB"/>
                <a:cs typeface="HGP創英角ｺﾞｼｯｸUB"/>
              </a:rPr>
              <a:t>Copyright © 2012 NTT DATA</a:t>
            </a:r>
          </a:p>
        </p:txBody>
      </p:sp>
      <p:sp>
        <p:nvSpPr>
          <p:cNvPr id="20"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CB52FD09-4409-4FBE-B24F-365E138744EF}" type="slidenum">
              <a:rPr lang="en-US" altLang="it-IT" sz="600">
                <a:solidFill>
                  <a:srgbClr val="000000"/>
                </a:solidFill>
                <a:ea typeface="HGP創英角ｺﾞｼｯｸUB"/>
                <a:cs typeface="HGP創英角ｺﾞｼｯｸUB"/>
              </a:rPr>
              <a:pPr eaLnBrk="1" hangingPunct="1"/>
              <a:t>‹#›</a:t>
            </a:fld>
            <a:endParaRPr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29" name="Content Placeholder 28"/>
          <p:cNvSpPr>
            <a:spLocks noGrp="1"/>
          </p:cNvSpPr>
          <p:nvPr>
            <p:ph sz="quarter" idx="11"/>
          </p:nvPr>
        </p:nvSpPr>
        <p:spPr>
          <a:xfrm>
            <a:off x="4946661" y="1373194"/>
            <a:ext cx="4564063"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31" name="Content Placeholder 28"/>
          <p:cNvSpPr>
            <a:spLocks noGrp="1"/>
          </p:cNvSpPr>
          <p:nvPr>
            <p:ph sz="quarter" idx="12"/>
          </p:nvPr>
        </p:nvSpPr>
        <p:spPr>
          <a:xfrm>
            <a:off x="392119" y="1373194"/>
            <a:ext cx="4554537"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83017007"/>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1_Index Slide">
    <p:spTree>
      <p:nvGrpSpPr>
        <p:cNvPr id="1" name=""/>
        <p:cNvGrpSpPr/>
        <p:nvPr/>
      </p:nvGrpSpPr>
      <p:grpSpPr>
        <a:xfrm>
          <a:off x="0" y="0"/>
          <a:ext cx="0" cy="0"/>
          <a:chOff x="0" y="0"/>
          <a:chExt cx="0" cy="0"/>
        </a:xfrm>
      </p:grpSpPr>
      <p:sp>
        <p:nvSpPr>
          <p:cNvPr id="3"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pic>
        <p:nvPicPr>
          <p:cNvPr id="4"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pic>
        <p:nvPicPr>
          <p:cNvPr id="6"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13"/>
          <p:cNvGrpSpPr>
            <a:grpSpLocks/>
          </p:cNvGrpSpPr>
          <p:nvPr/>
        </p:nvGrpSpPr>
        <p:grpSpPr bwMode="auto">
          <a:xfrm>
            <a:off x="0" y="6732588"/>
            <a:ext cx="9906000" cy="131762"/>
            <a:chOff x="0" y="6731877"/>
            <a:chExt cx="9144001" cy="132052"/>
          </a:xfrm>
        </p:grpSpPr>
        <p:sp>
          <p:nvSpPr>
            <p:cNvPr id="8"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9" name="Group 103"/>
            <p:cNvGrpSpPr>
              <a:grpSpLocks/>
            </p:cNvGrpSpPr>
            <p:nvPr/>
          </p:nvGrpSpPr>
          <p:grpSpPr bwMode="auto">
            <a:xfrm>
              <a:off x="0" y="6731877"/>
              <a:ext cx="735623" cy="132052"/>
              <a:chOff x="0" y="6296155"/>
              <a:chExt cx="735623" cy="132052"/>
            </a:xfrm>
          </p:grpSpPr>
          <p:sp>
            <p:nvSpPr>
              <p:cNvPr id="10"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1"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2"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3"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4"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6"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17" name="TextBox 15"/>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E01C9A0F-5F72-4FA6-9F51-1462EBEE18F6}" type="slidenum">
              <a:rPr lang="en-US" altLang="it-IT" sz="600">
                <a:solidFill>
                  <a:srgbClr val="000000"/>
                </a:solidFill>
              </a:rPr>
              <a:pPr eaLnBrk="1" hangingPunct="1"/>
              <a:t>‹#›</a:t>
            </a:fld>
            <a:endParaRPr lang="en-US" altLang="it-IT" sz="600">
              <a:solidFill>
                <a:srgbClr val="000000"/>
              </a:solidFill>
            </a:endParaRPr>
          </a:p>
        </p:txBody>
      </p:sp>
      <p:sp>
        <p:nvSpPr>
          <p:cNvPr id="28" name="Text Placeholder 18"/>
          <p:cNvSpPr>
            <a:spLocks noGrp="1"/>
          </p:cNvSpPr>
          <p:nvPr>
            <p:ph type="body" sz="quarter" idx="10"/>
          </p:nvPr>
        </p:nvSpPr>
        <p:spPr>
          <a:xfrm>
            <a:off x="792825" y="0"/>
            <a:ext cx="7329752" cy="731838"/>
          </a:xfrm>
          <a:prstGeom prst="rect">
            <a:avLst/>
          </a:prstGeom>
        </p:spPr>
        <p:txBody>
          <a:bodyPr vert="horz" lIns="182880" rIns="182880" anchor="ctr" anchorCtr="0">
            <a:normAutofit/>
          </a:bodyPr>
          <a:lstStyle>
            <a:lvl1pPr marL="0" indent="0">
              <a:buNone/>
              <a:defRPr sz="2200" baseline="0"/>
            </a:lvl1pPr>
          </a:lstStyle>
          <a:p>
            <a:pPr lvl="0"/>
            <a:r>
              <a:rPr lang="it-IT" noProof="0" smtClean="0"/>
              <a:t>Fare clic per modificare stili del testo dello schema</a:t>
            </a:r>
          </a:p>
        </p:txBody>
      </p:sp>
    </p:spTree>
    <p:extLst>
      <p:ext uri="{BB962C8B-B14F-4D97-AF65-F5344CB8AC3E}">
        <p14:creationId xmlns:p14="http://schemas.microsoft.com/office/powerpoint/2010/main" val="1983452467"/>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5_Title Slide with image">
    <p:spTree>
      <p:nvGrpSpPr>
        <p:cNvPr id="1" name=""/>
        <p:cNvGrpSpPr/>
        <p:nvPr/>
      </p:nvGrpSpPr>
      <p:grpSpPr>
        <a:xfrm>
          <a:off x="0" y="0"/>
          <a:ext cx="0" cy="0"/>
          <a:chOff x="0" y="0"/>
          <a:chExt cx="0" cy="0"/>
        </a:xfrm>
      </p:grpSpPr>
      <p:pic>
        <p:nvPicPr>
          <p:cNvPr id="6" name="Picture 22" descr="NTT_logo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9" descr="NTT_Title_Slide_w_Imag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5"/>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GB" altLang="en-US">
              <a:solidFill>
                <a:srgbClr val="000000"/>
              </a:solidFill>
              <a:latin typeface="Calibri" pitchFamily="34" charset="0"/>
            </a:endParaRPr>
          </a:p>
        </p:txBody>
      </p:sp>
      <p:sp>
        <p:nvSpPr>
          <p:cNvPr id="10" name="TextBox 16"/>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11" name="Rectangle 14"/>
          <p:cNvSpPr/>
          <p:nvPr/>
        </p:nvSpPr>
        <p:spPr>
          <a:xfrm>
            <a:off x="2740025" y="2914650"/>
            <a:ext cx="7165975" cy="1274763"/>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9" name="Text Placeholder 2"/>
          <p:cNvSpPr>
            <a:spLocks noGrp="1"/>
          </p:cNvSpPr>
          <p:nvPr>
            <p:ph type="body" idx="13"/>
          </p:nvPr>
        </p:nvSpPr>
        <p:spPr>
          <a:xfrm>
            <a:off x="2972230" y="4379540"/>
            <a:ext cx="6637823" cy="1041845"/>
          </a:xfrm>
          <a:prstGeom prst="rect">
            <a:avLst/>
          </a:prstGeom>
        </p:spPr>
        <p:txBody>
          <a:bodyPr anchor="t">
            <a:normAutofit/>
          </a:bodyPr>
          <a:lstStyle>
            <a:lvl1pPr marL="0" marR="0" indent="0" algn="l" defTabSz="457200" rtl="0" eaLnBrk="1" fontAlgn="auto" latinLnBrk="0" hangingPunct="1">
              <a:lnSpc>
                <a:spcPct val="100000"/>
              </a:lnSpc>
              <a:spcBef>
                <a:spcPts val="0"/>
              </a:spcBef>
              <a:spcAft>
                <a:spcPts val="0"/>
              </a:spcAft>
              <a:buClrTx/>
              <a:buSzTx/>
              <a:buFont typeface="Arial"/>
              <a:buNone/>
              <a:tabLst/>
              <a:defRPr sz="16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4"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9"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noProof="0" smtClean="0"/>
              <a:t>Fare clic per modificare stili del testo dello schema</a:t>
            </a:r>
          </a:p>
          <a:p>
            <a:pPr lvl="1"/>
            <a:r>
              <a:rPr lang="it-IT" noProof="0" smtClean="0"/>
              <a:t>Secondo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noProof="0" smtClean="0"/>
              <a:t>Fare clic per modificare lo stile del titolo</a:t>
            </a:r>
            <a:endParaRPr lang="en-GB" noProof="0" dirty="0"/>
          </a:p>
        </p:txBody>
      </p:sp>
    </p:spTree>
    <p:extLst>
      <p:ext uri="{BB962C8B-B14F-4D97-AF65-F5344CB8AC3E}">
        <p14:creationId xmlns:p14="http://schemas.microsoft.com/office/powerpoint/2010/main" val="1650334189"/>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1_Section Divider Slide">
    <p:spTree>
      <p:nvGrpSpPr>
        <p:cNvPr id="1" name=""/>
        <p:cNvGrpSpPr/>
        <p:nvPr/>
      </p:nvGrpSpPr>
      <p:grpSpPr>
        <a:xfrm>
          <a:off x="0" y="0"/>
          <a:ext cx="0" cy="0"/>
          <a:chOff x="0" y="0"/>
          <a:chExt cx="0" cy="0"/>
        </a:xfrm>
      </p:grpSpPr>
      <p:pic>
        <p:nvPicPr>
          <p:cNvPr id="3" name="Picture 9" descr="NTT_Section_Divide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752600"/>
            <a:ext cx="1654175"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7"/>
          <p:cNvSpPr/>
          <p:nvPr/>
        </p:nvSpPr>
        <p:spPr>
          <a:xfrm>
            <a:off x="0" y="6732588"/>
            <a:ext cx="9906000" cy="127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5" name="TextBox 13"/>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636E91A5-0F96-4CDD-975D-E36CA90BB946}" type="slidenum">
              <a:rPr lang="en-US" altLang="it-IT" sz="600">
                <a:solidFill>
                  <a:srgbClr val="000000"/>
                </a:solidFill>
              </a:rPr>
              <a:pPr eaLnBrk="1" hangingPunct="1"/>
              <a:t>‹#›</a:t>
            </a:fld>
            <a:endParaRPr lang="en-US" altLang="it-IT" sz="600">
              <a:solidFill>
                <a:srgbClr val="000000"/>
              </a:solidFill>
            </a:endParaRPr>
          </a:p>
        </p:txBody>
      </p:sp>
      <p:sp>
        <p:nvSpPr>
          <p:cNvPr id="6" name="TextBox 14"/>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7" name="Rectangle 10"/>
          <p:cNvSpPr>
            <a:spLocks noChangeArrowheads="1"/>
          </p:cNvSpPr>
          <p:nvPr/>
        </p:nvSpPr>
        <p:spPr bwMode="auto">
          <a:xfrm>
            <a:off x="1647825" y="1752600"/>
            <a:ext cx="8258175" cy="765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GB" altLang="en-US">
              <a:solidFill>
                <a:srgbClr val="000000"/>
              </a:solidFill>
              <a:latin typeface="Calibri" pitchFamily="34" charset="0"/>
            </a:endParaRPr>
          </a:p>
        </p:txBody>
      </p:sp>
      <p:sp>
        <p:nvSpPr>
          <p:cNvPr id="8" name="Rectangle 11"/>
          <p:cNvSpPr/>
          <p:nvPr/>
        </p:nvSpPr>
        <p:spPr>
          <a:xfrm>
            <a:off x="1647825" y="2517775"/>
            <a:ext cx="8258175" cy="762000"/>
          </a:xfrm>
          <a:prstGeom prst="rect">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16" name="Title 1"/>
          <p:cNvSpPr>
            <a:spLocks noGrp="1"/>
          </p:cNvSpPr>
          <p:nvPr>
            <p:ph type="title"/>
          </p:nvPr>
        </p:nvSpPr>
        <p:spPr>
          <a:xfrm>
            <a:off x="1788584" y="1770432"/>
            <a:ext cx="7821470" cy="729201"/>
          </a:xfrm>
          <a:prstGeom prst="rect">
            <a:avLst/>
          </a:prstGeom>
        </p:spPr>
        <p:txBody>
          <a:bodyPr anchor="ctr" anchorCtr="0">
            <a:normAutofit/>
          </a:bodyPr>
          <a:lstStyle>
            <a:lvl1pPr>
              <a:defRPr>
                <a:solidFill>
                  <a:schemeClr val="bg1"/>
                </a:solidFill>
              </a:defRPr>
            </a:lvl1pPr>
          </a:lstStyle>
          <a:p>
            <a:r>
              <a:rPr lang="it-IT" altLang="ja-JP" noProof="0" smtClean="0"/>
              <a:t>Fare clic per modificare lo stile del titolo</a:t>
            </a:r>
            <a:endParaRPr lang="en-GB" noProof="0"/>
          </a:p>
        </p:txBody>
      </p:sp>
    </p:spTree>
    <p:extLst>
      <p:ext uri="{BB962C8B-B14F-4D97-AF65-F5344CB8AC3E}">
        <p14:creationId xmlns:p14="http://schemas.microsoft.com/office/powerpoint/2010/main" val="4239670675"/>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4" name="Rectangle 6"/>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5" name="Rectangle 8"/>
          <p:cNvSpPr/>
          <p:nvPr/>
        </p:nvSpPr>
        <p:spPr>
          <a:xfrm>
            <a:off x="822325" y="6732588"/>
            <a:ext cx="9083675" cy="127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6" name="Rectangle 14"/>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7" name="Picture 15" descr="logo [small].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50250" y="298450"/>
            <a:ext cx="135731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3" descr="NTT_ppt_header_graphic_blu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6"/>
          <p:cNvSpPr txBox="1">
            <a:spLocks noChangeArrowheads="1"/>
          </p:cNvSpPr>
          <p:nvPr/>
        </p:nvSpPr>
        <p:spPr bwMode="auto">
          <a:xfrm>
            <a:off x="9590088" y="6735763"/>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35A2CF70-F35F-4899-86A6-FD06C722DEF7}" type="slidenum">
              <a:rPr lang="en-US" altLang="it-IT" sz="600">
                <a:solidFill>
                  <a:srgbClr val="000000"/>
                </a:solidFill>
              </a:rPr>
              <a:pPr eaLnBrk="1" hangingPunct="1"/>
              <a:t>‹#›</a:t>
            </a:fld>
            <a:endParaRPr lang="en-US" altLang="it-IT" sz="600">
              <a:solidFill>
                <a:srgbClr val="000000"/>
              </a:solidFill>
            </a:endParaRPr>
          </a:p>
        </p:txBody>
      </p:sp>
      <p:pic>
        <p:nvPicPr>
          <p:cNvPr id="10" name="Picture 14" descr="colorstrip1.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6735763"/>
            <a:ext cx="831850" cy="12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9"/>
          <p:cNvSpPr txBox="1">
            <a:spLocks noChangeArrowheads="1"/>
          </p:cNvSpPr>
          <p:nvPr/>
        </p:nvSpPr>
        <p:spPr bwMode="auto">
          <a:xfrm>
            <a:off x="831850" y="675798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2011 NTT DATA Corporation</a:t>
            </a:r>
          </a:p>
        </p:txBody>
      </p:sp>
      <p:sp>
        <p:nvSpPr>
          <p:cNvPr id="2" name="Title 1"/>
          <p:cNvSpPr>
            <a:spLocks noGrp="1"/>
          </p:cNvSpPr>
          <p:nvPr>
            <p:ph type="title"/>
          </p:nvPr>
        </p:nvSpPr>
        <p:spPr>
          <a:xfrm>
            <a:off x="792482" y="0"/>
            <a:ext cx="7159837" cy="731520"/>
          </a:xfrm>
          <a:prstGeom prst="rect">
            <a:avLst/>
          </a:prstGeom>
        </p:spPr>
        <p:txBody>
          <a:bodyPr lIns="182880" anchor="ctr">
            <a:normAutofit/>
          </a:bodyPr>
          <a:lstStyle>
            <a:lvl1pPr>
              <a:spcAft>
                <a:spcPts val="0"/>
              </a:spcAft>
              <a:defRPr sz="1800" b="0" i="0" baseline="0">
                <a:latin typeface="Arial"/>
                <a:cs typeface="Arial"/>
              </a:defRPr>
            </a:lvl1pPr>
          </a:lstStyle>
          <a:p>
            <a:r>
              <a:rPr lang="it-IT" smtClean="0"/>
              <a:t>Fare clic per modificare lo stile del titolo</a:t>
            </a:r>
            <a:endParaRPr lang="en-US" dirty="0"/>
          </a:p>
        </p:txBody>
      </p:sp>
      <p:sp>
        <p:nvSpPr>
          <p:cNvPr id="11" name="Content Placeholder 2"/>
          <p:cNvSpPr>
            <a:spLocks noGrp="1"/>
          </p:cNvSpPr>
          <p:nvPr>
            <p:ph idx="1"/>
          </p:nvPr>
        </p:nvSpPr>
        <p:spPr>
          <a:xfrm>
            <a:off x="792565" y="1402640"/>
            <a:ext cx="8746362" cy="4525963"/>
          </a:xfrm>
          <a:prstGeom prst="rect">
            <a:avLst/>
          </a:prstGeom>
        </p:spPr>
        <p:txBody>
          <a:bodyPr lIns="182880"/>
          <a:lstStyle>
            <a:lvl1pPr marL="169863" indent="-169863">
              <a:buNone/>
              <a:defRPr sz="1800" baseline="0"/>
            </a:lvl1pPr>
            <a:lvl2pPr marL="739775" indent="-282575">
              <a:defRPr/>
            </a:lvl2pPr>
            <a:lvl3pPr marL="1090613" indent="-176213">
              <a:defRPr/>
            </a:lvl3pPr>
            <a:lvl4pPr marL="1544638" indent="-173038">
              <a:defRPr/>
            </a:lvl4pPr>
            <a:lvl5pPr marL="2000250" indent="-171450">
              <a:defRPr/>
            </a:lvl5pPr>
          </a:lstStyle>
          <a:p>
            <a:pPr lvl="0"/>
            <a:r>
              <a:rPr lang="it-IT" smtClean="0"/>
              <a:t>Fare clic per modificare stili del testo dello schema</a:t>
            </a:r>
          </a:p>
        </p:txBody>
      </p:sp>
    </p:spTree>
    <p:extLst>
      <p:ext uri="{BB962C8B-B14F-4D97-AF65-F5344CB8AC3E}">
        <p14:creationId xmlns:p14="http://schemas.microsoft.com/office/powerpoint/2010/main" val="1835706788"/>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Brand Slide">
    <p:spTree>
      <p:nvGrpSpPr>
        <p:cNvPr id="1" name=""/>
        <p:cNvGrpSpPr/>
        <p:nvPr/>
      </p:nvGrpSpPr>
      <p:grpSpPr>
        <a:xfrm>
          <a:off x="0" y="0"/>
          <a:ext cx="0" cy="0"/>
          <a:chOff x="0" y="0"/>
          <a:chExt cx="0" cy="0"/>
        </a:xfrm>
      </p:grpSpPr>
      <p:sp>
        <p:nvSpPr>
          <p:cNvPr id="3" name="Rectangle 13"/>
          <p:cNvSpPr/>
          <p:nvPr/>
        </p:nvSpPr>
        <p:spPr>
          <a:xfrm>
            <a:off x="0" y="0"/>
            <a:ext cx="2754313" cy="6858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4" name="Picture 7" descr="NTT_Brand_Slid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157413"/>
            <a:ext cx="2754313"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5"/>
          <p:cNvSpPr txBox="1">
            <a:spLocks noChangeArrowheads="1"/>
          </p:cNvSpPr>
          <p:nvPr/>
        </p:nvSpPr>
        <p:spPr bwMode="auto">
          <a:xfrm>
            <a:off x="4127500" y="6751638"/>
            <a:ext cx="5751513" cy="92075"/>
          </a:xfrm>
          <a:prstGeom prst="rect">
            <a:avLst/>
          </a:prstGeom>
          <a:noFill/>
          <a:ln>
            <a:noFill/>
          </a:ln>
          <a:extLst/>
        </p:spPr>
        <p:txBody>
          <a:bodyPr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r>
              <a:rPr lang="en-US" sz="600">
                <a:solidFill>
                  <a:srgbClr val="000000"/>
                </a:solidFill>
              </a:rPr>
              <a:t>This document contains confidential Company information. Do not disclose it to third parties without permission from the Company.</a:t>
            </a:r>
          </a:p>
        </p:txBody>
      </p:sp>
      <p:sp>
        <p:nvSpPr>
          <p:cNvPr id="6" name="TextBox 12"/>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pic>
        <p:nvPicPr>
          <p:cNvPr id="8" name="Picture 9" descr="NTT_BrandMessage_Lockup_Aligned_Right_RGB_111129_jal.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84588" y="2795588"/>
            <a:ext cx="5278437"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8"/>
          <p:cNvSpPr>
            <a:spLocks noGrp="1"/>
          </p:cNvSpPr>
          <p:nvPr>
            <p:ph sz="quarter" idx="17"/>
          </p:nvPr>
        </p:nvSpPr>
        <p:spPr>
          <a:xfrm>
            <a:off x="6376987" y="6457975"/>
            <a:ext cx="3501496" cy="254569"/>
          </a:xfrm>
          <a:prstGeom prst="rect">
            <a:avLst/>
          </a:prstGeom>
        </p:spPr>
        <p:txBody>
          <a:bodyPr vert="horz"/>
          <a:lstStyle>
            <a:lvl1pPr algn="r">
              <a:buNone/>
              <a:defRPr sz="900" baseline="0">
                <a:solidFill>
                  <a:schemeClr val="tx1"/>
                </a:solidFill>
              </a:defRPr>
            </a:lvl1pPr>
            <a:lvl2pPr>
              <a:defRPr sz="900"/>
            </a:lvl2pPr>
            <a:lvl3pPr>
              <a:defRPr sz="900"/>
            </a:lvl3pPr>
            <a:lvl4pPr>
              <a:defRPr sz="900"/>
            </a:lvl4pPr>
            <a:lvl5pPr>
              <a:defRPr sz="900"/>
            </a:lvl5pPr>
          </a:lstStyle>
          <a:p>
            <a:pPr lvl="0"/>
            <a:r>
              <a:rPr lang="it-IT" noProof="0" smtClean="0"/>
              <a:t>Fare clic per modificare stili del testo dello schema</a:t>
            </a:r>
          </a:p>
        </p:txBody>
      </p:sp>
    </p:spTree>
    <p:extLst>
      <p:ext uri="{BB962C8B-B14F-4D97-AF65-F5344CB8AC3E}">
        <p14:creationId xmlns:p14="http://schemas.microsoft.com/office/powerpoint/2010/main" val="2368553558"/>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4_Title Slide with image">
    <p:spTree>
      <p:nvGrpSpPr>
        <p:cNvPr id="1" name=""/>
        <p:cNvGrpSpPr/>
        <p:nvPr/>
      </p:nvGrpSpPr>
      <p:grpSpPr>
        <a:xfrm>
          <a:off x="0" y="0"/>
          <a:ext cx="0" cy="0"/>
          <a:chOff x="0" y="0"/>
          <a:chExt cx="0" cy="0"/>
        </a:xfrm>
      </p:grpSpPr>
      <p:pic>
        <p:nvPicPr>
          <p:cNvPr id="7" name="Picture 22" descr="NTT_logo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9" descr="NTT_Title_Slide_w_Imag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5"/>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GB" altLang="en-US">
              <a:solidFill>
                <a:srgbClr val="000000"/>
              </a:solidFill>
              <a:latin typeface="Calibri" pitchFamily="34" charset="0"/>
            </a:endParaRPr>
          </a:p>
        </p:txBody>
      </p:sp>
      <p:sp>
        <p:nvSpPr>
          <p:cNvPr id="11" name="Rectangle 18"/>
          <p:cNvSpPr/>
          <p:nvPr/>
        </p:nvSpPr>
        <p:spPr>
          <a:xfrm>
            <a:off x="2740025" y="4763"/>
            <a:ext cx="7165975" cy="2949575"/>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13" name="TextBox 16"/>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15" name="Rectangle 6"/>
          <p:cNvSpPr/>
          <p:nvPr/>
        </p:nvSpPr>
        <p:spPr>
          <a:xfrm>
            <a:off x="2740025" y="2917825"/>
            <a:ext cx="7165975" cy="12731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9" name="Text Placeholder 2"/>
          <p:cNvSpPr>
            <a:spLocks noGrp="1"/>
          </p:cNvSpPr>
          <p:nvPr>
            <p:ph type="body" idx="13"/>
          </p:nvPr>
        </p:nvSpPr>
        <p:spPr>
          <a:xfrm>
            <a:off x="2972230" y="4379540"/>
            <a:ext cx="6637823" cy="1041845"/>
          </a:xfrm>
          <a:prstGeom prst="rect">
            <a:avLst/>
          </a:prstGeom>
        </p:spPr>
        <p:txBody>
          <a:bodyPr anchor="t">
            <a:normAutofit/>
          </a:bodyPr>
          <a:lstStyle>
            <a:lvl1pPr marL="0" marR="0" indent="0" algn="l" defTabSz="457200" rtl="0" eaLnBrk="1" fontAlgn="auto" latinLnBrk="0" hangingPunct="1">
              <a:lnSpc>
                <a:spcPct val="100000"/>
              </a:lnSpc>
              <a:spcBef>
                <a:spcPts val="0"/>
              </a:spcBef>
              <a:spcAft>
                <a:spcPts val="0"/>
              </a:spcAft>
              <a:buClrTx/>
              <a:buSzTx/>
              <a:buFont typeface="Arial"/>
              <a:buNone/>
              <a:tabLst/>
              <a:defRPr sz="16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4"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9"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noProof="0" smtClean="0"/>
              <a:t>Fare clic per modificare stili del testo dello schema</a:t>
            </a:r>
          </a:p>
          <a:p>
            <a:pPr lvl="1"/>
            <a:r>
              <a:rPr lang="it-IT" noProof="0" smtClean="0"/>
              <a:t>Secondo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noProof="0" smtClean="0"/>
              <a:t>Fare clic per modificare lo stile del titolo</a:t>
            </a:r>
            <a:endParaRPr lang="en-GB" noProof="0" dirty="0"/>
          </a:p>
        </p:txBody>
      </p:sp>
      <p:sp>
        <p:nvSpPr>
          <p:cNvPr id="12" name="Text Placeholder 18"/>
          <p:cNvSpPr>
            <a:spLocks noGrp="1"/>
          </p:cNvSpPr>
          <p:nvPr>
            <p:ph type="body" sz="quarter" idx="10"/>
          </p:nvPr>
        </p:nvSpPr>
        <p:spPr>
          <a:xfrm>
            <a:off x="272480" y="188640"/>
            <a:ext cx="2016224" cy="731838"/>
          </a:xfrm>
          <a:prstGeom prst="rect">
            <a:avLst/>
          </a:prstGeom>
        </p:spPr>
        <p:txBody>
          <a:bodyPr vert="horz" lIns="182880" rIns="182880" anchor="ctr" anchorCtr="0"/>
          <a:lstStyle>
            <a:lvl1pPr>
              <a:buNone/>
              <a:defRPr sz="1600">
                <a:solidFill>
                  <a:schemeClr val="tx2"/>
                </a:solidFill>
              </a:defRPr>
            </a:lvl1pPr>
          </a:lstStyle>
          <a:p>
            <a:pPr lvl="0"/>
            <a:r>
              <a:rPr lang="it-IT" noProof="0" smtClean="0"/>
              <a:t>Fare clic per modificare stili del testo dello schema</a:t>
            </a:r>
          </a:p>
        </p:txBody>
      </p:sp>
    </p:spTree>
    <p:extLst>
      <p:ext uri="{BB962C8B-B14F-4D97-AF65-F5344CB8AC3E}">
        <p14:creationId xmlns:p14="http://schemas.microsoft.com/office/powerpoint/2010/main" val="1494274683"/>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Horizontal Layout Text Only">
    <p:spTree>
      <p:nvGrpSpPr>
        <p:cNvPr id="1" name=""/>
        <p:cNvGrpSpPr/>
        <p:nvPr/>
      </p:nvGrpSpPr>
      <p:grpSpPr>
        <a:xfrm>
          <a:off x="0" y="0"/>
          <a:ext cx="0" cy="0"/>
          <a:chOff x="0" y="0"/>
          <a:chExt cx="0" cy="0"/>
        </a:xfrm>
      </p:grpSpPr>
      <p:sp>
        <p:nvSpPr>
          <p:cNvPr id="4"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5"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7"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13"/>
          <p:cNvGrpSpPr>
            <a:grpSpLocks/>
          </p:cNvGrpSpPr>
          <p:nvPr/>
        </p:nvGrpSpPr>
        <p:grpSpPr bwMode="auto">
          <a:xfrm>
            <a:off x="0" y="6732588"/>
            <a:ext cx="9906000" cy="131762"/>
            <a:chOff x="0" y="6731877"/>
            <a:chExt cx="9144001" cy="132052"/>
          </a:xfrm>
        </p:grpSpPr>
        <p:sp>
          <p:nvSpPr>
            <p:cNvPr id="9"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10" name="Group 103"/>
            <p:cNvGrpSpPr>
              <a:grpSpLocks/>
            </p:cNvGrpSpPr>
            <p:nvPr/>
          </p:nvGrpSpPr>
          <p:grpSpPr bwMode="auto">
            <a:xfrm>
              <a:off x="0" y="6731877"/>
              <a:ext cx="735623" cy="132052"/>
              <a:chOff x="0" y="6296155"/>
              <a:chExt cx="735623" cy="132052"/>
            </a:xfrm>
          </p:grpSpPr>
          <p:sp>
            <p:nvSpPr>
              <p:cNvPr id="11"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2"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3"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4"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5"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6"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7"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ea typeface="HGP創英角ｺﾞｼｯｸUB"/>
                <a:cs typeface="HGP創英角ｺﾞｼｯｸUB"/>
              </a:rPr>
              <a:t>Copyright © 2012 NTT DATA</a:t>
            </a:r>
          </a:p>
        </p:txBody>
      </p:sp>
      <p:sp>
        <p:nvSpPr>
          <p:cNvPr id="18"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006E5E56-7B9B-4595-891A-63ECCDBDB29D}" type="slidenum">
              <a:rPr lang="en-US" altLang="it-IT" sz="600">
                <a:solidFill>
                  <a:srgbClr val="000000"/>
                </a:solidFill>
                <a:ea typeface="HGP創英角ｺﾞｼｯｸUB"/>
                <a:cs typeface="HGP創英角ｺﾞｼｯｸUB"/>
              </a:rPr>
              <a:pPr eaLnBrk="1" hangingPunct="1"/>
              <a:t>‹#›</a:t>
            </a:fld>
            <a:endParaRPr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1" name="Content Placeholder 30"/>
          <p:cNvSpPr>
            <a:spLocks noGrp="1"/>
          </p:cNvSpPr>
          <p:nvPr>
            <p:ph sz="quarter" idx="11"/>
          </p:nvPr>
        </p:nvSpPr>
        <p:spPr>
          <a:xfrm>
            <a:off x="788991" y="1373194"/>
            <a:ext cx="8323262" cy="4960937"/>
          </a:xfrm>
          <a:prstGeom prst="rect">
            <a:avLst/>
          </a:prstGeom>
        </p:spPr>
        <p:txBody>
          <a:bodyPr vert="horz"/>
          <a:lstStyle>
            <a:lvl1pPr marL="266700" indent="-266700">
              <a:spcBef>
                <a:spcPts val="0"/>
              </a:spcBef>
              <a:spcAft>
                <a:spcPts val="600"/>
              </a:spcAft>
              <a:buClr>
                <a:schemeClr val="accent1"/>
              </a:buClr>
              <a:buSzPct val="80000"/>
              <a:buFont typeface="Arial" pitchFamily="34" charset="0"/>
              <a:buChar char="►"/>
              <a:defRPr sz="1800"/>
            </a:lvl1pPr>
            <a:lvl2pPr>
              <a:spcBef>
                <a:spcPts val="0"/>
              </a:spcBef>
              <a:spcAft>
                <a:spcPts val="600"/>
              </a:spcAft>
              <a:buFont typeface="Arial"/>
              <a:buChar char="•"/>
              <a:defRPr sz="1800"/>
            </a:lvl2pPr>
            <a:lvl3pPr>
              <a:spcBef>
                <a:spcPts val="0"/>
              </a:spcBef>
              <a:spcAft>
                <a:spcPts val="600"/>
              </a:spcAft>
              <a:defRPr sz="1800"/>
            </a:lvl3pPr>
            <a:lvl4pPr>
              <a:spcBef>
                <a:spcPts val="0"/>
              </a:spcBef>
              <a:spcAft>
                <a:spcPts val="600"/>
              </a:spcAft>
              <a:buClr>
                <a:schemeClr val="accent5"/>
              </a:buClr>
              <a:buSzPct val="80000"/>
              <a:buFont typeface="Wingdings" charset="2"/>
              <a:buChar char="§"/>
              <a:defRPr sz="1600"/>
            </a:lvl4pPr>
            <a:lvl5pPr>
              <a:spcBef>
                <a:spcPts val="0"/>
              </a:spcBef>
              <a:spcAft>
                <a:spcPts val="600"/>
              </a:spcAft>
              <a:buClr>
                <a:schemeClr val="accent5"/>
              </a:buClr>
              <a:buSzPct val="80000"/>
              <a:buFont typeface="Wingdings" charset="2"/>
              <a:buChar char="§"/>
              <a:defRPr sz="16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42849206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82638" y="4406920"/>
            <a:ext cx="84201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82638"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lvl1pPr>
              <a:defRPr/>
            </a:lvl1pPr>
          </a:lstStyle>
          <a:p>
            <a:fld id="{623B7810-36DB-489E-862A-E8194922FECA}" type="datetimeFigureOut">
              <a:rPr lang="it-IT" altLang="it-IT"/>
              <a:pPr/>
              <a:t>02/12/2014</a:t>
            </a:fld>
            <a:endParaRPr lang="it-IT" altLang="it-IT"/>
          </a:p>
        </p:txBody>
      </p:sp>
      <p:sp>
        <p:nvSpPr>
          <p:cNvPr id="5" name="Segnaposto piè di pagina 4"/>
          <p:cNvSpPr>
            <a:spLocks noGrp="1"/>
          </p:cNvSpPr>
          <p:nvPr>
            <p:ph type="ftr" sz="quarter" idx="11"/>
          </p:nvPr>
        </p:nvSpPr>
        <p:spPr/>
        <p:txBody>
          <a:bodyPr/>
          <a:lstStyle>
            <a:lvl1pPr>
              <a:defRPr/>
            </a:lvl1pPr>
          </a:lstStyle>
          <a:p>
            <a:endParaRPr lang="it-IT" altLang="it-IT"/>
          </a:p>
        </p:txBody>
      </p:sp>
      <p:sp>
        <p:nvSpPr>
          <p:cNvPr id="6" name="Segnaposto numero diapositiva 5"/>
          <p:cNvSpPr>
            <a:spLocks noGrp="1"/>
          </p:cNvSpPr>
          <p:nvPr>
            <p:ph type="sldNum" sz="quarter" idx="12"/>
          </p:nvPr>
        </p:nvSpPr>
        <p:spPr/>
        <p:txBody>
          <a:bodyPr/>
          <a:lstStyle>
            <a:lvl1pPr>
              <a:defRPr/>
            </a:lvl1pPr>
          </a:lstStyle>
          <a:p>
            <a:fld id="{B1673CB5-D6E9-4F29-B14B-C10471F01407}" type="slidenum">
              <a:rPr lang="it-IT" altLang="it-IT"/>
              <a:pPr/>
              <a:t>‹#›</a:t>
            </a:fld>
            <a:endParaRPr lang="it-IT" altLang="it-IT"/>
          </a:p>
        </p:txBody>
      </p:sp>
    </p:spTree>
    <p:extLst>
      <p:ext uri="{BB962C8B-B14F-4D97-AF65-F5344CB8AC3E}">
        <p14:creationId xmlns:p14="http://schemas.microsoft.com/office/powerpoint/2010/main" val="150581543"/>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hree-column Layout">
    <p:spTree>
      <p:nvGrpSpPr>
        <p:cNvPr id="1" name=""/>
        <p:cNvGrpSpPr/>
        <p:nvPr/>
      </p:nvGrpSpPr>
      <p:grpSpPr>
        <a:xfrm>
          <a:off x="0" y="0"/>
          <a:ext cx="0" cy="0"/>
          <a:chOff x="0" y="0"/>
          <a:chExt cx="0" cy="0"/>
        </a:xfrm>
      </p:grpSpPr>
      <p:sp>
        <p:nvSpPr>
          <p:cNvPr id="6"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7"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9"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3"/>
          <p:cNvGrpSpPr>
            <a:grpSpLocks/>
          </p:cNvGrpSpPr>
          <p:nvPr/>
        </p:nvGrpSpPr>
        <p:grpSpPr bwMode="auto">
          <a:xfrm>
            <a:off x="0" y="6732588"/>
            <a:ext cx="9906000" cy="131762"/>
            <a:chOff x="0" y="6731877"/>
            <a:chExt cx="9144001" cy="132052"/>
          </a:xfrm>
        </p:grpSpPr>
        <p:sp>
          <p:nvSpPr>
            <p:cNvPr id="11"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12" name="Group 103"/>
            <p:cNvGrpSpPr>
              <a:grpSpLocks/>
            </p:cNvGrpSpPr>
            <p:nvPr/>
          </p:nvGrpSpPr>
          <p:grpSpPr bwMode="auto">
            <a:xfrm>
              <a:off x="0" y="6731877"/>
              <a:ext cx="735623" cy="132052"/>
              <a:chOff x="0" y="6296155"/>
              <a:chExt cx="735623" cy="132052"/>
            </a:xfrm>
          </p:grpSpPr>
          <p:sp>
            <p:nvSpPr>
              <p:cNvPr id="13"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4"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6"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7"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8"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20"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ea typeface="HGP創英角ｺﾞｼｯｸUB"/>
                <a:cs typeface="HGP創英角ｺﾞｼｯｸUB"/>
              </a:rPr>
              <a:t>Copyright © 2012 NTT DATA</a:t>
            </a:r>
          </a:p>
        </p:txBody>
      </p:sp>
      <p:sp>
        <p:nvSpPr>
          <p:cNvPr id="21"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5E4BDAEE-6F6B-45D7-A233-2E18E4982BA3}" type="slidenum">
              <a:rPr lang="en-US" altLang="it-IT" sz="600">
                <a:solidFill>
                  <a:srgbClr val="000000"/>
                </a:solidFill>
                <a:ea typeface="HGP創英角ｺﾞｼｯｸUB"/>
                <a:cs typeface="HGP創英角ｺﾞｼｯｸUB"/>
              </a:rPr>
              <a:pPr eaLnBrk="1" hangingPunct="1"/>
              <a:t>‹#›</a:t>
            </a:fld>
            <a:endParaRPr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9" name="Text Placeholder 35"/>
          <p:cNvSpPr>
            <a:spLocks noGrp="1"/>
          </p:cNvSpPr>
          <p:nvPr>
            <p:ph type="body" sz="quarter" idx="12"/>
          </p:nvPr>
        </p:nvSpPr>
        <p:spPr>
          <a:xfrm>
            <a:off x="393707" y="1373193"/>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
        <p:nvSpPr>
          <p:cNvPr id="47" name="Content Placeholder 46"/>
          <p:cNvSpPr>
            <a:spLocks noGrp="1"/>
          </p:cNvSpPr>
          <p:nvPr>
            <p:ph sz="quarter" idx="13"/>
          </p:nvPr>
        </p:nvSpPr>
        <p:spPr>
          <a:xfrm>
            <a:off x="3430591" y="1373193"/>
            <a:ext cx="3040062" cy="4579937"/>
          </a:xfrm>
          <a:prstGeom prst="rect">
            <a:avLst/>
          </a:prstGeom>
        </p:spPr>
        <p:txBody>
          <a:bodyPr vert="horz"/>
          <a:lstStyle>
            <a:lvl1pPr>
              <a:spcBef>
                <a:spcPts val="0"/>
              </a:spcBef>
              <a:spcAft>
                <a:spcPts val="600"/>
              </a:spcAft>
              <a:defRPr sz="900"/>
            </a:lvl1pPr>
            <a:lvl2pPr>
              <a:spcBef>
                <a:spcPts val="0"/>
              </a:spcBef>
              <a:spcAft>
                <a:spcPts val="600"/>
              </a:spcAft>
              <a:buClr>
                <a:schemeClr val="accent5"/>
              </a:buClr>
              <a:buSzPct val="80000"/>
              <a:buFont typeface="Wingdings" charset="2"/>
              <a:buChar char="§"/>
              <a:defRPr sz="900"/>
            </a:lvl2pPr>
            <a:lvl3pPr>
              <a:spcBef>
                <a:spcPts val="0"/>
              </a:spcBef>
              <a:spcAft>
                <a:spcPts val="600"/>
              </a:spcAft>
              <a:buClr>
                <a:schemeClr val="accent5"/>
              </a:buClr>
              <a:buSzPct val="80000"/>
              <a:buFont typeface="Wingdings" charset="2"/>
              <a:buChar char="§"/>
              <a:defRPr sz="900"/>
            </a:lvl3pPr>
            <a:lvl4pPr>
              <a:spcBef>
                <a:spcPts val="0"/>
              </a:spcBef>
              <a:spcAft>
                <a:spcPts val="600"/>
              </a:spcAft>
              <a:buClr>
                <a:schemeClr val="accent5"/>
              </a:buClr>
              <a:buSzPct val="80000"/>
              <a:buFont typeface="Wingdings" charset="2"/>
              <a:buChar char="§"/>
              <a:defRPr sz="900"/>
            </a:lvl4pPr>
            <a:lvl5pPr>
              <a:spcBef>
                <a:spcPts val="0"/>
              </a:spcBef>
              <a:spcAft>
                <a:spcPts val="600"/>
              </a:spcAft>
              <a:buClr>
                <a:schemeClr val="accent5"/>
              </a:buClr>
              <a:buSzPct val="80000"/>
              <a:buFont typeface="Wingdings" charset="2"/>
              <a:buChar char="§"/>
              <a:defRPr sz="9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0" name="Text Placeholder 35"/>
          <p:cNvSpPr>
            <a:spLocks noGrp="1"/>
          </p:cNvSpPr>
          <p:nvPr>
            <p:ph type="body" sz="quarter" idx="14"/>
          </p:nvPr>
        </p:nvSpPr>
        <p:spPr>
          <a:xfrm>
            <a:off x="6481235" y="1373193"/>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Tree>
    <p:extLst>
      <p:ext uri="{BB962C8B-B14F-4D97-AF65-F5344CB8AC3E}">
        <p14:creationId xmlns:p14="http://schemas.microsoft.com/office/powerpoint/2010/main" val="1964701500"/>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wo-column Layout">
    <p:spTree>
      <p:nvGrpSpPr>
        <p:cNvPr id="1" name=""/>
        <p:cNvGrpSpPr/>
        <p:nvPr/>
      </p:nvGrpSpPr>
      <p:grpSpPr>
        <a:xfrm>
          <a:off x="0" y="0"/>
          <a:ext cx="0" cy="0"/>
          <a:chOff x="0" y="0"/>
          <a:chExt cx="0" cy="0"/>
        </a:xfrm>
      </p:grpSpPr>
      <p:sp>
        <p:nvSpPr>
          <p:cNvPr id="5"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6"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8"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3"/>
          <p:cNvGrpSpPr>
            <a:grpSpLocks/>
          </p:cNvGrpSpPr>
          <p:nvPr/>
        </p:nvGrpSpPr>
        <p:grpSpPr bwMode="auto">
          <a:xfrm>
            <a:off x="0" y="6732588"/>
            <a:ext cx="9906000" cy="131762"/>
            <a:chOff x="0" y="6731877"/>
            <a:chExt cx="9144001" cy="132052"/>
          </a:xfrm>
        </p:grpSpPr>
        <p:sp>
          <p:nvSpPr>
            <p:cNvPr id="10"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11" name="Group 103"/>
            <p:cNvGrpSpPr>
              <a:grpSpLocks/>
            </p:cNvGrpSpPr>
            <p:nvPr/>
          </p:nvGrpSpPr>
          <p:grpSpPr bwMode="auto">
            <a:xfrm>
              <a:off x="0" y="6731877"/>
              <a:ext cx="735623" cy="132052"/>
              <a:chOff x="0" y="6296155"/>
              <a:chExt cx="735623" cy="132052"/>
            </a:xfrm>
          </p:grpSpPr>
          <p:sp>
            <p:nvSpPr>
              <p:cNvPr id="12"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3"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4"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5"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6"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7"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8"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ea typeface="HGP創英角ｺﾞｼｯｸUB"/>
                <a:cs typeface="HGP創英角ｺﾞｼｯｸUB"/>
              </a:rPr>
              <a:t>Copyright © 2012 NTT DATA</a:t>
            </a:r>
          </a:p>
        </p:txBody>
      </p:sp>
      <p:sp>
        <p:nvSpPr>
          <p:cNvPr id="20"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E46E1B1E-CC93-4ECC-883C-76361AFA8C5F}" type="slidenum">
              <a:rPr lang="en-US" altLang="it-IT" sz="600">
                <a:solidFill>
                  <a:srgbClr val="000000"/>
                </a:solidFill>
                <a:ea typeface="HGP創英角ｺﾞｼｯｸUB"/>
                <a:cs typeface="HGP創英角ｺﾞｼｯｸUB"/>
              </a:rPr>
              <a:pPr eaLnBrk="1" hangingPunct="1"/>
              <a:t>‹#›</a:t>
            </a:fld>
            <a:endParaRPr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29" name="Content Placeholder 28"/>
          <p:cNvSpPr>
            <a:spLocks noGrp="1"/>
          </p:cNvSpPr>
          <p:nvPr>
            <p:ph sz="quarter" idx="11"/>
          </p:nvPr>
        </p:nvSpPr>
        <p:spPr>
          <a:xfrm>
            <a:off x="4946661" y="1373194"/>
            <a:ext cx="4564063"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31" name="Content Placeholder 28"/>
          <p:cNvSpPr>
            <a:spLocks noGrp="1"/>
          </p:cNvSpPr>
          <p:nvPr>
            <p:ph sz="quarter" idx="12"/>
          </p:nvPr>
        </p:nvSpPr>
        <p:spPr>
          <a:xfrm>
            <a:off x="392119" y="1373194"/>
            <a:ext cx="4554537"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4168586346"/>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1_Index Slide">
    <p:spTree>
      <p:nvGrpSpPr>
        <p:cNvPr id="1" name=""/>
        <p:cNvGrpSpPr/>
        <p:nvPr/>
      </p:nvGrpSpPr>
      <p:grpSpPr>
        <a:xfrm>
          <a:off x="0" y="0"/>
          <a:ext cx="0" cy="0"/>
          <a:chOff x="0" y="0"/>
          <a:chExt cx="0" cy="0"/>
        </a:xfrm>
      </p:grpSpPr>
      <p:sp>
        <p:nvSpPr>
          <p:cNvPr id="3"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pic>
        <p:nvPicPr>
          <p:cNvPr id="4"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pic>
        <p:nvPicPr>
          <p:cNvPr id="6"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13"/>
          <p:cNvGrpSpPr>
            <a:grpSpLocks/>
          </p:cNvGrpSpPr>
          <p:nvPr/>
        </p:nvGrpSpPr>
        <p:grpSpPr bwMode="auto">
          <a:xfrm>
            <a:off x="0" y="6732588"/>
            <a:ext cx="9906000" cy="131762"/>
            <a:chOff x="0" y="6731877"/>
            <a:chExt cx="9144001" cy="132052"/>
          </a:xfrm>
        </p:grpSpPr>
        <p:sp>
          <p:nvSpPr>
            <p:cNvPr id="8"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9" name="Group 103"/>
            <p:cNvGrpSpPr>
              <a:grpSpLocks/>
            </p:cNvGrpSpPr>
            <p:nvPr/>
          </p:nvGrpSpPr>
          <p:grpSpPr bwMode="auto">
            <a:xfrm>
              <a:off x="0" y="6731877"/>
              <a:ext cx="735623" cy="132052"/>
              <a:chOff x="0" y="6296155"/>
              <a:chExt cx="735623" cy="132052"/>
            </a:xfrm>
          </p:grpSpPr>
          <p:sp>
            <p:nvSpPr>
              <p:cNvPr id="10"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1"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2"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3"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4"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6"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17" name="TextBox 15"/>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07B4119B-BE71-402B-8C19-8BE2665BCDBD}" type="slidenum">
              <a:rPr lang="en-US" altLang="it-IT" sz="600">
                <a:solidFill>
                  <a:srgbClr val="000000"/>
                </a:solidFill>
              </a:rPr>
              <a:pPr eaLnBrk="1" hangingPunct="1"/>
              <a:t>‹#›</a:t>
            </a:fld>
            <a:endParaRPr lang="en-US" altLang="it-IT" sz="600">
              <a:solidFill>
                <a:srgbClr val="000000"/>
              </a:solidFill>
            </a:endParaRPr>
          </a:p>
        </p:txBody>
      </p:sp>
      <p:sp>
        <p:nvSpPr>
          <p:cNvPr id="28" name="Text Placeholder 18"/>
          <p:cNvSpPr>
            <a:spLocks noGrp="1"/>
          </p:cNvSpPr>
          <p:nvPr>
            <p:ph type="body" sz="quarter" idx="10"/>
          </p:nvPr>
        </p:nvSpPr>
        <p:spPr>
          <a:xfrm>
            <a:off x="792825" y="0"/>
            <a:ext cx="7329752" cy="731838"/>
          </a:xfrm>
          <a:prstGeom prst="rect">
            <a:avLst/>
          </a:prstGeom>
        </p:spPr>
        <p:txBody>
          <a:bodyPr vert="horz" lIns="182880" rIns="182880" anchor="ctr" anchorCtr="0">
            <a:normAutofit/>
          </a:bodyPr>
          <a:lstStyle>
            <a:lvl1pPr marL="0" indent="0">
              <a:buNone/>
              <a:defRPr sz="2200" baseline="0"/>
            </a:lvl1pPr>
          </a:lstStyle>
          <a:p>
            <a:pPr lvl="0"/>
            <a:r>
              <a:rPr lang="it-IT" noProof="0" smtClean="0"/>
              <a:t>Fare clic per modificare stili del testo dello schema</a:t>
            </a:r>
          </a:p>
        </p:txBody>
      </p:sp>
    </p:spTree>
    <p:extLst>
      <p:ext uri="{BB962C8B-B14F-4D97-AF65-F5344CB8AC3E}">
        <p14:creationId xmlns:p14="http://schemas.microsoft.com/office/powerpoint/2010/main" val="2953243979"/>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5_Title Slide with image">
    <p:spTree>
      <p:nvGrpSpPr>
        <p:cNvPr id="1" name=""/>
        <p:cNvGrpSpPr/>
        <p:nvPr/>
      </p:nvGrpSpPr>
      <p:grpSpPr>
        <a:xfrm>
          <a:off x="0" y="0"/>
          <a:ext cx="0" cy="0"/>
          <a:chOff x="0" y="0"/>
          <a:chExt cx="0" cy="0"/>
        </a:xfrm>
      </p:grpSpPr>
      <p:pic>
        <p:nvPicPr>
          <p:cNvPr id="6" name="Picture 22" descr="NTT_logo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9" descr="NTT_Title_Slide_w_Imag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5"/>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GB" altLang="en-US">
              <a:solidFill>
                <a:srgbClr val="000000"/>
              </a:solidFill>
              <a:latin typeface="Calibri" pitchFamily="34" charset="0"/>
            </a:endParaRPr>
          </a:p>
        </p:txBody>
      </p:sp>
      <p:sp>
        <p:nvSpPr>
          <p:cNvPr id="10" name="TextBox 16"/>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11" name="Rectangle 14"/>
          <p:cNvSpPr/>
          <p:nvPr/>
        </p:nvSpPr>
        <p:spPr>
          <a:xfrm>
            <a:off x="2740025" y="2914650"/>
            <a:ext cx="7165975" cy="1274763"/>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9" name="Text Placeholder 2"/>
          <p:cNvSpPr>
            <a:spLocks noGrp="1"/>
          </p:cNvSpPr>
          <p:nvPr>
            <p:ph type="body" idx="13"/>
          </p:nvPr>
        </p:nvSpPr>
        <p:spPr>
          <a:xfrm>
            <a:off x="2972230" y="4379540"/>
            <a:ext cx="6637823" cy="1041845"/>
          </a:xfrm>
          <a:prstGeom prst="rect">
            <a:avLst/>
          </a:prstGeom>
        </p:spPr>
        <p:txBody>
          <a:bodyPr anchor="t">
            <a:normAutofit/>
          </a:bodyPr>
          <a:lstStyle>
            <a:lvl1pPr marL="0" marR="0" indent="0" algn="l" defTabSz="457200" rtl="0" eaLnBrk="1" fontAlgn="auto" latinLnBrk="0" hangingPunct="1">
              <a:lnSpc>
                <a:spcPct val="100000"/>
              </a:lnSpc>
              <a:spcBef>
                <a:spcPts val="0"/>
              </a:spcBef>
              <a:spcAft>
                <a:spcPts val="0"/>
              </a:spcAft>
              <a:buClrTx/>
              <a:buSzTx/>
              <a:buFont typeface="Arial"/>
              <a:buNone/>
              <a:tabLst/>
              <a:defRPr sz="16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4"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9"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noProof="0" smtClean="0"/>
              <a:t>Fare clic per modificare stili del testo dello schema</a:t>
            </a:r>
          </a:p>
          <a:p>
            <a:pPr lvl="1"/>
            <a:r>
              <a:rPr lang="it-IT" noProof="0" smtClean="0"/>
              <a:t>Secondo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noProof="0" smtClean="0"/>
              <a:t>Fare clic per modificare lo stile del titolo</a:t>
            </a:r>
            <a:endParaRPr lang="en-GB" noProof="0" dirty="0"/>
          </a:p>
        </p:txBody>
      </p:sp>
    </p:spTree>
    <p:extLst>
      <p:ext uri="{BB962C8B-B14F-4D97-AF65-F5344CB8AC3E}">
        <p14:creationId xmlns:p14="http://schemas.microsoft.com/office/powerpoint/2010/main" val="1060566825"/>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1_Section Divider Slide">
    <p:spTree>
      <p:nvGrpSpPr>
        <p:cNvPr id="1" name=""/>
        <p:cNvGrpSpPr/>
        <p:nvPr/>
      </p:nvGrpSpPr>
      <p:grpSpPr>
        <a:xfrm>
          <a:off x="0" y="0"/>
          <a:ext cx="0" cy="0"/>
          <a:chOff x="0" y="0"/>
          <a:chExt cx="0" cy="0"/>
        </a:xfrm>
      </p:grpSpPr>
      <p:pic>
        <p:nvPicPr>
          <p:cNvPr id="3" name="Picture 9" descr="NTT_Section_Divide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752600"/>
            <a:ext cx="1654175"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7"/>
          <p:cNvSpPr/>
          <p:nvPr/>
        </p:nvSpPr>
        <p:spPr>
          <a:xfrm>
            <a:off x="0" y="6732588"/>
            <a:ext cx="9906000" cy="127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5" name="TextBox 13"/>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99F54BB6-A963-427A-B4D9-B239EC7EDBE2}" type="slidenum">
              <a:rPr lang="en-US" altLang="it-IT" sz="600">
                <a:solidFill>
                  <a:srgbClr val="000000"/>
                </a:solidFill>
              </a:rPr>
              <a:pPr eaLnBrk="1" hangingPunct="1"/>
              <a:t>‹#›</a:t>
            </a:fld>
            <a:endParaRPr lang="en-US" altLang="it-IT" sz="600">
              <a:solidFill>
                <a:srgbClr val="000000"/>
              </a:solidFill>
            </a:endParaRPr>
          </a:p>
        </p:txBody>
      </p:sp>
      <p:sp>
        <p:nvSpPr>
          <p:cNvPr id="6" name="TextBox 14"/>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7" name="Rectangle 10"/>
          <p:cNvSpPr>
            <a:spLocks noChangeArrowheads="1"/>
          </p:cNvSpPr>
          <p:nvPr/>
        </p:nvSpPr>
        <p:spPr bwMode="auto">
          <a:xfrm>
            <a:off x="1647825" y="1752600"/>
            <a:ext cx="8258175" cy="765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GB" altLang="en-US">
              <a:solidFill>
                <a:srgbClr val="000000"/>
              </a:solidFill>
              <a:latin typeface="Calibri" pitchFamily="34" charset="0"/>
            </a:endParaRPr>
          </a:p>
        </p:txBody>
      </p:sp>
      <p:sp>
        <p:nvSpPr>
          <p:cNvPr id="8" name="Rectangle 11"/>
          <p:cNvSpPr/>
          <p:nvPr/>
        </p:nvSpPr>
        <p:spPr>
          <a:xfrm>
            <a:off x="1647825" y="2517775"/>
            <a:ext cx="8258175" cy="762000"/>
          </a:xfrm>
          <a:prstGeom prst="rect">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16" name="Title 1"/>
          <p:cNvSpPr>
            <a:spLocks noGrp="1"/>
          </p:cNvSpPr>
          <p:nvPr>
            <p:ph type="title"/>
          </p:nvPr>
        </p:nvSpPr>
        <p:spPr>
          <a:xfrm>
            <a:off x="1788584" y="1770432"/>
            <a:ext cx="7821470" cy="729201"/>
          </a:xfrm>
          <a:prstGeom prst="rect">
            <a:avLst/>
          </a:prstGeom>
        </p:spPr>
        <p:txBody>
          <a:bodyPr anchor="ctr" anchorCtr="0">
            <a:normAutofit/>
          </a:bodyPr>
          <a:lstStyle>
            <a:lvl1pPr>
              <a:defRPr>
                <a:solidFill>
                  <a:schemeClr val="bg1"/>
                </a:solidFill>
              </a:defRPr>
            </a:lvl1pPr>
          </a:lstStyle>
          <a:p>
            <a:r>
              <a:rPr lang="it-IT" altLang="ja-JP" noProof="0" smtClean="0"/>
              <a:t>Fare clic per modificare lo stile del titolo</a:t>
            </a:r>
            <a:endParaRPr lang="en-GB" noProof="0"/>
          </a:p>
        </p:txBody>
      </p:sp>
    </p:spTree>
    <p:extLst>
      <p:ext uri="{BB962C8B-B14F-4D97-AF65-F5344CB8AC3E}">
        <p14:creationId xmlns:p14="http://schemas.microsoft.com/office/powerpoint/2010/main" val="1929571859"/>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4" name="Rectangle 6"/>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5" name="Rectangle 8"/>
          <p:cNvSpPr/>
          <p:nvPr/>
        </p:nvSpPr>
        <p:spPr>
          <a:xfrm>
            <a:off x="822325" y="6732588"/>
            <a:ext cx="9083675" cy="127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6" name="Rectangle 14"/>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7" name="Picture 15" descr="logo [small].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50250" y="298450"/>
            <a:ext cx="135731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3" descr="NTT_ppt_header_graphic_blu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6"/>
          <p:cNvSpPr txBox="1">
            <a:spLocks noChangeArrowheads="1"/>
          </p:cNvSpPr>
          <p:nvPr/>
        </p:nvSpPr>
        <p:spPr bwMode="auto">
          <a:xfrm>
            <a:off x="9590088" y="6735763"/>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CC4D1332-1420-4126-B605-361BE3A2F5FD}" type="slidenum">
              <a:rPr lang="en-US" altLang="it-IT" sz="600">
                <a:solidFill>
                  <a:srgbClr val="000000"/>
                </a:solidFill>
              </a:rPr>
              <a:pPr eaLnBrk="1" hangingPunct="1"/>
              <a:t>‹#›</a:t>
            </a:fld>
            <a:endParaRPr lang="en-US" altLang="it-IT" sz="600">
              <a:solidFill>
                <a:srgbClr val="000000"/>
              </a:solidFill>
            </a:endParaRPr>
          </a:p>
        </p:txBody>
      </p:sp>
      <p:pic>
        <p:nvPicPr>
          <p:cNvPr id="10" name="Picture 14" descr="colorstrip1.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6735763"/>
            <a:ext cx="831850" cy="12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9"/>
          <p:cNvSpPr txBox="1">
            <a:spLocks noChangeArrowheads="1"/>
          </p:cNvSpPr>
          <p:nvPr/>
        </p:nvSpPr>
        <p:spPr bwMode="auto">
          <a:xfrm>
            <a:off x="831850" y="675798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2011 NTT DATA Corporation</a:t>
            </a:r>
          </a:p>
        </p:txBody>
      </p:sp>
      <p:sp>
        <p:nvSpPr>
          <p:cNvPr id="2" name="Title 1"/>
          <p:cNvSpPr>
            <a:spLocks noGrp="1"/>
          </p:cNvSpPr>
          <p:nvPr>
            <p:ph type="title"/>
          </p:nvPr>
        </p:nvSpPr>
        <p:spPr>
          <a:xfrm>
            <a:off x="792482" y="0"/>
            <a:ext cx="7159837" cy="731520"/>
          </a:xfrm>
          <a:prstGeom prst="rect">
            <a:avLst/>
          </a:prstGeom>
        </p:spPr>
        <p:txBody>
          <a:bodyPr lIns="182880" anchor="ctr">
            <a:normAutofit/>
          </a:bodyPr>
          <a:lstStyle>
            <a:lvl1pPr>
              <a:spcAft>
                <a:spcPts val="0"/>
              </a:spcAft>
              <a:defRPr sz="1800" b="0" i="0" baseline="0">
                <a:latin typeface="Arial"/>
                <a:cs typeface="Arial"/>
              </a:defRPr>
            </a:lvl1pPr>
          </a:lstStyle>
          <a:p>
            <a:r>
              <a:rPr lang="it-IT" smtClean="0"/>
              <a:t>Fare clic per modificare lo stile del titolo</a:t>
            </a:r>
            <a:endParaRPr lang="en-US" dirty="0"/>
          </a:p>
        </p:txBody>
      </p:sp>
      <p:sp>
        <p:nvSpPr>
          <p:cNvPr id="11" name="Content Placeholder 2"/>
          <p:cNvSpPr>
            <a:spLocks noGrp="1"/>
          </p:cNvSpPr>
          <p:nvPr>
            <p:ph idx="1"/>
          </p:nvPr>
        </p:nvSpPr>
        <p:spPr>
          <a:xfrm>
            <a:off x="792565" y="1402640"/>
            <a:ext cx="8746362" cy="4525963"/>
          </a:xfrm>
          <a:prstGeom prst="rect">
            <a:avLst/>
          </a:prstGeom>
        </p:spPr>
        <p:txBody>
          <a:bodyPr lIns="182880"/>
          <a:lstStyle>
            <a:lvl1pPr marL="169863" indent="-169863">
              <a:buNone/>
              <a:defRPr sz="1800" baseline="0"/>
            </a:lvl1pPr>
            <a:lvl2pPr marL="739775" indent="-282575">
              <a:defRPr/>
            </a:lvl2pPr>
            <a:lvl3pPr marL="1090613" indent="-176213">
              <a:defRPr/>
            </a:lvl3pPr>
            <a:lvl4pPr marL="1544638" indent="-173038">
              <a:defRPr/>
            </a:lvl4pPr>
            <a:lvl5pPr marL="2000250" indent="-171450">
              <a:defRPr/>
            </a:lvl5pPr>
          </a:lstStyle>
          <a:p>
            <a:pPr lvl="0"/>
            <a:r>
              <a:rPr lang="it-IT" smtClean="0"/>
              <a:t>Fare clic per modificare stili del testo dello schema</a:t>
            </a:r>
          </a:p>
        </p:txBody>
      </p:sp>
    </p:spTree>
    <p:extLst>
      <p:ext uri="{BB962C8B-B14F-4D97-AF65-F5344CB8AC3E}">
        <p14:creationId xmlns:p14="http://schemas.microsoft.com/office/powerpoint/2010/main" val="2045344971"/>
      </p:ext>
    </p:extLst>
  </p:cSld>
  <p:clrMapOvr>
    <a:masterClrMapping/>
  </p:clrMapOvr>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Brand Slide">
    <p:spTree>
      <p:nvGrpSpPr>
        <p:cNvPr id="1" name=""/>
        <p:cNvGrpSpPr/>
        <p:nvPr/>
      </p:nvGrpSpPr>
      <p:grpSpPr>
        <a:xfrm>
          <a:off x="0" y="0"/>
          <a:ext cx="0" cy="0"/>
          <a:chOff x="0" y="0"/>
          <a:chExt cx="0" cy="0"/>
        </a:xfrm>
      </p:grpSpPr>
      <p:sp>
        <p:nvSpPr>
          <p:cNvPr id="3" name="Rectangle 13"/>
          <p:cNvSpPr/>
          <p:nvPr/>
        </p:nvSpPr>
        <p:spPr>
          <a:xfrm>
            <a:off x="0" y="0"/>
            <a:ext cx="2754313" cy="6858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4" name="Picture 7" descr="NTT_Brand_Slid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157413"/>
            <a:ext cx="2754313"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5"/>
          <p:cNvSpPr txBox="1">
            <a:spLocks noChangeArrowheads="1"/>
          </p:cNvSpPr>
          <p:nvPr/>
        </p:nvSpPr>
        <p:spPr bwMode="auto">
          <a:xfrm>
            <a:off x="4127500" y="6751638"/>
            <a:ext cx="5751513" cy="92075"/>
          </a:xfrm>
          <a:prstGeom prst="rect">
            <a:avLst/>
          </a:prstGeom>
          <a:noFill/>
          <a:ln>
            <a:noFill/>
          </a:ln>
          <a:extLst/>
        </p:spPr>
        <p:txBody>
          <a:bodyPr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r>
              <a:rPr lang="en-US" sz="600">
                <a:solidFill>
                  <a:srgbClr val="000000"/>
                </a:solidFill>
              </a:rPr>
              <a:t>This document contains confidential Company information. Do not disclose it to third parties without permission from the Company.</a:t>
            </a:r>
          </a:p>
        </p:txBody>
      </p:sp>
      <p:sp>
        <p:nvSpPr>
          <p:cNvPr id="6" name="TextBox 12"/>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pic>
        <p:nvPicPr>
          <p:cNvPr id="8" name="Picture 9" descr="NTT_BrandMessage_Lockup_Aligned_Right_RGB_111129_jal.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84588" y="2795588"/>
            <a:ext cx="5278437"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8"/>
          <p:cNvSpPr>
            <a:spLocks noGrp="1"/>
          </p:cNvSpPr>
          <p:nvPr>
            <p:ph sz="quarter" idx="17"/>
          </p:nvPr>
        </p:nvSpPr>
        <p:spPr>
          <a:xfrm>
            <a:off x="6376987" y="6457975"/>
            <a:ext cx="3501496" cy="254569"/>
          </a:xfrm>
          <a:prstGeom prst="rect">
            <a:avLst/>
          </a:prstGeom>
        </p:spPr>
        <p:txBody>
          <a:bodyPr vert="horz"/>
          <a:lstStyle>
            <a:lvl1pPr algn="r">
              <a:buNone/>
              <a:defRPr sz="900" baseline="0">
                <a:solidFill>
                  <a:schemeClr val="tx1"/>
                </a:solidFill>
              </a:defRPr>
            </a:lvl1pPr>
            <a:lvl2pPr>
              <a:defRPr sz="900"/>
            </a:lvl2pPr>
            <a:lvl3pPr>
              <a:defRPr sz="900"/>
            </a:lvl3pPr>
            <a:lvl4pPr>
              <a:defRPr sz="900"/>
            </a:lvl4pPr>
            <a:lvl5pPr>
              <a:defRPr sz="900"/>
            </a:lvl5pPr>
          </a:lstStyle>
          <a:p>
            <a:pPr lvl="0"/>
            <a:r>
              <a:rPr lang="it-IT" noProof="0" smtClean="0"/>
              <a:t>Fare clic per modificare stili del testo dello schema</a:t>
            </a:r>
          </a:p>
        </p:txBody>
      </p:sp>
    </p:spTree>
    <p:extLst>
      <p:ext uri="{BB962C8B-B14F-4D97-AF65-F5344CB8AC3E}">
        <p14:creationId xmlns:p14="http://schemas.microsoft.com/office/powerpoint/2010/main" val="3529429857"/>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4_Title Slide with image">
    <p:spTree>
      <p:nvGrpSpPr>
        <p:cNvPr id="1" name=""/>
        <p:cNvGrpSpPr/>
        <p:nvPr/>
      </p:nvGrpSpPr>
      <p:grpSpPr>
        <a:xfrm>
          <a:off x="0" y="0"/>
          <a:ext cx="0" cy="0"/>
          <a:chOff x="0" y="0"/>
          <a:chExt cx="0" cy="0"/>
        </a:xfrm>
      </p:grpSpPr>
      <p:pic>
        <p:nvPicPr>
          <p:cNvPr id="7" name="Picture 22" descr="NTT_logo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9" descr="NTT_Title_Slide_w_Imag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5"/>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1" name="Rectangle 18"/>
          <p:cNvSpPr/>
          <p:nvPr/>
        </p:nvSpPr>
        <p:spPr>
          <a:xfrm>
            <a:off x="2740025" y="4763"/>
            <a:ext cx="7165975" cy="2949575"/>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2" name="TextBox 16"/>
          <p:cNvSpPr txBox="1">
            <a:spLocks noChangeArrowheads="1"/>
          </p:cNvSpPr>
          <p:nvPr/>
        </p:nvSpPr>
        <p:spPr bwMode="auto">
          <a:xfrm>
            <a:off x="0" y="6751638"/>
            <a:ext cx="255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kumimoji="1" lang="en-US" altLang="it-IT" sz="600" smtClean="0">
                <a:solidFill>
                  <a:srgbClr val="000000"/>
                </a:solidFill>
                <a:ea typeface="HGP創英角ｺﾞｼｯｸUB"/>
                <a:cs typeface="HGP創英角ｺﾞｼｯｸUB"/>
              </a:rPr>
              <a:t>Copyright © 2012 NTT DATA </a:t>
            </a:r>
          </a:p>
        </p:txBody>
      </p:sp>
      <p:sp>
        <p:nvSpPr>
          <p:cNvPr id="13" name="Rectangle 14"/>
          <p:cNvSpPr/>
          <p:nvPr/>
        </p:nvSpPr>
        <p:spPr>
          <a:xfrm>
            <a:off x="2740025" y="2919413"/>
            <a:ext cx="7165975" cy="126523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9" name="Text Placeholder 2"/>
          <p:cNvSpPr>
            <a:spLocks noGrp="1"/>
          </p:cNvSpPr>
          <p:nvPr>
            <p:ph type="body" idx="13"/>
          </p:nvPr>
        </p:nvSpPr>
        <p:spPr>
          <a:xfrm>
            <a:off x="2972230" y="4379518"/>
            <a:ext cx="6637823" cy="1041845"/>
          </a:xfrm>
          <a:prstGeom prst="rect">
            <a:avLst/>
          </a:prstGeom>
        </p:spPr>
        <p:txBody>
          <a:bodyPr anchor="t">
            <a:normAutofit/>
          </a:bodyPr>
          <a:lstStyle>
            <a:lvl1pPr marL="0" indent="0">
              <a:spcBef>
                <a:spcPts val="0"/>
              </a:spcBef>
              <a:buNone/>
              <a:defRPr sz="1600" baseline="0">
                <a:solidFill>
                  <a:schemeClr val="tx2"/>
                </a:solidFill>
              </a:defRPr>
            </a:lvl1pPr>
            <a:lvl2pPr marL="457200" indent="0">
              <a:buNone/>
              <a:defRPr sz="1400">
                <a:solidFill>
                  <a:schemeClr val="accent1"/>
                </a:solidFill>
              </a:defRPr>
            </a:lvl2pPr>
            <a:lvl3pPr marL="914400" indent="0">
              <a:buNone/>
              <a:defRPr sz="1400">
                <a:solidFill>
                  <a:schemeClr val="accent1"/>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a:p>
            <a:pPr lvl="1"/>
            <a:r>
              <a:rPr lang="it-IT" smtClean="0"/>
              <a:t>Secondo livello</a:t>
            </a:r>
          </a:p>
          <a:p>
            <a:pPr lvl="2"/>
            <a:r>
              <a:rPr lang="it-IT" smtClean="0"/>
              <a:t>Terzo livello</a:t>
            </a:r>
          </a:p>
        </p:txBody>
      </p:sp>
      <p:sp>
        <p:nvSpPr>
          <p:cNvPr id="18" name="Text Placeholder 2"/>
          <p:cNvSpPr>
            <a:spLocks noGrp="1"/>
          </p:cNvSpPr>
          <p:nvPr>
            <p:ph type="body" idx="14"/>
          </p:nvPr>
        </p:nvSpPr>
        <p:spPr>
          <a:xfrm>
            <a:off x="261841" y="217094"/>
            <a:ext cx="2296935" cy="1041845"/>
          </a:xfrm>
          <a:prstGeom prst="rect">
            <a:avLst/>
          </a:prstGeom>
        </p:spPr>
        <p:txBody>
          <a:bodyPr anchor="t">
            <a:normAutofit/>
          </a:bodyPr>
          <a:lstStyle>
            <a:lvl1pPr marL="0" indent="0">
              <a:buNone/>
              <a:defRPr sz="14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24"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smtClean="0"/>
              <a:t>Fare clic per modificare stili del testo dello schema</a:t>
            </a:r>
          </a:p>
          <a:p>
            <a:pPr lvl="1"/>
            <a:r>
              <a:rPr lang="it-IT" smtClean="0"/>
              <a:t>Secondo livello</a:t>
            </a:r>
          </a:p>
          <a:p>
            <a:pPr lvl="2"/>
            <a:r>
              <a:rPr lang="it-IT" smtClean="0"/>
              <a:t>Terzo livello</a:t>
            </a:r>
          </a:p>
        </p:txBody>
      </p:sp>
      <p:sp>
        <p:nvSpPr>
          <p:cNvPr id="29"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smtClean="0"/>
              <a:t>Fare clic per modificare stili del testo dello schema</a:t>
            </a:r>
          </a:p>
          <a:p>
            <a:pPr lvl="1"/>
            <a:r>
              <a:rPr lang="it-IT" smtClean="0"/>
              <a:t>Secondo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smtClean="0"/>
              <a:t>Fare clic per modificare lo stile del titolo</a:t>
            </a:r>
            <a:endParaRPr lang="en-US" dirty="0"/>
          </a:p>
        </p:txBody>
      </p:sp>
    </p:spTree>
    <p:extLst>
      <p:ext uri="{BB962C8B-B14F-4D97-AF65-F5344CB8AC3E}">
        <p14:creationId xmlns:p14="http://schemas.microsoft.com/office/powerpoint/2010/main" val="4170590091"/>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6_Title Slide with image">
    <p:spTree>
      <p:nvGrpSpPr>
        <p:cNvPr id="1" name=""/>
        <p:cNvGrpSpPr/>
        <p:nvPr/>
      </p:nvGrpSpPr>
      <p:grpSpPr>
        <a:xfrm>
          <a:off x="0" y="0"/>
          <a:ext cx="0" cy="0"/>
          <a:chOff x="0" y="0"/>
          <a:chExt cx="0" cy="0"/>
        </a:xfrm>
      </p:grpSpPr>
      <p:pic>
        <p:nvPicPr>
          <p:cNvPr id="7" name="Picture 17" descr="NTT_Title_Slide_w_Imag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1"/>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0" name="Rectangle 22"/>
          <p:cNvSpPr/>
          <p:nvPr/>
        </p:nvSpPr>
        <p:spPr>
          <a:xfrm>
            <a:off x="2740025" y="2914650"/>
            <a:ext cx="7165975" cy="127476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11" name="Picture 18" descr="NTT_logo_RGB.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5"/>
          <p:cNvSpPr txBox="1">
            <a:spLocks noChangeArrowheads="1"/>
          </p:cNvSpPr>
          <p:nvPr/>
        </p:nvSpPr>
        <p:spPr bwMode="auto">
          <a:xfrm>
            <a:off x="2178050" y="1892300"/>
            <a:ext cx="1857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kumimoji="1" lang="en-US" altLang="it-IT" sz="1400">
              <a:solidFill>
                <a:srgbClr val="FF0000"/>
              </a:solidFill>
              <a:ea typeface="HGP創英角ｺﾞｼｯｸUB"/>
              <a:cs typeface="HGP創英角ｺﾞｼｯｸUB"/>
            </a:endParaRPr>
          </a:p>
        </p:txBody>
      </p:sp>
      <p:sp>
        <p:nvSpPr>
          <p:cNvPr id="13" name="TextBox 20"/>
          <p:cNvSpPr txBox="1">
            <a:spLocks noChangeArrowheads="1"/>
          </p:cNvSpPr>
          <p:nvPr/>
        </p:nvSpPr>
        <p:spPr bwMode="auto">
          <a:xfrm>
            <a:off x="0" y="6751638"/>
            <a:ext cx="255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kumimoji="1" lang="en-US" altLang="it-IT" sz="600" smtClean="0">
                <a:solidFill>
                  <a:srgbClr val="000000"/>
                </a:solidFill>
                <a:ea typeface="HGP創英角ｺﾞｼｯｸUB"/>
                <a:cs typeface="HGP創英角ｺﾞｼｯｸUB"/>
              </a:rPr>
              <a:t>Copyright © 2012 NTT DATA</a:t>
            </a:r>
          </a:p>
        </p:txBody>
      </p:sp>
      <p:sp>
        <p:nvSpPr>
          <p:cNvPr id="9" name="Text Placeholder 2"/>
          <p:cNvSpPr>
            <a:spLocks noGrp="1"/>
          </p:cNvSpPr>
          <p:nvPr>
            <p:ph type="body" idx="13"/>
          </p:nvPr>
        </p:nvSpPr>
        <p:spPr>
          <a:xfrm>
            <a:off x="2972230" y="4379518"/>
            <a:ext cx="6637823" cy="1041845"/>
          </a:xfrm>
          <a:prstGeom prst="rect">
            <a:avLst/>
          </a:prstGeom>
        </p:spPr>
        <p:txBody>
          <a:bodyPr anchor="t">
            <a:normAutofit/>
          </a:bodyPr>
          <a:lstStyle>
            <a:lvl1pPr marL="0" indent="0">
              <a:spcBef>
                <a:spcPts val="0"/>
              </a:spcBef>
              <a:buNone/>
              <a:defRPr sz="1600" baseline="0">
                <a:solidFill>
                  <a:schemeClr val="tx2"/>
                </a:solidFill>
              </a:defRPr>
            </a:lvl1pPr>
            <a:lvl2pPr marL="457200" indent="0">
              <a:buNone/>
              <a:defRPr sz="1400">
                <a:solidFill>
                  <a:schemeClr val="accent1"/>
                </a:solidFill>
              </a:defRPr>
            </a:lvl2pPr>
            <a:lvl3pPr marL="914400" indent="0">
              <a:buNone/>
              <a:defRPr sz="1400">
                <a:solidFill>
                  <a:schemeClr val="accent1"/>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a:p>
            <a:pPr lvl="1"/>
            <a:r>
              <a:rPr lang="it-IT" smtClean="0"/>
              <a:t>Secondo livello</a:t>
            </a:r>
          </a:p>
          <a:p>
            <a:pPr lvl="2"/>
            <a:r>
              <a:rPr lang="it-IT" smtClean="0"/>
              <a:t>Terzo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smtClean="0"/>
              <a:t>Fare clic per modificare lo stile del titolo</a:t>
            </a:r>
            <a:endParaRPr lang="en-US" dirty="0"/>
          </a:p>
        </p:txBody>
      </p:sp>
      <p:sp>
        <p:nvSpPr>
          <p:cNvPr id="27"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smtClean="0"/>
              <a:t>Fare clic per modificare stili del testo dello schema</a:t>
            </a:r>
          </a:p>
          <a:p>
            <a:pPr lvl="1"/>
            <a:r>
              <a:rPr lang="it-IT" smtClean="0"/>
              <a:t>Secondo livello</a:t>
            </a:r>
          </a:p>
          <a:p>
            <a:pPr lvl="2"/>
            <a:r>
              <a:rPr lang="it-IT" smtClean="0"/>
              <a:t>Terzo livello</a:t>
            </a:r>
          </a:p>
        </p:txBody>
      </p:sp>
      <p:sp>
        <p:nvSpPr>
          <p:cNvPr id="28"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smtClean="0"/>
              <a:t>Fare clic per modificare stili del testo dello schema</a:t>
            </a:r>
          </a:p>
          <a:p>
            <a:pPr lvl="1"/>
            <a:r>
              <a:rPr lang="it-IT" smtClean="0"/>
              <a:t>Secondo livello</a:t>
            </a:r>
          </a:p>
        </p:txBody>
      </p:sp>
      <p:sp>
        <p:nvSpPr>
          <p:cNvPr id="31" name="Text Placeholder 2"/>
          <p:cNvSpPr>
            <a:spLocks noGrp="1"/>
          </p:cNvSpPr>
          <p:nvPr>
            <p:ph type="body" idx="14"/>
          </p:nvPr>
        </p:nvSpPr>
        <p:spPr>
          <a:xfrm>
            <a:off x="261841" y="217094"/>
            <a:ext cx="2296935" cy="1041845"/>
          </a:xfrm>
          <a:prstGeom prst="rect">
            <a:avLst/>
          </a:prstGeom>
        </p:spPr>
        <p:txBody>
          <a:bodyPr anchor="t">
            <a:normAutofit/>
          </a:bodyPr>
          <a:lstStyle>
            <a:lvl1pPr marL="0" indent="0">
              <a:buNone/>
              <a:defRPr sz="14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Tree>
    <p:extLst>
      <p:ext uri="{BB962C8B-B14F-4D97-AF65-F5344CB8AC3E}">
        <p14:creationId xmlns:p14="http://schemas.microsoft.com/office/powerpoint/2010/main" val="890346979"/>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Horizontal Layout + Graphic">
    <p:spTree>
      <p:nvGrpSpPr>
        <p:cNvPr id="1" name=""/>
        <p:cNvGrpSpPr/>
        <p:nvPr/>
      </p:nvGrpSpPr>
      <p:grpSpPr>
        <a:xfrm>
          <a:off x="0" y="0"/>
          <a:ext cx="0" cy="0"/>
          <a:chOff x="0" y="0"/>
          <a:chExt cx="0" cy="0"/>
        </a:xfrm>
      </p:grpSpPr>
      <p:sp>
        <p:nvSpPr>
          <p:cNvPr id="4"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5"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7"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13"/>
          <p:cNvGrpSpPr>
            <a:grpSpLocks/>
          </p:cNvGrpSpPr>
          <p:nvPr/>
        </p:nvGrpSpPr>
        <p:grpSpPr bwMode="auto">
          <a:xfrm>
            <a:off x="0" y="6732588"/>
            <a:ext cx="9906000" cy="131762"/>
            <a:chOff x="0" y="6731877"/>
            <a:chExt cx="9144001" cy="132052"/>
          </a:xfrm>
        </p:grpSpPr>
        <p:sp>
          <p:nvSpPr>
            <p:cNvPr id="9"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0" name="Group 103"/>
            <p:cNvGrpSpPr>
              <a:grpSpLocks/>
            </p:cNvGrpSpPr>
            <p:nvPr/>
          </p:nvGrpSpPr>
          <p:grpSpPr bwMode="auto">
            <a:xfrm>
              <a:off x="0" y="6731877"/>
              <a:ext cx="735013" cy="132052"/>
              <a:chOff x="0" y="6296155"/>
              <a:chExt cx="735013" cy="132052"/>
            </a:xfrm>
          </p:grpSpPr>
          <p:sp>
            <p:nvSpPr>
              <p:cNvPr id="11"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2"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3"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5"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6"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7" name="TextBox 12"/>
          <p:cNvSpPr txBox="1">
            <a:spLocks noChangeArrowheads="1"/>
          </p:cNvSpPr>
          <p:nvPr/>
        </p:nvSpPr>
        <p:spPr bwMode="auto">
          <a:xfrm>
            <a:off x="831850" y="6751638"/>
            <a:ext cx="255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kumimoji="1" lang="en-US" altLang="it-IT" sz="600" smtClean="0">
                <a:solidFill>
                  <a:srgbClr val="000000"/>
                </a:solidFill>
                <a:ea typeface="HGP創英角ｺﾞｼｯｸUB"/>
                <a:cs typeface="HGP創英角ｺﾞｼｯｸUB"/>
              </a:rPr>
              <a:t>Copyright © 2012 NTT DATA</a:t>
            </a:r>
          </a:p>
        </p:txBody>
      </p:sp>
      <p:sp>
        <p:nvSpPr>
          <p:cNvPr id="18" name="TextBox 16"/>
          <p:cNvSpPr txBox="1">
            <a:spLocks noChangeArrowheads="1"/>
          </p:cNvSpPr>
          <p:nvPr/>
        </p:nvSpPr>
        <p:spPr bwMode="auto">
          <a:xfrm>
            <a:off x="9590088" y="6751638"/>
            <a:ext cx="315912"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894538C5-4C2B-4A50-B1C9-519E8D1E274E}"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2" name="Content Placeholder 30"/>
          <p:cNvSpPr>
            <a:spLocks noGrp="1"/>
          </p:cNvSpPr>
          <p:nvPr>
            <p:ph sz="quarter" idx="11"/>
          </p:nvPr>
        </p:nvSpPr>
        <p:spPr>
          <a:xfrm>
            <a:off x="788988" y="1373188"/>
            <a:ext cx="8721725" cy="4579937"/>
          </a:xfrm>
          <a:prstGeom prst="rect">
            <a:avLst/>
          </a:prstGeom>
        </p:spPr>
        <p:txBody>
          <a:bodyPr vert="horz"/>
          <a:lstStyle>
            <a:lvl1pPr>
              <a:spcBef>
                <a:spcPts val="0"/>
              </a:spcBef>
              <a:spcAft>
                <a:spcPts val="600"/>
              </a:spcAft>
              <a:buNone/>
              <a:defRPr kumimoji="1" lang="en-US" altLang="ja-JP" sz="1400" kern="1200" dirty="0" smtClean="0">
                <a:solidFill>
                  <a:schemeClr val="tx1"/>
                </a:solidFill>
                <a:latin typeface="Arial" pitchFamily="34" charset="0"/>
                <a:ea typeface="HGP創英角ｺﾞｼｯｸUB" pitchFamily="50" charset="-128"/>
                <a:cs typeface="Arial" pitchFamily="34" charset="0"/>
              </a:defRPr>
            </a:lvl1pPr>
            <a:lvl2pPr>
              <a:spcBef>
                <a:spcPts val="0"/>
              </a:spcBef>
              <a:spcAft>
                <a:spcPts val="600"/>
              </a:spcAft>
              <a:buFont typeface="Arial"/>
              <a:buChar char="•"/>
              <a:defRPr kumimoji="1" lang="en-US" altLang="ja-JP" sz="1400" kern="1200" dirty="0" smtClean="0">
                <a:solidFill>
                  <a:schemeClr val="tx1"/>
                </a:solidFill>
                <a:latin typeface="Arial" pitchFamily="34" charset="0"/>
                <a:ea typeface="HGP創英角ｺﾞｼｯｸUB" pitchFamily="50" charset="-128"/>
                <a:cs typeface="Arial" pitchFamily="34" charset="0"/>
              </a:defRPr>
            </a:lvl2pPr>
            <a:lvl3pPr>
              <a:spcBef>
                <a:spcPts val="0"/>
              </a:spcBef>
              <a:spcAft>
                <a:spcPts val="600"/>
              </a:spcAft>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32907570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95303" y="1600206"/>
            <a:ext cx="438150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5029199" y="1600206"/>
            <a:ext cx="438150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3"/>
          <p:cNvSpPr>
            <a:spLocks noGrp="1"/>
          </p:cNvSpPr>
          <p:nvPr>
            <p:ph type="dt" sz="half" idx="10"/>
          </p:nvPr>
        </p:nvSpPr>
        <p:spPr/>
        <p:txBody>
          <a:bodyPr/>
          <a:lstStyle>
            <a:lvl1pPr>
              <a:defRPr/>
            </a:lvl1pPr>
          </a:lstStyle>
          <a:p>
            <a:fld id="{CA3946C2-7E13-4F94-BE96-AE68767205E1}" type="datetimeFigureOut">
              <a:rPr lang="it-IT" altLang="it-IT"/>
              <a:pPr/>
              <a:t>02/12/2014</a:t>
            </a:fld>
            <a:endParaRPr lang="it-IT" altLang="it-IT"/>
          </a:p>
        </p:txBody>
      </p:sp>
      <p:sp>
        <p:nvSpPr>
          <p:cNvPr id="6" name="Segnaposto piè di pagina 4"/>
          <p:cNvSpPr>
            <a:spLocks noGrp="1"/>
          </p:cNvSpPr>
          <p:nvPr>
            <p:ph type="ftr" sz="quarter" idx="11"/>
          </p:nvPr>
        </p:nvSpPr>
        <p:spPr/>
        <p:txBody>
          <a:bodyPr/>
          <a:lstStyle>
            <a:lvl1pPr>
              <a:defRPr/>
            </a:lvl1pPr>
          </a:lstStyle>
          <a:p>
            <a:endParaRPr lang="it-IT" altLang="it-IT"/>
          </a:p>
        </p:txBody>
      </p:sp>
      <p:sp>
        <p:nvSpPr>
          <p:cNvPr id="7" name="Segnaposto numero diapositiva 5"/>
          <p:cNvSpPr>
            <a:spLocks noGrp="1"/>
          </p:cNvSpPr>
          <p:nvPr>
            <p:ph type="sldNum" sz="quarter" idx="12"/>
          </p:nvPr>
        </p:nvSpPr>
        <p:spPr/>
        <p:txBody>
          <a:bodyPr/>
          <a:lstStyle>
            <a:lvl1pPr>
              <a:defRPr/>
            </a:lvl1pPr>
          </a:lstStyle>
          <a:p>
            <a:fld id="{0B513583-CD0B-42B3-BFA5-60A58CA13CF9}" type="slidenum">
              <a:rPr lang="it-IT" altLang="it-IT"/>
              <a:pPr/>
              <a:t>‹#›</a:t>
            </a:fld>
            <a:endParaRPr lang="it-IT" altLang="it-IT"/>
          </a:p>
        </p:txBody>
      </p:sp>
    </p:spTree>
    <p:extLst>
      <p:ext uri="{BB962C8B-B14F-4D97-AF65-F5344CB8AC3E}">
        <p14:creationId xmlns:p14="http://schemas.microsoft.com/office/powerpoint/2010/main" val="2597031728"/>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Horizontal Layout Text Only">
    <p:spTree>
      <p:nvGrpSpPr>
        <p:cNvPr id="1" name=""/>
        <p:cNvGrpSpPr/>
        <p:nvPr/>
      </p:nvGrpSpPr>
      <p:grpSpPr>
        <a:xfrm>
          <a:off x="0" y="0"/>
          <a:ext cx="0" cy="0"/>
          <a:chOff x="0" y="0"/>
          <a:chExt cx="0" cy="0"/>
        </a:xfrm>
      </p:grpSpPr>
      <p:sp>
        <p:nvSpPr>
          <p:cNvPr id="4"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5"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7"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13"/>
          <p:cNvGrpSpPr>
            <a:grpSpLocks/>
          </p:cNvGrpSpPr>
          <p:nvPr/>
        </p:nvGrpSpPr>
        <p:grpSpPr bwMode="auto">
          <a:xfrm>
            <a:off x="0" y="6732588"/>
            <a:ext cx="9906000" cy="131762"/>
            <a:chOff x="0" y="6731877"/>
            <a:chExt cx="9144001" cy="132052"/>
          </a:xfrm>
        </p:grpSpPr>
        <p:sp>
          <p:nvSpPr>
            <p:cNvPr id="9"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0" name="Group 103"/>
            <p:cNvGrpSpPr>
              <a:grpSpLocks/>
            </p:cNvGrpSpPr>
            <p:nvPr/>
          </p:nvGrpSpPr>
          <p:grpSpPr bwMode="auto">
            <a:xfrm>
              <a:off x="0" y="6731877"/>
              <a:ext cx="735013" cy="132052"/>
              <a:chOff x="0" y="6296155"/>
              <a:chExt cx="735013" cy="132052"/>
            </a:xfrm>
          </p:grpSpPr>
          <p:sp>
            <p:nvSpPr>
              <p:cNvPr id="11"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2"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3"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5"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6"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7" name="TextBox 12"/>
          <p:cNvSpPr txBox="1">
            <a:spLocks noChangeArrowheads="1"/>
          </p:cNvSpPr>
          <p:nvPr/>
        </p:nvSpPr>
        <p:spPr bwMode="auto">
          <a:xfrm>
            <a:off x="831850" y="6751638"/>
            <a:ext cx="255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kumimoji="1" lang="en-US" altLang="it-IT" sz="600" smtClean="0">
                <a:solidFill>
                  <a:srgbClr val="000000"/>
                </a:solidFill>
                <a:ea typeface="HGP創英角ｺﾞｼｯｸUB"/>
                <a:cs typeface="HGP創英角ｺﾞｼｯｸUB"/>
              </a:rPr>
              <a:t>Copyright © 2012 NTT DATA</a:t>
            </a:r>
          </a:p>
        </p:txBody>
      </p:sp>
      <p:sp>
        <p:nvSpPr>
          <p:cNvPr id="18" name="TextBox 16"/>
          <p:cNvSpPr txBox="1">
            <a:spLocks noChangeArrowheads="1"/>
          </p:cNvSpPr>
          <p:nvPr/>
        </p:nvSpPr>
        <p:spPr bwMode="auto">
          <a:xfrm>
            <a:off x="9590088" y="6751638"/>
            <a:ext cx="315912"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C58BA6F-330F-45A5-AC1F-F9F259F35920}"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1" name="Content Placeholder 30"/>
          <p:cNvSpPr>
            <a:spLocks noGrp="1"/>
          </p:cNvSpPr>
          <p:nvPr>
            <p:ph sz="quarter" idx="11"/>
          </p:nvPr>
        </p:nvSpPr>
        <p:spPr>
          <a:xfrm>
            <a:off x="788988" y="1373188"/>
            <a:ext cx="8323262" cy="4960937"/>
          </a:xfrm>
          <a:prstGeom prst="rect">
            <a:avLst/>
          </a:prstGeom>
        </p:spPr>
        <p:txBody>
          <a:bodyPr vert="horz"/>
          <a:lstStyle>
            <a:lvl1pPr marL="266700" indent="-266700">
              <a:spcBef>
                <a:spcPts val="0"/>
              </a:spcBef>
              <a:spcAft>
                <a:spcPts val="600"/>
              </a:spcAft>
              <a:buClr>
                <a:schemeClr val="accent1"/>
              </a:buClr>
              <a:buSzPct val="80000"/>
              <a:buFont typeface="Arial" pitchFamily="34" charset="0"/>
              <a:buChar char="►"/>
              <a:defRPr sz="1800"/>
            </a:lvl1pPr>
            <a:lvl2pPr>
              <a:spcBef>
                <a:spcPts val="0"/>
              </a:spcBef>
              <a:spcAft>
                <a:spcPts val="600"/>
              </a:spcAft>
              <a:buFont typeface="Arial"/>
              <a:buChar char="•"/>
              <a:defRPr sz="1800"/>
            </a:lvl2pPr>
            <a:lvl3pPr>
              <a:spcBef>
                <a:spcPts val="0"/>
              </a:spcBef>
              <a:spcAft>
                <a:spcPts val="600"/>
              </a:spcAft>
              <a:defRPr sz="1800"/>
            </a:lvl3pPr>
            <a:lvl4pPr>
              <a:spcBef>
                <a:spcPts val="0"/>
              </a:spcBef>
              <a:spcAft>
                <a:spcPts val="600"/>
              </a:spcAft>
              <a:buClr>
                <a:schemeClr val="accent5"/>
              </a:buClr>
              <a:buSzPct val="80000"/>
              <a:buFont typeface="Wingdings" charset="2"/>
              <a:buChar char="§"/>
              <a:defRPr sz="1600"/>
            </a:lvl4pPr>
            <a:lvl5pPr>
              <a:spcBef>
                <a:spcPts val="0"/>
              </a:spcBef>
              <a:spcAft>
                <a:spcPts val="600"/>
              </a:spcAft>
              <a:buClr>
                <a:schemeClr val="accent5"/>
              </a:buClr>
              <a:buSzPct val="80000"/>
              <a:buFont typeface="Wingdings" charset="2"/>
              <a:buChar char="§"/>
              <a:defRPr sz="16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2743914474"/>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hree-column Layout">
    <p:spTree>
      <p:nvGrpSpPr>
        <p:cNvPr id="1" name=""/>
        <p:cNvGrpSpPr/>
        <p:nvPr/>
      </p:nvGrpSpPr>
      <p:grpSpPr>
        <a:xfrm>
          <a:off x="0" y="0"/>
          <a:ext cx="0" cy="0"/>
          <a:chOff x="0" y="0"/>
          <a:chExt cx="0" cy="0"/>
        </a:xfrm>
      </p:grpSpPr>
      <p:sp>
        <p:nvSpPr>
          <p:cNvPr id="6"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7"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9"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3"/>
          <p:cNvGrpSpPr>
            <a:grpSpLocks/>
          </p:cNvGrpSpPr>
          <p:nvPr/>
        </p:nvGrpSpPr>
        <p:grpSpPr bwMode="auto">
          <a:xfrm>
            <a:off x="0" y="6732588"/>
            <a:ext cx="9906000" cy="131762"/>
            <a:chOff x="0" y="6731877"/>
            <a:chExt cx="9144001" cy="132052"/>
          </a:xfrm>
        </p:grpSpPr>
        <p:sp>
          <p:nvSpPr>
            <p:cNvPr id="11"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2" name="Group 103"/>
            <p:cNvGrpSpPr>
              <a:grpSpLocks/>
            </p:cNvGrpSpPr>
            <p:nvPr/>
          </p:nvGrpSpPr>
          <p:grpSpPr bwMode="auto">
            <a:xfrm>
              <a:off x="0" y="6731877"/>
              <a:ext cx="735013" cy="132052"/>
              <a:chOff x="0" y="6296155"/>
              <a:chExt cx="735013" cy="132052"/>
            </a:xfrm>
          </p:grpSpPr>
          <p:sp>
            <p:nvSpPr>
              <p:cNvPr id="13"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6"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7"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8"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20" name="TextBox 12"/>
          <p:cNvSpPr txBox="1">
            <a:spLocks noChangeArrowheads="1"/>
          </p:cNvSpPr>
          <p:nvPr/>
        </p:nvSpPr>
        <p:spPr bwMode="auto">
          <a:xfrm>
            <a:off x="831850" y="6751638"/>
            <a:ext cx="255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kumimoji="1" lang="en-US" altLang="it-IT" sz="600" smtClean="0">
                <a:solidFill>
                  <a:srgbClr val="000000"/>
                </a:solidFill>
                <a:ea typeface="HGP創英角ｺﾞｼｯｸUB"/>
                <a:cs typeface="HGP創英角ｺﾞｼｯｸUB"/>
              </a:rPr>
              <a:t>Copyright © 2012 NTT DATA</a:t>
            </a:r>
          </a:p>
        </p:txBody>
      </p:sp>
      <p:sp>
        <p:nvSpPr>
          <p:cNvPr id="21" name="TextBox 16"/>
          <p:cNvSpPr txBox="1">
            <a:spLocks noChangeArrowheads="1"/>
          </p:cNvSpPr>
          <p:nvPr/>
        </p:nvSpPr>
        <p:spPr bwMode="auto">
          <a:xfrm>
            <a:off x="9590088" y="6751638"/>
            <a:ext cx="315912"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B58A9501-D490-44B0-90FE-5B51BD5B7585}"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9" name="Text Placeholder 35"/>
          <p:cNvSpPr>
            <a:spLocks noGrp="1"/>
          </p:cNvSpPr>
          <p:nvPr>
            <p:ph type="body" sz="quarter" idx="12"/>
          </p:nvPr>
        </p:nvSpPr>
        <p:spPr>
          <a:xfrm>
            <a:off x="393701" y="1373188"/>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
        <p:nvSpPr>
          <p:cNvPr id="47" name="Content Placeholder 46"/>
          <p:cNvSpPr>
            <a:spLocks noGrp="1"/>
          </p:cNvSpPr>
          <p:nvPr>
            <p:ph sz="quarter" idx="13"/>
          </p:nvPr>
        </p:nvSpPr>
        <p:spPr>
          <a:xfrm>
            <a:off x="3430588" y="1373188"/>
            <a:ext cx="3040062" cy="4579937"/>
          </a:xfrm>
          <a:prstGeom prst="rect">
            <a:avLst/>
          </a:prstGeom>
        </p:spPr>
        <p:txBody>
          <a:bodyPr vert="horz"/>
          <a:lstStyle>
            <a:lvl1pPr>
              <a:spcBef>
                <a:spcPts val="0"/>
              </a:spcBef>
              <a:spcAft>
                <a:spcPts val="600"/>
              </a:spcAft>
              <a:defRPr sz="900"/>
            </a:lvl1pPr>
            <a:lvl2pPr>
              <a:spcBef>
                <a:spcPts val="0"/>
              </a:spcBef>
              <a:spcAft>
                <a:spcPts val="600"/>
              </a:spcAft>
              <a:buClr>
                <a:schemeClr val="accent5"/>
              </a:buClr>
              <a:buSzPct val="80000"/>
              <a:buFont typeface="Wingdings" charset="2"/>
              <a:buChar char="§"/>
              <a:defRPr sz="900"/>
            </a:lvl2pPr>
            <a:lvl3pPr>
              <a:spcBef>
                <a:spcPts val="0"/>
              </a:spcBef>
              <a:spcAft>
                <a:spcPts val="600"/>
              </a:spcAft>
              <a:buClr>
                <a:schemeClr val="accent5"/>
              </a:buClr>
              <a:buSzPct val="80000"/>
              <a:buFont typeface="Wingdings" charset="2"/>
              <a:buChar char="§"/>
              <a:defRPr sz="900"/>
            </a:lvl3pPr>
            <a:lvl4pPr>
              <a:spcBef>
                <a:spcPts val="0"/>
              </a:spcBef>
              <a:spcAft>
                <a:spcPts val="600"/>
              </a:spcAft>
              <a:buClr>
                <a:schemeClr val="accent5"/>
              </a:buClr>
              <a:buSzPct val="80000"/>
              <a:buFont typeface="Wingdings" charset="2"/>
              <a:buChar char="§"/>
              <a:defRPr sz="900"/>
            </a:lvl4pPr>
            <a:lvl5pPr>
              <a:spcBef>
                <a:spcPts val="0"/>
              </a:spcBef>
              <a:spcAft>
                <a:spcPts val="600"/>
              </a:spcAft>
              <a:buClr>
                <a:schemeClr val="accent5"/>
              </a:buClr>
              <a:buSzPct val="80000"/>
              <a:buFont typeface="Wingdings" charset="2"/>
              <a:buChar char="§"/>
              <a:defRPr sz="9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0" name="Text Placeholder 35"/>
          <p:cNvSpPr>
            <a:spLocks noGrp="1"/>
          </p:cNvSpPr>
          <p:nvPr>
            <p:ph type="body" sz="quarter" idx="14"/>
          </p:nvPr>
        </p:nvSpPr>
        <p:spPr>
          <a:xfrm>
            <a:off x="6481235" y="1373188"/>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Tree>
    <p:extLst>
      <p:ext uri="{BB962C8B-B14F-4D97-AF65-F5344CB8AC3E}">
        <p14:creationId xmlns:p14="http://schemas.microsoft.com/office/powerpoint/2010/main" val="2445802606"/>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wo-column Layout">
    <p:spTree>
      <p:nvGrpSpPr>
        <p:cNvPr id="1" name=""/>
        <p:cNvGrpSpPr/>
        <p:nvPr/>
      </p:nvGrpSpPr>
      <p:grpSpPr>
        <a:xfrm>
          <a:off x="0" y="0"/>
          <a:ext cx="0" cy="0"/>
          <a:chOff x="0" y="0"/>
          <a:chExt cx="0" cy="0"/>
        </a:xfrm>
      </p:grpSpPr>
      <p:sp>
        <p:nvSpPr>
          <p:cNvPr id="5"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6"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8"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3"/>
          <p:cNvGrpSpPr>
            <a:grpSpLocks/>
          </p:cNvGrpSpPr>
          <p:nvPr/>
        </p:nvGrpSpPr>
        <p:grpSpPr bwMode="auto">
          <a:xfrm>
            <a:off x="0" y="6732588"/>
            <a:ext cx="9906000" cy="131762"/>
            <a:chOff x="0" y="6731877"/>
            <a:chExt cx="9144001" cy="132052"/>
          </a:xfrm>
        </p:grpSpPr>
        <p:sp>
          <p:nvSpPr>
            <p:cNvPr id="10"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1" name="Group 103"/>
            <p:cNvGrpSpPr>
              <a:grpSpLocks/>
            </p:cNvGrpSpPr>
            <p:nvPr/>
          </p:nvGrpSpPr>
          <p:grpSpPr bwMode="auto">
            <a:xfrm>
              <a:off x="0" y="6731877"/>
              <a:ext cx="735013" cy="132052"/>
              <a:chOff x="0" y="6296155"/>
              <a:chExt cx="735013" cy="132052"/>
            </a:xfrm>
          </p:grpSpPr>
          <p:sp>
            <p:nvSpPr>
              <p:cNvPr id="12"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3"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4"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5"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6"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7"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8" name="TextBox 12"/>
          <p:cNvSpPr txBox="1">
            <a:spLocks noChangeArrowheads="1"/>
          </p:cNvSpPr>
          <p:nvPr/>
        </p:nvSpPr>
        <p:spPr bwMode="auto">
          <a:xfrm>
            <a:off x="831850" y="6751638"/>
            <a:ext cx="255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kumimoji="1" lang="en-US" altLang="it-IT" sz="600" smtClean="0">
                <a:solidFill>
                  <a:srgbClr val="000000"/>
                </a:solidFill>
                <a:ea typeface="HGP創英角ｺﾞｼｯｸUB"/>
                <a:cs typeface="HGP創英角ｺﾞｼｯｸUB"/>
              </a:rPr>
              <a:t>Copyright © 2012 NTT DATA</a:t>
            </a:r>
          </a:p>
        </p:txBody>
      </p:sp>
      <p:sp>
        <p:nvSpPr>
          <p:cNvPr id="20" name="TextBox 16"/>
          <p:cNvSpPr txBox="1">
            <a:spLocks noChangeArrowheads="1"/>
          </p:cNvSpPr>
          <p:nvPr/>
        </p:nvSpPr>
        <p:spPr bwMode="auto">
          <a:xfrm>
            <a:off x="9590088" y="6751638"/>
            <a:ext cx="315912"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8BA1D47A-7C33-417B-B62E-66A39B95F93F}"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29" name="Content Placeholder 28"/>
          <p:cNvSpPr>
            <a:spLocks noGrp="1"/>
          </p:cNvSpPr>
          <p:nvPr>
            <p:ph sz="quarter" idx="11"/>
          </p:nvPr>
        </p:nvSpPr>
        <p:spPr>
          <a:xfrm>
            <a:off x="4946650" y="1373188"/>
            <a:ext cx="4564063"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31" name="Content Placeholder 28"/>
          <p:cNvSpPr>
            <a:spLocks noGrp="1"/>
          </p:cNvSpPr>
          <p:nvPr>
            <p:ph sz="quarter" idx="12"/>
          </p:nvPr>
        </p:nvSpPr>
        <p:spPr>
          <a:xfrm>
            <a:off x="392113" y="1373188"/>
            <a:ext cx="4554537"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2441339004"/>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Full Page Graphic (blank layout)">
    <p:spTree>
      <p:nvGrpSpPr>
        <p:cNvPr id="1" name=""/>
        <p:cNvGrpSpPr/>
        <p:nvPr/>
      </p:nvGrpSpPr>
      <p:grpSpPr>
        <a:xfrm>
          <a:off x="0" y="0"/>
          <a:ext cx="0" cy="0"/>
          <a:chOff x="0" y="0"/>
          <a:chExt cx="0" cy="0"/>
        </a:xfrm>
      </p:grpSpPr>
      <p:sp>
        <p:nvSpPr>
          <p:cNvPr id="3"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4"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6"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13"/>
          <p:cNvGrpSpPr>
            <a:grpSpLocks/>
          </p:cNvGrpSpPr>
          <p:nvPr/>
        </p:nvGrpSpPr>
        <p:grpSpPr bwMode="auto">
          <a:xfrm>
            <a:off x="0" y="6732588"/>
            <a:ext cx="9906000" cy="131762"/>
            <a:chOff x="0" y="6731877"/>
            <a:chExt cx="9144001" cy="132052"/>
          </a:xfrm>
        </p:grpSpPr>
        <p:sp>
          <p:nvSpPr>
            <p:cNvPr id="8"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9" name="Group 103"/>
            <p:cNvGrpSpPr>
              <a:grpSpLocks/>
            </p:cNvGrpSpPr>
            <p:nvPr/>
          </p:nvGrpSpPr>
          <p:grpSpPr bwMode="auto">
            <a:xfrm>
              <a:off x="0" y="6731877"/>
              <a:ext cx="735013" cy="132052"/>
              <a:chOff x="0" y="6296155"/>
              <a:chExt cx="735013" cy="132052"/>
            </a:xfrm>
          </p:grpSpPr>
          <p:sp>
            <p:nvSpPr>
              <p:cNvPr id="10"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1"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2"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3"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6" name="TextBox 12"/>
          <p:cNvSpPr txBox="1">
            <a:spLocks noChangeArrowheads="1"/>
          </p:cNvSpPr>
          <p:nvPr/>
        </p:nvSpPr>
        <p:spPr bwMode="auto">
          <a:xfrm>
            <a:off x="831850" y="6751638"/>
            <a:ext cx="255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kumimoji="1" lang="en-US" altLang="it-IT" sz="600" smtClean="0">
                <a:solidFill>
                  <a:srgbClr val="000000"/>
                </a:solidFill>
                <a:ea typeface="HGP創英角ｺﾞｼｯｸUB"/>
                <a:cs typeface="HGP創英角ｺﾞｼｯｸUB"/>
              </a:rPr>
              <a:t>Copyright © 2012 NTT DATA</a:t>
            </a:r>
          </a:p>
        </p:txBody>
      </p:sp>
      <p:sp>
        <p:nvSpPr>
          <p:cNvPr id="17" name="TextBox 15"/>
          <p:cNvSpPr txBox="1">
            <a:spLocks noChangeArrowheads="1"/>
          </p:cNvSpPr>
          <p:nvPr/>
        </p:nvSpPr>
        <p:spPr bwMode="auto">
          <a:xfrm>
            <a:off x="9590088" y="6751638"/>
            <a:ext cx="315912"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A3030660-4AA6-438E-A518-7DE2AF051317}"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Tree>
    <p:extLst>
      <p:ext uri="{BB962C8B-B14F-4D97-AF65-F5344CB8AC3E}">
        <p14:creationId xmlns:p14="http://schemas.microsoft.com/office/powerpoint/2010/main" val="1517238011"/>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able Example">
    <p:spTree>
      <p:nvGrpSpPr>
        <p:cNvPr id="1" name=""/>
        <p:cNvGrpSpPr/>
        <p:nvPr/>
      </p:nvGrpSpPr>
      <p:grpSpPr>
        <a:xfrm>
          <a:off x="0" y="0"/>
          <a:ext cx="0" cy="0"/>
          <a:chOff x="0" y="0"/>
          <a:chExt cx="0" cy="0"/>
        </a:xfrm>
      </p:grpSpPr>
      <p:sp>
        <p:nvSpPr>
          <p:cNvPr id="3"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4"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6"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13"/>
          <p:cNvGrpSpPr>
            <a:grpSpLocks/>
          </p:cNvGrpSpPr>
          <p:nvPr/>
        </p:nvGrpSpPr>
        <p:grpSpPr bwMode="auto">
          <a:xfrm>
            <a:off x="0" y="6732588"/>
            <a:ext cx="9906000" cy="131762"/>
            <a:chOff x="0" y="6731877"/>
            <a:chExt cx="9144001" cy="132052"/>
          </a:xfrm>
        </p:grpSpPr>
        <p:sp>
          <p:nvSpPr>
            <p:cNvPr id="8"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9" name="Group 103"/>
            <p:cNvGrpSpPr>
              <a:grpSpLocks/>
            </p:cNvGrpSpPr>
            <p:nvPr/>
          </p:nvGrpSpPr>
          <p:grpSpPr bwMode="auto">
            <a:xfrm>
              <a:off x="0" y="6731877"/>
              <a:ext cx="735013" cy="132052"/>
              <a:chOff x="0" y="6296155"/>
              <a:chExt cx="735013" cy="132052"/>
            </a:xfrm>
          </p:grpSpPr>
          <p:sp>
            <p:nvSpPr>
              <p:cNvPr id="10"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1"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2"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3"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6" name="TextBox 12"/>
          <p:cNvSpPr txBox="1">
            <a:spLocks noChangeArrowheads="1"/>
          </p:cNvSpPr>
          <p:nvPr/>
        </p:nvSpPr>
        <p:spPr bwMode="auto">
          <a:xfrm>
            <a:off x="831850" y="6751638"/>
            <a:ext cx="255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kumimoji="1" lang="en-US" altLang="it-IT" sz="600" smtClean="0">
                <a:solidFill>
                  <a:srgbClr val="000000"/>
                </a:solidFill>
                <a:ea typeface="HGP創英角ｺﾞｼｯｸUB"/>
                <a:cs typeface="HGP創英角ｺﾞｼｯｸUB"/>
              </a:rPr>
              <a:t>Copyright © 2012 NTT DATA</a:t>
            </a:r>
          </a:p>
        </p:txBody>
      </p:sp>
      <p:sp>
        <p:nvSpPr>
          <p:cNvPr id="17" name="TextBox 15"/>
          <p:cNvSpPr txBox="1">
            <a:spLocks noChangeArrowheads="1"/>
          </p:cNvSpPr>
          <p:nvPr/>
        </p:nvSpPr>
        <p:spPr bwMode="auto">
          <a:xfrm>
            <a:off x="9590088" y="6751638"/>
            <a:ext cx="315912"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BF99B322-6529-48D9-9D9D-A335735899E8}"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grpSp>
        <p:nvGrpSpPr>
          <p:cNvPr id="18" name="Group 20"/>
          <p:cNvGrpSpPr>
            <a:grpSpLocks/>
          </p:cNvGrpSpPr>
          <p:nvPr/>
        </p:nvGrpSpPr>
        <p:grpSpPr bwMode="auto">
          <a:xfrm>
            <a:off x="390525" y="1000125"/>
            <a:ext cx="9117013" cy="5224463"/>
            <a:chOff x="399521" y="1000125"/>
            <a:chExt cx="9162287" cy="5223934"/>
          </a:xfrm>
        </p:grpSpPr>
        <p:sp>
          <p:nvSpPr>
            <p:cNvPr id="20" name="Rectangle 27"/>
            <p:cNvSpPr/>
            <p:nvPr/>
          </p:nvSpPr>
          <p:spPr>
            <a:xfrm>
              <a:off x="4995821" y="1000125"/>
              <a:ext cx="4565987" cy="5223934"/>
            </a:xfrm>
            <a:prstGeom prst="rect">
              <a:avLst/>
            </a:prstGeom>
            <a:solidFill>
              <a:srgbClr val="0080B1"/>
            </a:solidFill>
            <a:ln>
              <a:noFill/>
            </a:ln>
            <a:effectLst/>
          </p:spPr>
          <p:style>
            <a:lnRef idx="1">
              <a:schemeClr val="accent1"/>
            </a:lnRef>
            <a:fillRef idx="3">
              <a:schemeClr val="accent1"/>
            </a:fillRef>
            <a:effectRef idx="2">
              <a:schemeClr val="accent1"/>
            </a:effectRef>
            <a:fontRef idx="minor">
              <a:schemeClr val="lt1"/>
            </a:fontRef>
          </p:style>
          <p:txBody>
            <a:bodyPr bIns="91440" anchor="b"/>
            <a:lstStyle/>
            <a:p>
              <a:pPr marL="0" lvl="1" algn="ctr">
                <a:defRPr/>
              </a:pPr>
              <a:r>
                <a:rPr kumimoji="1" lang="en-US" sz="1400" dirty="0">
                  <a:solidFill>
                    <a:srgbClr val="FFFFFF"/>
                  </a:solidFill>
                  <a:latin typeface="Arial"/>
                  <a:cs typeface="Arial"/>
                </a:rPr>
                <a:t>Category Title 14 pt Arial Regular</a:t>
              </a:r>
            </a:p>
          </p:txBody>
        </p:sp>
        <p:sp>
          <p:nvSpPr>
            <p:cNvPr id="21" name="Rectangle 28"/>
            <p:cNvSpPr/>
            <p:nvPr/>
          </p:nvSpPr>
          <p:spPr>
            <a:xfrm>
              <a:off x="399521" y="1000125"/>
              <a:ext cx="4565987" cy="522393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bIns="91440" anchor="b"/>
            <a:lstStyle/>
            <a:p>
              <a:pPr marL="0" lvl="1" algn="ctr">
                <a:defRPr/>
              </a:pPr>
              <a:r>
                <a:rPr kumimoji="1" lang="en-US" sz="1400" dirty="0">
                  <a:solidFill>
                    <a:srgbClr val="FFFFFF"/>
                  </a:solidFill>
                  <a:latin typeface="Arial"/>
                  <a:cs typeface="Arial"/>
                </a:rPr>
                <a:t>Category Title 14 pt Arial Regular</a:t>
              </a:r>
            </a:p>
          </p:txBody>
        </p:sp>
      </p:grpSp>
      <p:graphicFrame>
        <p:nvGraphicFramePr>
          <p:cNvPr id="22" name="Table 30"/>
          <p:cNvGraphicFramePr>
            <a:graphicFrameLocks noGrp="1"/>
          </p:cNvGraphicFramePr>
          <p:nvPr/>
        </p:nvGraphicFramePr>
        <p:xfrm>
          <a:off x="374650" y="1093788"/>
          <a:ext cx="9144001" cy="1068387"/>
        </p:xfrm>
        <a:graphic>
          <a:graphicData uri="http://schemas.openxmlformats.org/drawingml/2006/table">
            <a:tbl>
              <a:tblPr firstRow="1" bandRow="1">
                <a:effectLst/>
              </a:tblPr>
              <a:tblGrid>
                <a:gridCol w="1167722"/>
                <a:gridCol w="1414556"/>
                <a:gridCol w="1832279"/>
                <a:gridCol w="1665534"/>
                <a:gridCol w="1539909"/>
                <a:gridCol w="1524001"/>
              </a:tblGrid>
              <a:tr h="389705">
                <a:tc gridSpan="6">
                  <a:txBody>
                    <a:body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0" dirty="0" smtClean="0">
                          <a:solidFill>
                            <a:schemeClr val="accent2"/>
                          </a:solidFill>
                          <a:latin typeface="Arial" pitchFamily="34" charset="0"/>
                          <a:cs typeface="Arial" pitchFamily="34" charset="0"/>
                        </a:rPr>
                        <a:t>ALL CAPS HEADING 12 </a:t>
                      </a:r>
                      <a:r>
                        <a:rPr lang="en-US" sz="1200" b="0" baseline="0" dirty="0" smtClean="0">
                          <a:solidFill>
                            <a:schemeClr val="accent2"/>
                          </a:solidFill>
                          <a:latin typeface="Arial" pitchFamily="34" charset="0"/>
                          <a:cs typeface="Arial" pitchFamily="34" charset="0"/>
                        </a:rPr>
                        <a:t>pt Arial</a:t>
                      </a:r>
                      <a:r>
                        <a:rPr lang="en-US" sz="1200" b="0" dirty="0" smtClean="0">
                          <a:solidFill>
                            <a:schemeClr val="accent2"/>
                          </a:solidFill>
                          <a:latin typeface="Arial" pitchFamily="34" charset="0"/>
                          <a:cs typeface="Arial" pitchFamily="34" charset="0"/>
                        </a:rPr>
                        <a:t> </a:t>
                      </a: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hMerge="1">
                  <a:txBody>
                    <a:bodyPr/>
                    <a:lstStyle/>
                    <a:p>
                      <a:pPr marL="0" marR="0" indent="0" algn="ctr" defTabSz="91404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indent="0" algn="ctr" defTabSz="91404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indent="0" algn="ctr" defTabSz="91404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678682">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12</a:t>
                      </a:r>
                      <a:r>
                        <a:rPr lang="en-US" sz="1200" b="1" baseline="0" dirty="0" smtClean="0">
                          <a:solidFill>
                            <a:schemeClr val="bg1"/>
                          </a:solidFill>
                          <a:latin typeface="Arial" pitchFamily="34" charset="0"/>
                          <a:cs typeface="Arial" pitchFamily="34" charset="0"/>
                        </a:rPr>
                        <a:t> pt Arial</a:t>
                      </a:r>
                    </a:p>
                    <a:p>
                      <a:pPr marL="0" marR="0" indent="0" algn="ctr" defTabSz="914040" rtl="0" eaLnBrk="1" fontAlgn="auto" latinLnBrk="0" hangingPunct="1">
                        <a:lnSpc>
                          <a:spcPct val="100000"/>
                        </a:lnSpc>
                        <a:spcBef>
                          <a:spcPts val="0"/>
                        </a:spcBef>
                        <a:spcAft>
                          <a:spcPts val="0"/>
                        </a:spcAft>
                        <a:buClrTx/>
                        <a:buSzTx/>
                        <a:buFontTx/>
                        <a:buNone/>
                        <a:tabLst/>
                        <a:defRPr/>
                      </a:pPr>
                      <a:r>
                        <a:rPr lang="en-US" sz="1200" b="1" baseline="0" dirty="0" smtClean="0">
                          <a:solidFill>
                            <a:schemeClr val="bg1"/>
                          </a:solidFill>
                          <a:latin typeface="Arial" pitchFamily="34" charset="0"/>
                          <a:cs typeface="Arial" pitchFamily="34" charset="0"/>
                        </a:rPr>
                        <a:t>Bold</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Sub</a:t>
                      </a:r>
                      <a:r>
                        <a:rPr lang="en-US" sz="1200" b="1" baseline="0" dirty="0" smtClean="0">
                          <a:solidFill>
                            <a:schemeClr val="bg1"/>
                          </a:solidFill>
                          <a:latin typeface="Arial" pitchFamily="34" charset="0"/>
                          <a:cs typeface="Arial" pitchFamily="34" charset="0"/>
                        </a:rPr>
                        <a:t> Category</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12</a:t>
                      </a:r>
                      <a:r>
                        <a:rPr lang="en-US" sz="1200" b="1" baseline="0" dirty="0" smtClean="0">
                          <a:solidFill>
                            <a:schemeClr val="bg1"/>
                          </a:solidFill>
                          <a:latin typeface="Arial" pitchFamily="34" charset="0"/>
                          <a:cs typeface="Arial" pitchFamily="34" charset="0"/>
                        </a:rPr>
                        <a:t> pt Arial</a:t>
                      </a:r>
                    </a:p>
                    <a:p>
                      <a:pPr marL="0" marR="0" indent="0" algn="ctr" defTabSz="914040" rtl="0" eaLnBrk="1" fontAlgn="auto" latinLnBrk="0" hangingPunct="1">
                        <a:lnSpc>
                          <a:spcPct val="100000"/>
                        </a:lnSpc>
                        <a:spcBef>
                          <a:spcPts val="0"/>
                        </a:spcBef>
                        <a:spcAft>
                          <a:spcPts val="0"/>
                        </a:spcAft>
                        <a:buClrTx/>
                        <a:buSzTx/>
                        <a:buFontTx/>
                        <a:buNone/>
                        <a:tabLst/>
                        <a:defRPr/>
                      </a:pPr>
                      <a:r>
                        <a:rPr lang="en-US" sz="1200" b="1" baseline="0" dirty="0" smtClean="0">
                          <a:solidFill>
                            <a:schemeClr val="bg1"/>
                          </a:solidFill>
                          <a:latin typeface="Arial" pitchFamily="34" charset="0"/>
                          <a:cs typeface="Arial" pitchFamily="34" charset="0"/>
                        </a:rPr>
                        <a:t>Bold</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Sub</a:t>
                      </a:r>
                      <a:r>
                        <a:rPr lang="en-US" sz="1200" b="1" baseline="0" dirty="0" smtClean="0">
                          <a:solidFill>
                            <a:schemeClr val="bg1"/>
                          </a:solidFill>
                          <a:latin typeface="Arial" pitchFamily="34" charset="0"/>
                          <a:cs typeface="Arial" pitchFamily="34" charset="0"/>
                        </a:rPr>
                        <a:t> Category</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12</a:t>
                      </a:r>
                      <a:r>
                        <a:rPr lang="en-US" sz="1200" b="1" baseline="0" dirty="0" smtClean="0">
                          <a:solidFill>
                            <a:schemeClr val="bg1"/>
                          </a:solidFill>
                          <a:latin typeface="Arial" pitchFamily="34" charset="0"/>
                          <a:cs typeface="Arial" pitchFamily="34" charset="0"/>
                        </a:rPr>
                        <a:t> pt Arial</a:t>
                      </a:r>
                    </a:p>
                    <a:p>
                      <a:pPr marL="0" marR="0" indent="0" algn="ctr" defTabSz="914040" rtl="0" eaLnBrk="1" fontAlgn="auto" latinLnBrk="0" hangingPunct="1">
                        <a:lnSpc>
                          <a:spcPct val="100000"/>
                        </a:lnSpc>
                        <a:spcBef>
                          <a:spcPts val="0"/>
                        </a:spcBef>
                        <a:spcAft>
                          <a:spcPts val="0"/>
                        </a:spcAft>
                        <a:buClrTx/>
                        <a:buSzTx/>
                        <a:buFontTx/>
                        <a:buNone/>
                        <a:tabLst/>
                        <a:defRPr/>
                      </a:pPr>
                      <a:r>
                        <a:rPr lang="en-US" sz="1200" b="1" baseline="0" dirty="0" smtClean="0">
                          <a:solidFill>
                            <a:schemeClr val="bg1"/>
                          </a:solidFill>
                          <a:latin typeface="Arial" pitchFamily="34" charset="0"/>
                          <a:cs typeface="Arial" pitchFamily="34" charset="0"/>
                        </a:rPr>
                        <a:t>Bold</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Sub</a:t>
                      </a:r>
                      <a:r>
                        <a:rPr lang="en-US" sz="1200" b="1" baseline="0" dirty="0" smtClean="0">
                          <a:solidFill>
                            <a:schemeClr val="bg1"/>
                          </a:solidFill>
                          <a:latin typeface="Arial" pitchFamily="34" charset="0"/>
                          <a:cs typeface="Arial" pitchFamily="34" charset="0"/>
                        </a:rPr>
                        <a:t> Category</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bl>
          </a:graphicData>
        </a:graphic>
      </p:graphicFrame>
      <p:graphicFrame>
        <p:nvGraphicFramePr>
          <p:cNvPr id="23" name="Table 31"/>
          <p:cNvGraphicFramePr>
            <a:graphicFrameLocks noGrp="1"/>
          </p:cNvGraphicFramePr>
          <p:nvPr/>
        </p:nvGraphicFramePr>
        <p:xfrm>
          <a:off x="374650" y="2168525"/>
          <a:ext cx="9144000" cy="3686176"/>
        </p:xfrm>
        <a:graphic>
          <a:graphicData uri="http://schemas.openxmlformats.org/drawingml/2006/table">
            <a:tbl>
              <a:tblPr/>
              <a:tblGrid>
                <a:gridCol w="3048000"/>
                <a:gridCol w="3048000"/>
                <a:gridCol w="3048000"/>
              </a:tblGrid>
              <a:tr h="450850">
                <a:tc gridSpan="3">
                  <a:txBody>
                    <a:bodyPr/>
                    <a:lstStyle>
                      <a:lvl1pPr defTabSz="912813"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defTabSz="912813"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defTabSz="912813"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defTabSz="912813"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defTabSz="912813"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defTabSz="912813"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defTabSz="912813"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defTabSz="912813"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defTabSz="912813"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2813" rtl="0" eaLnBrk="1" fontAlgn="base" latinLnBrk="0" hangingPunct="1">
                        <a:lnSpc>
                          <a:spcPct val="100000"/>
                        </a:lnSpc>
                        <a:spcBef>
                          <a:spcPct val="0"/>
                        </a:spcBef>
                        <a:spcAft>
                          <a:spcPct val="0"/>
                        </a:spcAft>
                        <a:buClrTx/>
                        <a:buSzTx/>
                        <a:buFontTx/>
                        <a:buNone/>
                        <a:tabLst/>
                      </a:pPr>
                      <a:r>
                        <a:rPr kumimoji="1" lang="en-US" altLang="it-IT" sz="1200" b="0" i="0" u="none" strike="noStrike" cap="none" normalizeH="0" baseline="0" smtClean="0">
                          <a:ln>
                            <a:noFill/>
                          </a:ln>
                          <a:solidFill>
                            <a:schemeClr val="accent2"/>
                          </a:solidFill>
                          <a:effectLst/>
                          <a:latin typeface="Arial" pitchFamily="34" charset="0"/>
                          <a:ea typeface="MS PGothic" pitchFamily="34" charset="-128"/>
                          <a:cs typeface="Arial" pitchFamily="34" charset="0"/>
                        </a:rPr>
                        <a:t>ALL CAPS HEADING 12 pt Arial </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hMerge="1">
                  <a:txBody>
                    <a:bodyPr/>
                    <a:lstStyle/>
                    <a:p>
                      <a:endParaRPr lang="it-IT"/>
                    </a:p>
                  </a:txBody>
                  <a:tcPr/>
                </a:tc>
                <a:tc hMerge="1">
                  <a:txBody>
                    <a:bodyPr/>
                    <a:lstStyle/>
                    <a:p>
                      <a:endParaRPr lang="it-IT"/>
                    </a:p>
                  </a:txBody>
                  <a:tcPr/>
                </a:tc>
              </a:tr>
              <a:tr h="450850">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tx2"/>
                    </a:solidFill>
                  </a:tcPr>
                </a:tc>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tx2"/>
                    </a:solidFill>
                  </a:tcPr>
                </a:tc>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0080B1"/>
                    </a:solidFill>
                  </a:tcPr>
                </a:tc>
              </a:tr>
              <a:tr h="1166813">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5</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endPar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endParaRP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r>
              <a:tr h="450850">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6785C1"/>
                    </a:solidFill>
                  </a:tcPr>
                </a:tc>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0080B1"/>
                    </a:solidFill>
                  </a:tcPr>
                </a:tc>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0080B1"/>
                    </a:solidFill>
                  </a:tcPr>
                </a:tc>
              </a:tr>
              <a:tr h="1166813">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r>
            </a:tbl>
          </a:graphicData>
        </a:graphic>
      </p:graphicFrame>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Tree>
    <p:extLst>
      <p:ext uri="{BB962C8B-B14F-4D97-AF65-F5344CB8AC3E}">
        <p14:creationId xmlns:p14="http://schemas.microsoft.com/office/powerpoint/2010/main" val="1556708989"/>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1_Section Divider Slide">
    <p:spTree>
      <p:nvGrpSpPr>
        <p:cNvPr id="1" name=""/>
        <p:cNvGrpSpPr/>
        <p:nvPr/>
      </p:nvGrpSpPr>
      <p:grpSpPr>
        <a:xfrm>
          <a:off x="0" y="0"/>
          <a:ext cx="0" cy="0"/>
          <a:chOff x="0" y="0"/>
          <a:chExt cx="0" cy="0"/>
        </a:xfrm>
      </p:grpSpPr>
      <p:pic>
        <p:nvPicPr>
          <p:cNvPr id="3" name="Picture 9" descr="NTT_Section_Divide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752600"/>
            <a:ext cx="1654175"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7"/>
          <p:cNvSpPr/>
          <p:nvPr/>
        </p:nvSpPr>
        <p:spPr>
          <a:xfrm>
            <a:off x="0" y="6732588"/>
            <a:ext cx="9906000" cy="127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5" name="TextBox 13"/>
          <p:cNvSpPr txBox="1">
            <a:spLocks noChangeArrowheads="1"/>
          </p:cNvSpPr>
          <p:nvPr/>
        </p:nvSpPr>
        <p:spPr bwMode="auto">
          <a:xfrm>
            <a:off x="9590088" y="6751638"/>
            <a:ext cx="315912"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C0C61BEE-DE70-4F21-AE33-44B9A3798703}"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6" name="TextBox 14"/>
          <p:cNvSpPr txBox="1">
            <a:spLocks noChangeArrowheads="1"/>
          </p:cNvSpPr>
          <p:nvPr/>
        </p:nvSpPr>
        <p:spPr bwMode="auto">
          <a:xfrm>
            <a:off x="0" y="6751638"/>
            <a:ext cx="255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kumimoji="1" lang="en-US" altLang="it-IT" sz="600" smtClean="0">
                <a:solidFill>
                  <a:srgbClr val="000000"/>
                </a:solidFill>
                <a:ea typeface="HGP創英角ｺﾞｼｯｸUB"/>
                <a:cs typeface="HGP創英角ｺﾞｼｯｸUB"/>
              </a:rPr>
              <a:t>Copyright © 2012 NTT DATA</a:t>
            </a:r>
          </a:p>
        </p:txBody>
      </p:sp>
      <p:sp>
        <p:nvSpPr>
          <p:cNvPr id="7" name="Rectangle 10"/>
          <p:cNvSpPr>
            <a:spLocks noChangeArrowheads="1"/>
          </p:cNvSpPr>
          <p:nvPr/>
        </p:nvSpPr>
        <p:spPr bwMode="auto">
          <a:xfrm>
            <a:off x="1647825" y="1752600"/>
            <a:ext cx="8258175" cy="765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8" name="Rectangle 11"/>
          <p:cNvSpPr/>
          <p:nvPr/>
        </p:nvSpPr>
        <p:spPr>
          <a:xfrm>
            <a:off x="1647825" y="2517775"/>
            <a:ext cx="8258175" cy="762000"/>
          </a:xfrm>
          <a:prstGeom prst="rect">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6" name="Title 1"/>
          <p:cNvSpPr>
            <a:spLocks noGrp="1"/>
          </p:cNvSpPr>
          <p:nvPr>
            <p:ph type="title"/>
          </p:nvPr>
        </p:nvSpPr>
        <p:spPr>
          <a:xfrm>
            <a:off x="1788584" y="1770410"/>
            <a:ext cx="7821470" cy="729201"/>
          </a:xfrm>
          <a:prstGeom prst="rect">
            <a:avLst/>
          </a:prstGeom>
        </p:spPr>
        <p:txBody>
          <a:bodyPr anchor="ctr" anchorCtr="0">
            <a:normAutofit/>
          </a:bodyPr>
          <a:lstStyle>
            <a:lvl1pPr>
              <a:defRPr>
                <a:solidFill>
                  <a:schemeClr val="bg1"/>
                </a:solidFill>
              </a:defRPr>
            </a:lvl1pPr>
          </a:lstStyle>
          <a:p>
            <a:r>
              <a:rPr lang="it-IT" smtClean="0"/>
              <a:t>Fare clic per modificare lo stile del titolo</a:t>
            </a:r>
            <a:endParaRPr lang="en-US" dirty="0"/>
          </a:p>
        </p:txBody>
      </p:sp>
    </p:spTree>
    <p:extLst>
      <p:ext uri="{BB962C8B-B14F-4D97-AF65-F5344CB8AC3E}">
        <p14:creationId xmlns:p14="http://schemas.microsoft.com/office/powerpoint/2010/main" val="2231971794"/>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4" name="Rectangle 6"/>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5" name="Picture 28" descr="NTT_Title_and_Conten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1"/>
          <p:cNvGrpSpPr>
            <a:grpSpLocks/>
          </p:cNvGrpSpPr>
          <p:nvPr/>
        </p:nvGrpSpPr>
        <p:grpSpPr bwMode="auto">
          <a:xfrm>
            <a:off x="0" y="6732588"/>
            <a:ext cx="9906000" cy="131762"/>
            <a:chOff x="0" y="6731877"/>
            <a:chExt cx="9144001" cy="132052"/>
          </a:xfrm>
        </p:grpSpPr>
        <p:sp>
          <p:nvSpPr>
            <p:cNvPr id="7" name="Rectangle 16"/>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8" name="Group 103"/>
            <p:cNvGrpSpPr>
              <a:grpSpLocks/>
            </p:cNvGrpSpPr>
            <p:nvPr/>
          </p:nvGrpSpPr>
          <p:grpSpPr bwMode="auto">
            <a:xfrm>
              <a:off x="0" y="6731877"/>
              <a:ext cx="735013" cy="132052"/>
              <a:chOff x="0" y="6296155"/>
              <a:chExt cx="735013" cy="132052"/>
            </a:xfrm>
          </p:grpSpPr>
          <p:sp>
            <p:nvSpPr>
              <p:cNvPr id="9"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0"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2"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3"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6" name="Rectangle 14"/>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7" name="TextBox 17"/>
          <p:cNvSpPr txBox="1">
            <a:spLocks noChangeArrowheads="1"/>
          </p:cNvSpPr>
          <p:nvPr/>
        </p:nvSpPr>
        <p:spPr bwMode="auto">
          <a:xfrm>
            <a:off x="831850" y="6751638"/>
            <a:ext cx="255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kumimoji="1" lang="en-US" altLang="it-IT" sz="600" smtClean="0">
                <a:solidFill>
                  <a:srgbClr val="000000"/>
                </a:solidFill>
                <a:ea typeface="HGP創英角ｺﾞｼｯｸUB"/>
                <a:cs typeface="HGP創英角ｺﾞｼｯｸUB"/>
              </a:rPr>
              <a:t>Copyright © 2012 NTT DATA </a:t>
            </a:r>
          </a:p>
        </p:txBody>
      </p:sp>
      <p:sp>
        <p:nvSpPr>
          <p:cNvPr id="18" name="TextBox 18"/>
          <p:cNvSpPr txBox="1">
            <a:spLocks noChangeArrowheads="1"/>
          </p:cNvSpPr>
          <p:nvPr/>
        </p:nvSpPr>
        <p:spPr bwMode="auto">
          <a:xfrm>
            <a:off x="9590088" y="6751638"/>
            <a:ext cx="315912"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037B60EB-8ECC-4975-ACA4-CAE63F937ACD}"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pic>
        <p:nvPicPr>
          <p:cNvPr id="19" name="Picture 30" descr="NTT_logo_RGB.pn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Content Placeholder 2"/>
          <p:cNvSpPr>
            <a:spLocks noGrp="1"/>
          </p:cNvSpPr>
          <p:nvPr>
            <p:ph idx="1"/>
          </p:nvPr>
        </p:nvSpPr>
        <p:spPr>
          <a:xfrm>
            <a:off x="792561" y="1402640"/>
            <a:ext cx="8746362" cy="4525963"/>
          </a:xfrm>
          <a:prstGeom prst="rect">
            <a:avLst/>
          </a:prstGeom>
        </p:spPr>
        <p:txBody>
          <a:bodyPr lIns="182880"/>
          <a:lstStyle>
            <a:lvl1pPr marL="169863" indent="-169863">
              <a:buNone/>
              <a:defRPr sz="1800" baseline="0"/>
            </a:lvl1pPr>
            <a:lvl2pPr marL="739775" indent="-282575">
              <a:defRPr/>
            </a:lvl2pPr>
            <a:lvl3pPr marL="1090613" indent="-176213">
              <a:defRPr/>
            </a:lvl3pPr>
            <a:lvl4pPr marL="1544638" indent="-173038">
              <a:defRPr/>
            </a:lvl4pPr>
            <a:lvl5pPr marL="2000250" indent="-171450">
              <a:defRPr/>
            </a:lvl5pPr>
          </a:lstStyle>
          <a:p>
            <a:pPr lvl="0"/>
            <a:r>
              <a:rPr lang="it-IT" smtClean="0"/>
              <a:t>Fare clic per modificare stili del testo dello schema</a:t>
            </a:r>
          </a:p>
        </p:txBody>
      </p:sp>
      <p:sp>
        <p:nvSpPr>
          <p:cNvPr id="20" name="Text Placeholder 18"/>
          <p:cNvSpPr>
            <a:spLocks noGrp="1"/>
          </p:cNvSpPr>
          <p:nvPr>
            <p:ph type="body" sz="quarter" idx="10"/>
          </p:nvPr>
        </p:nvSpPr>
        <p:spPr>
          <a:xfrm>
            <a:off x="792825" y="0"/>
            <a:ext cx="7329752" cy="731838"/>
          </a:xfrm>
          <a:prstGeom prst="rect">
            <a:avLst/>
          </a:prstGeom>
        </p:spPr>
        <p:txBody>
          <a:bodyPr vert="horz" lIns="182880" rIns="182880" anchor="ctr" anchorCtr="0">
            <a:normAutofit/>
          </a:bodyPr>
          <a:lstStyle>
            <a:lvl1pPr marL="0" indent="0">
              <a:buNone/>
              <a:defRPr sz="2200" baseline="0"/>
            </a:lvl1pPr>
          </a:lstStyle>
          <a:p>
            <a:pPr lvl="0"/>
            <a:r>
              <a:rPr lang="it-IT" smtClean="0"/>
              <a:t>Fare clic per modificare stili del testo dello schema</a:t>
            </a:r>
          </a:p>
        </p:txBody>
      </p:sp>
    </p:spTree>
    <p:extLst>
      <p:ext uri="{BB962C8B-B14F-4D97-AF65-F5344CB8AC3E}">
        <p14:creationId xmlns:p14="http://schemas.microsoft.com/office/powerpoint/2010/main" val="927314747"/>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Section Divider Slide">
    <p:spTree>
      <p:nvGrpSpPr>
        <p:cNvPr id="1" name=""/>
        <p:cNvGrpSpPr/>
        <p:nvPr/>
      </p:nvGrpSpPr>
      <p:grpSpPr>
        <a:xfrm>
          <a:off x="0" y="0"/>
          <a:ext cx="0" cy="0"/>
          <a:chOff x="0" y="0"/>
          <a:chExt cx="0" cy="0"/>
        </a:xfrm>
      </p:grpSpPr>
      <p:sp>
        <p:nvSpPr>
          <p:cNvPr id="4" name="Rectangle 36"/>
          <p:cNvSpPr>
            <a:spLocks noChangeArrowheads="1"/>
          </p:cNvSpPr>
          <p:nvPr/>
        </p:nvSpPr>
        <p:spPr bwMode="auto">
          <a:xfrm>
            <a:off x="793750" y="2663825"/>
            <a:ext cx="1314450" cy="279400"/>
          </a:xfrm>
          <a:prstGeom prst="rect">
            <a:avLst/>
          </a:prstGeom>
          <a:solidFill>
            <a:srgbClr val="859DC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 name="Rectangle 44"/>
          <p:cNvSpPr>
            <a:spLocks noChangeArrowheads="1"/>
          </p:cNvSpPr>
          <p:nvPr/>
        </p:nvSpPr>
        <p:spPr bwMode="auto">
          <a:xfrm>
            <a:off x="793750" y="2994025"/>
            <a:ext cx="1314450" cy="279400"/>
          </a:xfrm>
          <a:prstGeom prst="rect">
            <a:avLst/>
          </a:prstGeom>
          <a:solidFill>
            <a:srgbClr val="A4B6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6" name="Rectangle 48"/>
          <p:cNvSpPr>
            <a:spLocks noChangeArrowheads="1"/>
          </p:cNvSpPr>
          <p:nvPr/>
        </p:nvSpPr>
        <p:spPr bwMode="auto">
          <a:xfrm>
            <a:off x="793750" y="3321050"/>
            <a:ext cx="1314450" cy="279400"/>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7" name="Rectangle 52"/>
          <p:cNvSpPr>
            <a:spLocks noChangeArrowheads="1"/>
          </p:cNvSpPr>
          <p:nvPr/>
        </p:nvSpPr>
        <p:spPr bwMode="auto">
          <a:xfrm>
            <a:off x="793750" y="3643313"/>
            <a:ext cx="1314450" cy="279400"/>
          </a:xfrm>
          <a:prstGeom prst="rect">
            <a:avLst/>
          </a:prstGeom>
          <a:solidFill>
            <a:srgbClr val="E1E7F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8" name="Rectangle 12"/>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9" name="Picture 89" descr="NTT_Title_and_Conten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0"/>
          <p:cNvSpPr txBox="1">
            <a:spLocks noChangeArrowheads="1"/>
          </p:cNvSpPr>
          <p:nvPr/>
        </p:nvSpPr>
        <p:spPr bwMode="auto">
          <a:xfrm>
            <a:off x="776288" y="2665413"/>
            <a:ext cx="13350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kumimoji="1" lang="en-US" altLang="it-IT" sz="1100" smtClean="0">
                <a:solidFill>
                  <a:srgbClr val="FF0000"/>
                </a:solidFill>
                <a:ea typeface="HGP創英角ｺﾞｼｯｸUB"/>
                <a:cs typeface="HGP創英角ｺﾞｼｯｸUB"/>
              </a:rPr>
              <a:t>R 133 G 157 B 205</a:t>
            </a:r>
          </a:p>
        </p:txBody>
      </p:sp>
      <p:sp>
        <p:nvSpPr>
          <p:cNvPr id="11" name="TextBox 92"/>
          <p:cNvSpPr txBox="1">
            <a:spLocks noChangeArrowheads="1"/>
          </p:cNvSpPr>
          <p:nvPr/>
        </p:nvSpPr>
        <p:spPr bwMode="auto">
          <a:xfrm>
            <a:off x="776288" y="2994025"/>
            <a:ext cx="1335087"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kumimoji="1" lang="en-US" altLang="it-IT" sz="1100" smtClean="0">
                <a:solidFill>
                  <a:srgbClr val="FF0000"/>
                </a:solidFill>
                <a:ea typeface="HGP創英角ｺﾞｼｯｸUB"/>
                <a:cs typeface="HGP創英角ｺﾞｼｯｸUB"/>
              </a:rPr>
              <a:t>R 164 G 182 B 218</a:t>
            </a:r>
          </a:p>
        </p:txBody>
      </p:sp>
      <p:sp>
        <p:nvSpPr>
          <p:cNvPr id="12" name="TextBox 99"/>
          <p:cNvSpPr txBox="1">
            <a:spLocks noChangeArrowheads="1"/>
          </p:cNvSpPr>
          <p:nvPr/>
        </p:nvSpPr>
        <p:spPr bwMode="auto">
          <a:xfrm>
            <a:off x="776288" y="3321050"/>
            <a:ext cx="13350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kumimoji="1" lang="en-US" altLang="it-IT" sz="1100" smtClean="0">
                <a:solidFill>
                  <a:srgbClr val="FF0000"/>
                </a:solidFill>
                <a:ea typeface="HGP創英角ｺﾞｼｯｸUB"/>
                <a:cs typeface="HGP創英角ｺﾞｼｯｸUB"/>
              </a:rPr>
              <a:t>R 194 G 206 B 230</a:t>
            </a:r>
          </a:p>
        </p:txBody>
      </p:sp>
      <p:sp>
        <p:nvSpPr>
          <p:cNvPr id="13" name="TextBox 100"/>
          <p:cNvSpPr txBox="1">
            <a:spLocks noChangeArrowheads="1"/>
          </p:cNvSpPr>
          <p:nvPr/>
        </p:nvSpPr>
        <p:spPr bwMode="auto">
          <a:xfrm>
            <a:off x="776288" y="3643313"/>
            <a:ext cx="1335087"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kumimoji="1" lang="en-US" altLang="it-IT" sz="1100" smtClean="0">
                <a:solidFill>
                  <a:srgbClr val="FF0000"/>
                </a:solidFill>
                <a:ea typeface="HGP創英角ｺﾞｼｯｸUB"/>
                <a:cs typeface="HGP創英角ｺﾞｼｯｸUB"/>
              </a:rPr>
              <a:t>R 225 G 231 B 243</a:t>
            </a:r>
          </a:p>
        </p:txBody>
      </p:sp>
      <p:grpSp>
        <p:nvGrpSpPr>
          <p:cNvPr id="15" name="Group 104"/>
          <p:cNvGrpSpPr>
            <a:grpSpLocks/>
          </p:cNvGrpSpPr>
          <p:nvPr/>
        </p:nvGrpSpPr>
        <p:grpSpPr bwMode="auto">
          <a:xfrm>
            <a:off x="0" y="6732588"/>
            <a:ext cx="9906000" cy="131762"/>
            <a:chOff x="0" y="6731877"/>
            <a:chExt cx="9144001" cy="132052"/>
          </a:xfrm>
        </p:grpSpPr>
        <p:sp>
          <p:nvSpPr>
            <p:cNvPr id="16" name="Rectangle 12"/>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7" name="Group 103"/>
            <p:cNvGrpSpPr>
              <a:grpSpLocks/>
            </p:cNvGrpSpPr>
            <p:nvPr/>
          </p:nvGrpSpPr>
          <p:grpSpPr bwMode="auto">
            <a:xfrm>
              <a:off x="0" y="6731877"/>
              <a:ext cx="735013" cy="132052"/>
              <a:chOff x="0" y="6296155"/>
              <a:chExt cx="735013" cy="132052"/>
            </a:xfrm>
          </p:grpSpPr>
          <p:sp>
            <p:nvSpPr>
              <p:cNvPr id="18" name="Rectangle 8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9" name="Rectangle 84"/>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20" name="Rectangle 85"/>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21" name="Rectangle 86"/>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22" name="Rectangle 87"/>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23" name="Rectangle 88"/>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24" name="Rectangle 17"/>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25" name="Rectangle 29"/>
          <p:cNvSpPr>
            <a:spLocks noChangeArrowheads="1"/>
          </p:cNvSpPr>
          <p:nvPr/>
        </p:nvSpPr>
        <p:spPr bwMode="auto">
          <a:xfrm>
            <a:off x="3703638" y="1628775"/>
            <a:ext cx="1316037" cy="477838"/>
          </a:xfrm>
          <a:prstGeom prst="rect">
            <a:avLst/>
          </a:prstGeom>
          <a:solidFill>
            <a:schemeClr val="accent3"/>
          </a:solidFill>
          <a:ln w="9525">
            <a:noFill/>
            <a:miter lim="800000"/>
            <a:headEnd/>
            <a:tailEnd/>
          </a:ln>
          <a:effec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a typeface="HGP創英角ｺﾞｼｯｸUB"/>
              <a:cs typeface="HGP創英角ｺﾞｼｯｸUB"/>
            </a:endParaRPr>
          </a:p>
        </p:txBody>
      </p:sp>
      <p:sp>
        <p:nvSpPr>
          <p:cNvPr id="26" name="Rectangle 30"/>
          <p:cNvSpPr>
            <a:spLocks noChangeArrowheads="1"/>
          </p:cNvSpPr>
          <p:nvPr/>
        </p:nvSpPr>
        <p:spPr bwMode="auto">
          <a:xfrm>
            <a:off x="5173663" y="1628775"/>
            <a:ext cx="1316037" cy="477838"/>
          </a:xfrm>
          <a:prstGeom prst="rect">
            <a:avLst/>
          </a:prstGeom>
          <a:solidFill>
            <a:schemeClr val="accent4"/>
          </a:solidFill>
          <a:ln w="9525">
            <a:noFill/>
            <a:miter lim="800000"/>
            <a:headEnd/>
            <a:tailEnd/>
          </a:ln>
          <a:effec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a typeface="HGP創英角ｺﾞｼｯｸUB"/>
              <a:cs typeface="HGP創英角ｺﾞｼｯｸUB"/>
            </a:endParaRPr>
          </a:p>
        </p:txBody>
      </p:sp>
      <p:sp>
        <p:nvSpPr>
          <p:cNvPr id="27" name="Rectangle 31"/>
          <p:cNvSpPr>
            <a:spLocks noChangeArrowheads="1"/>
          </p:cNvSpPr>
          <p:nvPr/>
        </p:nvSpPr>
        <p:spPr bwMode="auto">
          <a:xfrm>
            <a:off x="6665913" y="1628775"/>
            <a:ext cx="1314450" cy="477838"/>
          </a:xfrm>
          <a:prstGeom prst="rect">
            <a:avLst/>
          </a:prstGeom>
          <a:solidFill>
            <a:schemeClr val="accent5"/>
          </a:solidFill>
          <a:ln w="9525">
            <a:noFill/>
            <a:miter lim="800000"/>
            <a:headEnd/>
            <a:tailEnd/>
          </a:ln>
          <a:effec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a typeface="HGP創英角ｺﾞｼｯｸUB"/>
              <a:cs typeface="HGP創英角ｺﾞｼｯｸUB"/>
            </a:endParaRPr>
          </a:p>
        </p:txBody>
      </p:sp>
      <p:sp>
        <p:nvSpPr>
          <p:cNvPr id="28" name="Rectangle 32"/>
          <p:cNvSpPr>
            <a:spLocks noChangeArrowheads="1"/>
          </p:cNvSpPr>
          <p:nvPr/>
        </p:nvSpPr>
        <p:spPr bwMode="auto">
          <a:xfrm>
            <a:off x="2255838" y="1628775"/>
            <a:ext cx="1314450" cy="47783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29" name="Rectangle 33"/>
          <p:cNvSpPr>
            <a:spLocks noChangeArrowheads="1"/>
          </p:cNvSpPr>
          <p:nvPr/>
        </p:nvSpPr>
        <p:spPr bwMode="auto">
          <a:xfrm>
            <a:off x="3703638" y="2663825"/>
            <a:ext cx="1316037" cy="279400"/>
          </a:xfrm>
          <a:prstGeom prst="rect">
            <a:avLst/>
          </a:prstGeom>
          <a:solidFill>
            <a:srgbClr val="3399C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0" name="Rectangle 34"/>
          <p:cNvSpPr>
            <a:spLocks noChangeArrowheads="1"/>
          </p:cNvSpPr>
          <p:nvPr/>
        </p:nvSpPr>
        <p:spPr bwMode="auto">
          <a:xfrm>
            <a:off x="5173663" y="2663825"/>
            <a:ext cx="1316037" cy="279400"/>
          </a:xfrm>
          <a:prstGeom prst="rect">
            <a:avLst/>
          </a:prstGeom>
          <a:solidFill>
            <a:srgbClr val="EBC5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1" name="Rectangle 35"/>
          <p:cNvSpPr>
            <a:spLocks noChangeArrowheads="1"/>
          </p:cNvSpPr>
          <p:nvPr/>
        </p:nvSpPr>
        <p:spPr bwMode="auto">
          <a:xfrm>
            <a:off x="6665913" y="2663825"/>
            <a:ext cx="1314450" cy="279400"/>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2" name="Rectangle 36"/>
          <p:cNvSpPr>
            <a:spLocks noChangeArrowheads="1"/>
          </p:cNvSpPr>
          <p:nvPr/>
        </p:nvSpPr>
        <p:spPr bwMode="auto">
          <a:xfrm>
            <a:off x="2255838" y="2663825"/>
            <a:ext cx="1314450" cy="279400"/>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3" name="Rectangle 37"/>
          <p:cNvSpPr>
            <a:spLocks noChangeArrowheads="1"/>
          </p:cNvSpPr>
          <p:nvPr/>
        </p:nvSpPr>
        <p:spPr bwMode="auto">
          <a:xfrm>
            <a:off x="3703638" y="2247900"/>
            <a:ext cx="1316037" cy="279400"/>
          </a:xfrm>
          <a:prstGeom prst="rect">
            <a:avLst/>
          </a:prstGeom>
          <a:solidFill>
            <a:srgbClr val="0075A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4" name="Rectangle 38"/>
          <p:cNvSpPr>
            <a:spLocks noChangeArrowheads="1"/>
          </p:cNvSpPr>
          <p:nvPr/>
        </p:nvSpPr>
        <p:spPr bwMode="auto">
          <a:xfrm>
            <a:off x="5173663" y="2247900"/>
            <a:ext cx="1316037" cy="279400"/>
          </a:xfrm>
          <a:prstGeom prst="rect">
            <a:avLst/>
          </a:prstGeom>
          <a:solidFill>
            <a:srgbClr val="CFA1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5" name="Rectangle 39"/>
          <p:cNvSpPr>
            <a:spLocks noChangeArrowheads="1"/>
          </p:cNvSpPr>
          <p:nvPr/>
        </p:nvSpPr>
        <p:spPr bwMode="auto">
          <a:xfrm>
            <a:off x="6665913" y="2247900"/>
            <a:ext cx="1314450" cy="279400"/>
          </a:xfrm>
          <a:prstGeom prst="rect">
            <a:avLst/>
          </a:prstGeom>
          <a:solidFill>
            <a:srgbClr val="9D2D1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6" name="Rectangle 40"/>
          <p:cNvSpPr>
            <a:spLocks noChangeArrowheads="1"/>
          </p:cNvSpPr>
          <p:nvPr/>
        </p:nvSpPr>
        <p:spPr bwMode="auto">
          <a:xfrm>
            <a:off x="2255838" y="2247900"/>
            <a:ext cx="1314450" cy="279400"/>
          </a:xfrm>
          <a:prstGeom prst="rect">
            <a:avLst/>
          </a:prstGeom>
          <a:solidFill>
            <a:srgbClr val="00002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7" name="Rectangle 41"/>
          <p:cNvSpPr>
            <a:spLocks noChangeArrowheads="1"/>
          </p:cNvSpPr>
          <p:nvPr/>
        </p:nvSpPr>
        <p:spPr bwMode="auto">
          <a:xfrm>
            <a:off x="3703638" y="2994025"/>
            <a:ext cx="1316037" cy="279400"/>
          </a:xfrm>
          <a:prstGeom prst="rect">
            <a:avLst/>
          </a:prstGeom>
          <a:solidFill>
            <a:srgbClr val="66B3D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8" name="Rectangle 42"/>
          <p:cNvSpPr>
            <a:spLocks noChangeArrowheads="1"/>
          </p:cNvSpPr>
          <p:nvPr/>
        </p:nvSpPr>
        <p:spPr bwMode="auto">
          <a:xfrm>
            <a:off x="5173663" y="2994025"/>
            <a:ext cx="1316037" cy="279400"/>
          </a:xfrm>
          <a:prstGeom prst="rect">
            <a:avLst/>
          </a:prstGeom>
          <a:solidFill>
            <a:srgbClr val="F0D3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9" name="Rectangle 43"/>
          <p:cNvSpPr>
            <a:spLocks noChangeArrowheads="1"/>
          </p:cNvSpPr>
          <p:nvPr/>
        </p:nvSpPr>
        <p:spPr bwMode="auto">
          <a:xfrm>
            <a:off x="6665913" y="2994025"/>
            <a:ext cx="1314450" cy="279400"/>
          </a:xfrm>
          <a:prstGeom prst="rect">
            <a:avLst/>
          </a:prstGeom>
          <a:solidFill>
            <a:srgbClr val="D78E7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0" name="Rectangle 44"/>
          <p:cNvSpPr>
            <a:spLocks noChangeArrowheads="1"/>
          </p:cNvSpPr>
          <p:nvPr/>
        </p:nvSpPr>
        <p:spPr bwMode="auto">
          <a:xfrm>
            <a:off x="2255838" y="2994025"/>
            <a:ext cx="1314450" cy="279400"/>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1" name="Rectangle 45"/>
          <p:cNvSpPr>
            <a:spLocks noChangeArrowheads="1"/>
          </p:cNvSpPr>
          <p:nvPr/>
        </p:nvSpPr>
        <p:spPr bwMode="auto">
          <a:xfrm>
            <a:off x="3703638" y="3321050"/>
            <a:ext cx="1316037" cy="279400"/>
          </a:xfrm>
          <a:prstGeom prst="rect">
            <a:avLst/>
          </a:prstGeom>
          <a:solidFill>
            <a:srgbClr val="99CCE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2" name="Rectangle 46"/>
          <p:cNvSpPr>
            <a:spLocks noChangeArrowheads="1"/>
          </p:cNvSpPr>
          <p:nvPr/>
        </p:nvSpPr>
        <p:spPr bwMode="auto">
          <a:xfrm>
            <a:off x="5173663" y="3321050"/>
            <a:ext cx="1316037" cy="279400"/>
          </a:xfrm>
          <a:prstGeom prst="rect">
            <a:avLst/>
          </a:prstGeom>
          <a:solidFill>
            <a:srgbClr val="F5E2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3" name="Rectangle 47"/>
          <p:cNvSpPr>
            <a:spLocks noChangeArrowheads="1"/>
          </p:cNvSpPr>
          <p:nvPr/>
        </p:nvSpPr>
        <p:spPr bwMode="auto">
          <a:xfrm>
            <a:off x="6665913" y="3321050"/>
            <a:ext cx="1314450" cy="279400"/>
          </a:xfrm>
          <a:prstGeom prst="rect">
            <a:avLst/>
          </a:prstGeom>
          <a:solidFill>
            <a:srgbClr val="E4B4A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4" name="Rectangle 48"/>
          <p:cNvSpPr>
            <a:spLocks noChangeArrowheads="1"/>
          </p:cNvSpPr>
          <p:nvPr/>
        </p:nvSpPr>
        <p:spPr bwMode="auto">
          <a:xfrm>
            <a:off x="2255838" y="3321050"/>
            <a:ext cx="1314450" cy="279400"/>
          </a:xfrm>
          <a:prstGeom prst="rect">
            <a:avLst/>
          </a:prstGeom>
          <a:solidFill>
            <a:srgbClr val="9FA4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5" name="Rectangle 49"/>
          <p:cNvSpPr>
            <a:spLocks noChangeArrowheads="1"/>
          </p:cNvSpPr>
          <p:nvPr/>
        </p:nvSpPr>
        <p:spPr bwMode="auto">
          <a:xfrm>
            <a:off x="3703638" y="3643313"/>
            <a:ext cx="1316037" cy="279400"/>
          </a:xfrm>
          <a:prstGeom prst="rect">
            <a:avLst/>
          </a:prstGeom>
          <a:solidFill>
            <a:srgbClr val="CCE6E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6" name="Rectangle 50"/>
          <p:cNvSpPr>
            <a:spLocks noChangeArrowheads="1"/>
          </p:cNvSpPr>
          <p:nvPr/>
        </p:nvSpPr>
        <p:spPr bwMode="auto">
          <a:xfrm>
            <a:off x="5173663" y="3643313"/>
            <a:ext cx="1316037" cy="279400"/>
          </a:xfrm>
          <a:prstGeom prst="rect">
            <a:avLst/>
          </a:prstGeom>
          <a:solidFill>
            <a:srgbClr val="FAF0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7" name="Rectangle 51"/>
          <p:cNvSpPr>
            <a:spLocks noChangeArrowheads="1"/>
          </p:cNvSpPr>
          <p:nvPr/>
        </p:nvSpPr>
        <p:spPr bwMode="auto">
          <a:xfrm>
            <a:off x="6665913" y="3643313"/>
            <a:ext cx="1314450" cy="279400"/>
          </a:xfrm>
          <a:prstGeom prst="rect">
            <a:avLst/>
          </a:prstGeom>
          <a:solidFill>
            <a:srgbClr val="F2D9D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8" name="Rectangle 52"/>
          <p:cNvSpPr>
            <a:spLocks noChangeArrowheads="1"/>
          </p:cNvSpPr>
          <p:nvPr/>
        </p:nvSpPr>
        <p:spPr bwMode="auto">
          <a:xfrm>
            <a:off x="2255838" y="3643313"/>
            <a:ext cx="1314450" cy="279400"/>
          </a:xfrm>
          <a:prstGeom prst="rect">
            <a:avLst/>
          </a:prstGeom>
          <a:solidFill>
            <a:srgbClr val="CFD2D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9" name="Rectangle 57"/>
          <p:cNvSpPr>
            <a:spLocks noChangeArrowheads="1"/>
          </p:cNvSpPr>
          <p:nvPr/>
        </p:nvSpPr>
        <p:spPr bwMode="auto">
          <a:xfrm>
            <a:off x="2255838" y="4437063"/>
            <a:ext cx="1314450" cy="431800"/>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0" name="Rectangle 58"/>
          <p:cNvSpPr>
            <a:spLocks noChangeArrowheads="1"/>
          </p:cNvSpPr>
          <p:nvPr/>
        </p:nvSpPr>
        <p:spPr bwMode="auto">
          <a:xfrm>
            <a:off x="3703638" y="4437063"/>
            <a:ext cx="1316037" cy="431800"/>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1" name="Rectangle 59"/>
          <p:cNvSpPr>
            <a:spLocks noChangeArrowheads="1"/>
          </p:cNvSpPr>
          <p:nvPr/>
        </p:nvSpPr>
        <p:spPr bwMode="auto">
          <a:xfrm>
            <a:off x="5173663" y="4437063"/>
            <a:ext cx="1316037" cy="43180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2" name="Rectangle 60"/>
          <p:cNvSpPr>
            <a:spLocks noChangeArrowheads="1"/>
          </p:cNvSpPr>
          <p:nvPr/>
        </p:nvSpPr>
        <p:spPr bwMode="auto">
          <a:xfrm>
            <a:off x="793750" y="4437063"/>
            <a:ext cx="1314450" cy="43180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3" name="Rectangle 61"/>
          <p:cNvSpPr>
            <a:spLocks noChangeArrowheads="1"/>
          </p:cNvSpPr>
          <p:nvPr/>
        </p:nvSpPr>
        <p:spPr bwMode="auto">
          <a:xfrm>
            <a:off x="6665913" y="4437063"/>
            <a:ext cx="1314450" cy="4318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4" name="Text Box 62"/>
          <p:cNvSpPr txBox="1">
            <a:spLocks noChangeArrowheads="1"/>
          </p:cNvSpPr>
          <p:nvPr/>
        </p:nvSpPr>
        <p:spPr bwMode="auto">
          <a:xfrm>
            <a:off x="2255838" y="1201738"/>
            <a:ext cx="923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ndParaRPr>
          </a:p>
          <a:p>
            <a:pPr eaLnBrk="1" hangingPunct="1"/>
            <a:r>
              <a:rPr lang="en-US" altLang="ja-JP" sz="1200">
                <a:solidFill>
                  <a:srgbClr val="000000"/>
                </a:solidFill>
              </a:rPr>
              <a:t>Smart Navy</a:t>
            </a:r>
          </a:p>
        </p:txBody>
      </p:sp>
      <p:sp>
        <p:nvSpPr>
          <p:cNvPr id="55" name="Text Box 63"/>
          <p:cNvSpPr txBox="1">
            <a:spLocks noChangeArrowheads="1"/>
          </p:cNvSpPr>
          <p:nvPr/>
        </p:nvSpPr>
        <p:spPr bwMode="auto">
          <a:xfrm>
            <a:off x="3705225" y="1201738"/>
            <a:ext cx="838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ndParaRPr>
          </a:p>
          <a:p>
            <a:pPr eaLnBrk="1" hangingPunct="1"/>
            <a:r>
              <a:rPr lang="en-US" altLang="ja-JP" sz="1200">
                <a:solidFill>
                  <a:srgbClr val="000000"/>
                </a:solidFill>
              </a:rPr>
              <a:t>Smart Blue</a:t>
            </a:r>
          </a:p>
        </p:txBody>
      </p:sp>
      <p:sp>
        <p:nvSpPr>
          <p:cNvPr id="56" name="Text Box 64"/>
          <p:cNvSpPr txBox="1">
            <a:spLocks noChangeArrowheads="1"/>
          </p:cNvSpPr>
          <p:nvPr/>
        </p:nvSpPr>
        <p:spPr bwMode="auto">
          <a:xfrm>
            <a:off x="5164138" y="1196975"/>
            <a:ext cx="9255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ndParaRPr>
          </a:p>
          <a:p>
            <a:pPr eaLnBrk="1" hangingPunct="1"/>
            <a:r>
              <a:rPr lang="en-US" altLang="ja-JP" sz="1200">
                <a:solidFill>
                  <a:srgbClr val="000000"/>
                </a:solidFill>
              </a:rPr>
              <a:t>Delightful Yellow</a:t>
            </a:r>
          </a:p>
        </p:txBody>
      </p:sp>
      <p:sp>
        <p:nvSpPr>
          <p:cNvPr id="57" name="Text Box 65"/>
          <p:cNvSpPr txBox="1">
            <a:spLocks noChangeArrowheads="1"/>
          </p:cNvSpPr>
          <p:nvPr/>
        </p:nvSpPr>
        <p:spPr bwMode="auto">
          <a:xfrm>
            <a:off x="6634163" y="1196975"/>
            <a:ext cx="774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ndParaRPr>
          </a:p>
          <a:p>
            <a:pPr eaLnBrk="1" hangingPunct="1"/>
            <a:r>
              <a:rPr lang="en-US" altLang="ja-JP" sz="1200">
                <a:solidFill>
                  <a:srgbClr val="000000"/>
                </a:solidFill>
              </a:rPr>
              <a:t>Dynamic Red</a:t>
            </a:r>
          </a:p>
        </p:txBody>
      </p:sp>
      <p:sp>
        <p:nvSpPr>
          <p:cNvPr id="58" name="Text Box 67"/>
          <p:cNvSpPr txBox="1">
            <a:spLocks noChangeArrowheads="1"/>
          </p:cNvSpPr>
          <p:nvPr/>
        </p:nvSpPr>
        <p:spPr bwMode="auto">
          <a:xfrm>
            <a:off x="793750" y="4210050"/>
            <a:ext cx="1217613"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altLang="ja-JP" sz="1200" smtClean="0">
                <a:solidFill>
                  <a:srgbClr val="000000"/>
                </a:solidFill>
              </a:rPr>
              <a:t>Supportive Colors</a:t>
            </a:r>
          </a:p>
        </p:txBody>
      </p:sp>
      <p:sp>
        <p:nvSpPr>
          <p:cNvPr id="59" name="Text Box 68"/>
          <p:cNvSpPr txBox="1">
            <a:spLocks noChangeArrowheads="1"/>
          </p:cNvSpPr>
          <p:nvPr/>
        </p:nvSpPr>
        <p:spPr bwMode="auto">
          <a:xfrm>
            <a:off x="309563" y="2312988"/>
            <a:ext cx="195262"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altLang="ja-JP" sz="1000" smtClean="0">
                <a:solidFill>
                  <a:srgbClr val="000000"/>
                </a:solidFill>
              </a:rPr>
              <a:t>+ K</a:t>
            </a:r>
          </a:p>
        </p:txBody>
      </p:sp>
      <p:sp>
        <p:nvSpPr>
          <p:cNvPr id="60" name="Text Box 69"/>
          <p:cNvSpPr txBox="1">
            <a:spLocks noChangeArrowheads="1"/>
          </p:cNvSpPr>
          <p:nvPr/>
        </p:nvSpPr>
        <p:spPr bwMode="auto">
          <a:xfrm>
            <a:off x="290513" y="2708275"/>
            <a:ext cx="2540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altLang="ja-JP" sz="1000" smtClean="0">
                <a:solidFill>
                  <a:srgbClr val="000000"/>
                </a:solidFill>
              </a:rPr>
              <a:t>80%</a:t>
            </a:r>
          </a:p>
        </p:txBody>
      </p:sp>
      <p:sp>
        <p:nvSpPr>
          <p:cNvPr id="61" name="Text Box 70"/>
          <p:cNvSpPr txBox="1">
            <a:spLocks noChangeArrowheads="1"/>
          </p:cNvSpPr>
          <p:nvPr/>
        </p:nvSpPr>
        <p:spPr bwMode="auto">
          <a:xfrm>
            <a:off x="288925" y="3033713"/>
            <a:ext cx="2540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altLang="ja-JP" sz="1000" smtClean="0">
                <a:solidFill>
                  <a:srgbClr val="000000"/>
                </a:solidFill>
              </a:rPr>
              <a:t>60%</a:t>
            </a:r>
          </a:p>
        </p:txBody>
      </p:sp>
      <p:sp>
        <p:nvSpPr>
          <p:cNvPr id="62" name="Text Box 71"/>
          <p:cNvSpPr txBox="1">
            <a:spLocks noChangeArrowheads="1"/>
          </p:cNvSpPr>
          <p:nvPr/>
        </p:nvSpPr>
        <p:spPr bwMode="auto">
          <a:xfrm>
            <a:off x="288925" y="3357563"/>
            <a:ext cx="2540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altLang="ja-JP" sz="1000" smtClean="0">
                <a:solidFill>
                  <a:srgbClr val="000000"/>
                </a:solidFill>
              </a:rPr>
              <a:t>40%</a:t>
            </a:r>
          </a:p>
        </p:txBody>
      </p:sp>
      <p:sp>
        <p:nvSpPr>
          <p:cNvPr id="63" name="Text Box 72"/>
          <p:cNvSpPr txBox="1">
            <a:spLocks noChangeArrowheads="1"/>
          </p:cNvSpPr>
          <p:nvPr/>
        </p:nvSpPr>
        <p:spPr bwMode="auto">
          <a:xfrm>
            <a:off x="285750" y="3683000"/>
            <a:ext cx="255588"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altLang="ja-JP" sz="1000" smtClean="0">
                <a:solidFill>
                  <a:srgbClr val="000000"/>
                </a:solidFill>
              </a:rPr>
              <a:t>20%</a:t>
            </a:r>
          </a:p>
        </p:txBody>
      </p:sp>
      <p:sp>
        <p:nvSpPr>
          <p:cNvPr id="64" name="Text Box 73"/>
          <p:cNvSpPr txBox="1">
            <a:spLocks noChangeArrowheads="1"/>
          </p:cNvSpPr>
          <p:nvPr/>
        </p:nvSpPr>
        <p:spPr bwMode="auto">
          <a:xfrm>
            <a:off x="793750" y="4868863"/>
            <a:ext cx="2254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altLang="ja-JP" sz="1000" smtClean="0">
                <a:solidFill>
                  <a:srgbClr val="000000"/>
                </a:solidFill>
              </a:rPr>
              <a:t>K20</a:t>
            </a:r>
          </a:p>
        </p:txBody>
      </p:sp>
      <p:sp>
        <p:nvSpPr>
          <p:cNvPr id="65" name="Text Box 74"/>
          <p:cNvSpPr txBox="1">
            <a:spLocks noChangeArrowheads="1"/>
          </p:cNvSpPr>
          <p:nvPr/>
        </p:nvSpPr>
        <p:spPr bwMode="auto">
          <a:xfrm>
            <a:off x="2255838" y="4868863"/>
            <a:ext cx="2254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altLang="ja-JP" sz="1000" smtClean="0">
                <a:solidFill>
                  <a:srgbClr val="000000"/>
                </a:solidFill>
              </a:rPr>
              <a:t>K40</a:t>
            </a:r>
          </a:p>
        </p:txBody>
      </p:sp>
      <p:sp>
        <p:nvSpPr>
          <p:cNvPr id="66" name="Text Box 75"/>
          <p:cNvSpPr txBox="1">
            <a:spLocks noChangeArrowheads="1"/>
          </p:cNvSpPr>
          <p:nvPr/>
        </p:nvSpPr>
        <p:spPr bwMode="auto">
          <a:xfrm>
            <a:off x="3703638" y="4868863"/>
            <a:ext cx="2254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altLang="ja-JP" sz="1000" smtClean="0">
                <a:solidFill>
                  <a:srgbClr val="000000"/>
                </a:solidFill>
              </a:rPr>
              <a:t>K60</a:t>
            </a:r>
          </a:p>
        </p:txBody>
      </p:sp>
      <p:sp>
        <p:nvSpPr>
          <p:cNvPr id="67" name="Text Box 76"/>
          <p:cNvSpPr txBox="1">
            <a:spLocks noChangeArrowheads="1"/>
          </p:cNvSpPr>
          <p:nvPr/>
        </p:nvSpPr>
        <p:spPr bwMode="auto">
          <a:xfrm>
            <a:off x="5180013" y="4868863"/>
            <a:ext cx="2254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altLang="ja-JP" sz="1000" smtClean="0">
                <a:solidFill>
                  <a:srgbClr val="000000"/>
                </a:solidFill>
              </a:rPr>
              <a:t>K80</a:t>
            </a:r>
          </a:p>
        </p:txBody>
      </p:sp>
      <p:sp>
        <p:nvSpPr>
          <p:cNvPr id="68" name="Text Box 77"/>
          <p:cNvSpPr txBox="1">
            <a:spLocks noChangeArrowheads="1"/>
          </p:cNvSpPr>
          <p:nvPr/>
        </p:nvSpPr>
        <p:spPr bwMode="auto">
          <a:xfrm>
            <a:off x="6665913" y="4868863"/>
            <a:ext cx="2952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altLang="ja-JP" sz="1000" smtClean="0">
                <a:solidFill>
                  <a:srgbClr val="000000"/>
                </a:solidFill>
              </a:rPr>
              <a:t>K100</a:t>
            </a:r>
          </a:p>
        </p:txBody>
      </p:sp>
      <p:sp>
        <p:nvSpPr>
          <p:cNvPr id="69" name="Rectangle 32"/>
          <p:cNvSpPr>
            <a:spLocks noChangeArrowheads="1"/>
          </p:cNvSpPr>
          <p:nvPr/>
        </p:nvSpPr>
        <p:spPr bwMode="auto">
          <a:xfrm>
            <a:off x="793750" y="1628775"/>
            <a:ext cx="1314450" cy="4778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71" name="Text Box 62"/>
          <p:cNvSpPr txBox="1">
            <a:spLocks noChangeArrowheads="1"/>
          </p:cNvSpPr>
          <p:nvPr/>
        </p:nvSpPr>
        <p:spPr bwMode="auto">
          <a:xfrm>
            <a:off x="822325" y="1201738"/>
            <a:ext cx="923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ndParaRPr>
          </a:p>
          <a:p>
            <a:pPr eaLnBrk="1" hangingPunct="1"/>
            <a:r>
              <a:rPr lang="en-US" altLang="ja-JP" sz="1200">
                <a:solidFill>
                  <a:srgbClr val="000000"/>
                </a:solidFill>
              </a:rPr>
              <a:t>Human Blue</a:t>
            </a:r>
          </a:p>
        </p:txBody>
      </p:sp>
      <p:sp>
        <p:nvSpPr>
          <p:cNvPr id="72" name="TextBox 83"/>
          <p:cNvSpPr txBox="1"/>
          <p:nvPr/>
        </p:nvSpPr>
        <p:spPr>
          <a:xfrm>
            <a:off x="8123238" y="1628775"/>
            <a:ext cx="1584325" cy="323850"/>
          </a:xfrm>
          <a:prstGeom prst="rect">
            <a:avLst/>
          </a:prstGeom>
          <a:noFill/>
          <a:ln w="12700">
            <a:solidFill>
              <a:schemeClr val="accent5"/>
            </a:solidFill>
          </a:ln>
        </p:spPr>
        <p:txBody>
          <a:bodyPr rIns="0">
            <a:spAutoFit/>
          </a:bodyPr>
          <a:lstStyle/>
          <a:p>
            <a:pPr>
              <a:defRPr/>
            </a:pPr>
            <a:r>
              <a:rPr kumimoji="1" lang="en-US" sz="900" dirty="0">
                <a:solidFill>
                  <a:srgbClr val="FF0000"/>
                </a:solidFill>
                <a:latin typeface="Arial"/>
                <a:ea typeface="HGP創英角ｺﾞｼｯｸUB" pitchFamily="50" charset="-128"/>
                <a:cs typeface="Arial"/>
              </a:rPr>
              <a:t>Theme Color</a:t>
            </a:r>
          </a:p>
          <a:p>
            <a:pPr>
              <a:defRPr/>
            </a:pPr>
            <a:r>
              <a:rPr kumimoji="1" lang="en-US" sz="600" dirty="0">
                <a:solidFill>
                  <a:srgbClr val="FF0000"/>
                </a:solidFill>
                <a:latin typeface="Arial"/>
                <a:ea typeface="HGP創英角ｺﾞｼｯｸUB" pitchFamily="50" charset="-128"/>
                <a:cs typeface="Arial"/>
              </a:rPr>
              <a:t>   (11)  (6) (11)  (5)  (0)  (1)  (2)  (3)  (4)</a:t>
            </a:r>
          </a:p>
        </p:txBody>
      </p:sp>
      <p:pic>
        <p:nvPicPr>
          <p:cNvPr id="73" name="Picture 91" descr="Screen shot 2011-11-22 at 2.50.37 PM.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23238" y="1965325"/>
            <a:ext cx="158432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 name="Text Box 94"/>
          <p:cNvSpPr txBox="1">
            <a:spLocks noChangeArrowheads="1"/>
          </p:cNvSpPr>
          <p:nvPr/>
        </p:nvSpPr>
        <p:spPr bwMode="auto">
          <a:xfrm>
            <a:off x="8154988" y="3497263"/>
            <a:ext cx="1204912"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kumimoji="1" lang="en-US" altLang="ja-JP" sz="900">
                <a:solidFill>
                  <a:srgbClr val="000000"/>
                </a:solidFill>
                <a:ea typeface="HGP創英角ｺﾞｼｯｸUB"/>
                <a:cs typeface="HGP創英角ｺﾞｼｯｸUB"/>
              </a:rPr>
              <a:t>Color palette for graphs</a:t>
            </a:r>
            <a:endParaRPr kumimoji="1" lang="ja-JP" altLang="en-US" sz="900">
              <a:solidFill>
                <a:srgbClr val="FF0000"/>
              </a:solidFill>
              <a:ea typeface="HGP創英角ｺﾞｼｯｸUB"/>
              <a:cs typeface="HGP創英角ｺﾞｼｯｸUB"/>
            </a:endParaRPr>
          </a:p>
        </p:txBody>
      </p:sp>
      <p:grpSp>
        <p:nvGrpSpPr>
          <p:cNvPr id="75" name="Group 106"/>
          <p:cNvGrpSpPr>
            <a:grpSpLocks/>
          </p:cNvGrpSpPr>
          <p:nvPr/>
        </p:nvGrpSpPr>
        <p:grpSpPr bwMode="auto">
          <a:xfrm>
            <a:off x="8075613" y="3636963"/>
            <a:ext cx="1714500" cy="2128837"/>
            <a:chOff x="8772146" y="3909741"/>
            <a:chExt cx="1872208" cy="2520280"/>
          </a:xfrm>
        </p:grpSpPr>
        <p:pic>
          <p:nvPicPr>
            <p:cNvPr id="76" name="Picture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72146" y="3909741"/>
              <a:ext cx="1872208" cy="2520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 name="Rectangle 128"/>
            <p:cNvSpPr>
              <a:spLocks noChangeArrowheads="1"/>
            </p:cNvSpPr>
            <p:nvPr/>
          </p:nvSpPr>
          <p:spPr bwMode="auto">
            <a:xfrm>
              <a:off x="9059911" y="4120234"/>
              <a:ext cx="539126" cy="180423"/>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8000" tIns="0" rIns="1800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r>
                <a:rPr lang="en-US" altLang="ja-JP" sz="700" smtClean="0">
                  <a:solidFill>
                    <a:srgbClr val="000000"/>
                  </a:solidFill>
                </a:rPr>
                <a:t>Automatic</a:t>
              </a:r>
            </a:p>
          </p:txBody>
        </p:sp>
        <p:sp>
          <p:nvSpPr>
            <p:cNvPr id="78" name="Rectangle 129"/>
            <p:cNvSpPr>
              <a:spLocks noChangeArrowheads="1"/>
            </p:cNvSpPr>
            <p:nvPr/>
          </p:nvSpPr>
          <p:spPr bwMode="auto">
            <a:xfrm>
              <a:off x="8891759" y="3968002"/>
              <a:ext cx="348439" cy="122162"/>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8000" tIns="10800" rIns="18000" bIns="1080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r>
                <a:rPr lang="en-US" altLang="ja-JP" sz="700" smtClean="0">
                  <a:solidFill>
                    <a:srgbClr val="000000"/>
                  </a:solidFill>
                </a:rPr>
                <a:t>Area</a:t>
              </a:r>
            </a:p>
          </p:txBody>
        </p:sp>
        <p:sp>
          <p:nvSpPr>
            <p:cNvPr id="79" name="Rectangle 130"/>
            <p:cNvSpPr>
              <a:spLocks noChangeArrowheads="1"/>
            </p:cNvSpPr>
            <p:nvPr/>
          </p:nvSpPr>
          <p:spPr bwMode="auto">
            <a:xfrm>
              <a:off x="9082447" y="4306295"/>
              <a:ext cx="646606" cy="180423"/>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8000" tIns="10800" rIns="18000" bIns="1080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altLang="ja-JP" sz="700" smtClean="0">
                  <a:solidFill>
                    <a:srgbClr val="000000"/>
                  </a:solidFill>
                </a:rPr>
                <a:t>None</a:t>
              </a:r>
            </a:p>
          </p:txBody>
        </p:sp>
        <p:sp>
          <p:nvSpPr>
            <p:cNvPr id="80" name="Rectangle 131"/>
            <p:cNvSpPr>
              <a:spLocks noChangeArrowheads="1"/>
            </p:cNvSpPr>
            <p:nvPr/>
          </p:nvSpPr>
          <p:spPr bwMode="auto">
            <a:xfrm>
              <a:off x="9210728" y="5948894"/>
              <a:ext cx="972509" cy="14283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8000" tIns="10800" rIns="18000" bIns="1080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lnSpc>
                  <a:spcPct val="80000"/>
                </a:lnSpc>
              </a:pPr>
              <a:r>
                <a:rPr lang="en-US" altLang="ja-JP" sz="900">
                  <a:solidFill>
                    <a:srgbClr val="000000"/>
                  </a:solidFill>
                </a:rPr>
                <a:t>Fill Effects…</a:t>
              </a:r>
            </a:p>
          </p:txBody>
        </p:sp>
      </p:grpSp>
      <p:sp>
        <p:nvSpPr>
          <p:cNvPr id="81" name="TextBox 107"/>
          <p:cNvSpPr txBox="1"/>
          <p:nvPr/>
        </p:nvSpPr>
        <p:spPr>
          <a:xfrm>
            <a:off x="8180388" y="4144963"/>
            <a:ext cx="158750" cy="131762"/>
          </a:xfrm>
          <a:prstGeom prst="rect">
            <a:avLst/>
          </a:prstGeom>
          <a:noFill/>
          <a:ln w="12700">
            <a:solidFill>
              <a:schemeClr val="accent5"/>
            </a:solidFill>
          </a:ln>
        </p:spPr>
        <p:txBody>
          <a:bodyPr lIns="0" tIns="0" rIns="0" bIns="0" anchor="ctr"/>
          <a:lstStyle/>
          <a:p>
            <a:pPr algn="ctr">
              <a:defRPr/>
            </a:pPr>
            <a:r>
              <a:rPr kumimoji="1" lang="en-US" sz="600" dirty="0">
                <a:solidFill>
                  <a:srgbClr val="FF0000"/>
                </a:solidFill>
                <a:latin typeface="Arial"/>
                <a:ea typeface="HGP創英角ｺﾞｼｯｸUB" pitchFamily="50" charset="-128"/>
                <a:cs typeface="Arial"/>
              </a:rPr>
              <a:t>(11)</a:t>
            </a:r>
          </a:p>
        </p:txBody>
      </p:sp>
      <p:sp>
        <p:nvSpPr>
          <p:cNvPr id="82" name="TextBox 108"/>
          <p:cNvSpPr txBox="1"/>
          <p:nvPr/>
        </p:nvSpPr>
        <p:spPr>
          <a:xfrm>
            <a:off x="9628188" y="4132263"/>
            <a:ext cx="158750" cy="606425"/>
          </a:xfrm>
          <a:prstGeom prst="rect">
            <a:avLst/>
          </a:prstGeom>
          <a:solidFill>
            <a:schemeClr val="bg1"/>
          </a:solidFill>
          <a:ln w="12700">
            <a:solidFill>
              <a:schemeClr val="accent5"/>
            </a:solidFill>
          </a:ln>
        </p:spPr>
        <p:txBody>
          <a:bodyPr lIns="0" tIns="0" rIns="0" bIns="0" anchor="ctr"/>
          <a:lstStyle/>
          <a:p>
            <a:pPr algn="ctr">
              <a:spcBef>
                <a:spcPts val="300"/>
              </a:spcBef>
              <a:defRPr/>
            </a:pPr>
            <a:r>
              <a:rPr kumimoji="1" lang="en-US" sz="600" dirty="0">
                <a:solidFill>
                  <a:srgbClr val="FF0000"/>
                </a:solidFill>
                <a:latin typeface="Arial"/>
                <a:ea typeface="HGP創英角ｺﾞｼｯｸUB" pitchFamily="50" charset="-128"/>
                <a:cs typeface="Arial"/>
              </a:rPr>
              <a:t>(10)</a:t>
            </a:r>
          </a:p>
          <a:p>
            <a:pPr algn="ctr">
              <a:spcBef>
                <a:spcPts val="300"/>
              </a:spcBef>
              <a:defRPr/>
            </a:pPr>
            <a:r>
              <a:rPr kumimoji="1" lang="en-US" sz="600" dirty="0">
                <a:solidFill>
                  <a:srgbClr val="FF0000"/>
                </a:solidFill>
                <a:latin typeface="Arial"/>
                <a:ea typeface="HGP創英角ｺﾞｼｯｸUB" pitchFamily="50" charset="-128"/>
                <a:cs typeface="Arial"/>
              </a:rPr>
              <a:t>(9)</a:t>
            </a:r>
          </a:p>
          <a:p>
            <a:pPr algn="ctr">
              <a:spcBef>
                <a:spcPts val="300"/>
              </a:spcBef>
              <a:defRPr/>
            </a:pPr>
            <a:r>
              <a:rPr kumimoji="1" lang="en-US" sz="600" dirty="0">
                <a:solidFill>
                  <a:srgbClr val="FF0000"/>
                </a:solidFill>
                <a:latin typeface="Arial"/>
                <a:ea typeface="HGP創英角ｺﾞｼｯｸUB" pitchFamily="50" charset="-128"/>
                <a:cs typeface="Arial"/>
              </a:rPr>
              <a:t>(8)</a:t>
            </a:r>
          </a:p>
          <a:p>
            <a:pPr algn="ctr">
              <a:spcBef>
                <a:spcPts val="300"/>
              </a:spcBef>
              <a:defRPr/>
            </a:pPr>
            <a:r>
              <a:rPr kumimoji="1" lang="en-US" sz="600" dirty="0">
                <a:solidFill>
                  <a:srgbClr val="FF0000"/>
                </a:solidFill>
                <a:latin typeface="Arial"/>
                <a:ea typeface="HGP創英角ｺﾞｼｯｸUB" pitchFamily="50" charset="-128"/>
                <a:cs typeface="Arial"/>
              </a:rPr>
              <a:t>(7)</a:t>
            </a:r>
          </a:p>
        </p:txBody>
      </p:sp>
      <p:sp>
        <p:nvSpPr>
          <p:cNvPr id="83" name="TextBox 109"/>
          <p:cNvSpPr txBox="1"/>
          <p:nvPr/>
        </p:nvSpPr>
        <p:spPr>
          <a:xfrm>
            <a:off x="8361363" y="4799013"/>
            <a:ext cx="754062" cy="152400"/>
          </a:xfrm>
          <a:prstGeom prst="rect">
            <a:avLst/>
          </a:prstGeom>
          <a:solidFill>
            <a:srgbClr val="FFFFFF"/>
          </a:solidFill>
          <a:ln w="12700">
            <a:solidFill>
              <a:schemeClr val="accent5"/>
            </a:solidFill>
          </a:ln>
        </p:spPr>
        <p:txBody>
          <a:bodyPr lIns="0" tIns="0" rIns="0" bIns="0" anchor="ctr"/>
          <a:lstStyle/>
          <a:p>
            <a:pPr algn="ctr">
              <a:defRPr/>
            </a:pPr>
            <a:r>
              <a:rPr kumimoji="1" lang="en-US" sz="600" dirty="0">
                <a:solidFill>
                  <a:srgbClr val="FF0000"/>
                </a:solidFill>
                <a:latin typeface="Arial"/>
                <a:ea typeface="HGP創英角ｺﾞｼｯｸUB" pitchFamily="50" charset="-128"/>
                <a:cs typeface="Arial"/>
              </a:rPr>
              <a:t>(5)  (1)  (3)  (4)   (6)</a:t>
            </a:r>
          </a:p>
        </p:txBody>
      </p:sp>
      <p:sp>
        <p:nvSpPr>
          <p:cNvPr id="84" name="TextBox 101"/>
          <p:cNvSpPr txBox="1">
            <a:spLocks noChangeArrowheads="1"/>
          </p:cNvSpPr>
          <p:nvPr/>
        </p:nvSpPr>
        <p:spPr bwMode="auto">
          <a:xfrm>
            <a:off x="831850" y="6751638"/>
            <a:ext cx="255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kumimoji="1" lang="en-US" altLang="it-IT" sz="600" smtClean="0">
                <a:solidFill>
                  <a:srgbClr val="000000"/>
                </a:solidFill>
                <a:ea typeface="HGP創英角ｺﾞｼｯｸUB"/>
                <a:cs typeface="HGP創英角ｺﾞｼｯｸUB"/>
              </a:rPr>
              <a:t>Copyright © 2012 NTT DATA</a:t>
            </a:r>
          </a:p>
        </p:txBody>
      </p:sp>
      <p:sp>
        <p:nvSpPr>
          <p:cNvPr id="85" name="TextBox 102"/>
          <p:cNvSpPr txBox="1">
            <a:spLocks noChangeArrowheads="1"/>
          </p:cNvSpPr>
          <p:nvPr/>
        </p:nvSpPr>
        <p:spPr bwMode="auto">
          <a:xfrm>
            <a:off x="9590088" y="6751638"/>
            <a:ext cx="315912"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86C34A0B-A79E-4360-A288-CFA7F31155DF}"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pic>
        <p:nvPicPr>
          <p:cNvPr id="86" name="Picture 111" descr="NTT_logo_RGB.png"/>
          <p:cNvPicPr>
            <a:picLocks noChangeAspect="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p:cNvSpPr>
            <a:spLocks noGrp="1"/>
          </p:cNvSpPr>
          <p:nvPr>
            <p:ph type="title"/>
          </p:nvPr>
        </p:nvSpPr>
        <p:spPr>
          <a:xfrm>
            <a:off x="792482" y="0"/>
            <a:ext cx="7159837" cy="731520"/>
          </a:xfrm>
          <a:prstGeom prst="rect">
            <a:avLst/>
          </a:prstGeom>
        </p:spPr>
        <p:txBody>
          <a:bodyPr lIns="182880" anchor="ctr">
            <a:normAutofit/>
          </a:bodyPr>
          <a:lstStyle>
            <a:lvl1pPr>
              <a:spcAft>
                <a:spcPts val="0"/>
              </a:spcAft>
              <a:defRPr sz="2200" b="0" i="0" baseline="0">
                <a:latin typeface="Arial"/>
                <a:cs typeface="Arial"/>
              </a:defRPr>
            </a:lvl1pPr>
          </a:lstStyle>
          <a:p>
            <a:r>
              <a:rPr lang="it-IT" smtClean="0"/>
              <a:t>Fare clic per modificare lo stile del titolo</a:t>
            </a:r>
            <a:endParaRPr lang="en-US" dirty="0"/>
          </a:p>
        </p:txBody>
      </p:sp>
      <p:sp>
        <p:nvSpPr>
          <p:cNvPr id="70" name="Text Placeholder 69"/>
          <p:cNvSpPr>
            <a:spLocks noGrp="1"/>
          </p:cNvSpPr>
          <p:nvPr>
            <p:ph type="body" sz="quarter" idx="10"/>
          </p:nvPr>
        </p:nvSpPr>
        <p:spPr>
          <a:xfrm>
            <a:off x="793780" y="5549900"/>
            <a:ext cx="7187074" cy="977900"/>
          </a:xfrm>
          <a:prstGeom prst="rect">
            <a:avLst/>
          </a:prstGeom>
        </p:spPr>
        <p:txBody>
          <a:bodyPr vert="horz"/>
          <a:lstStyle>
            <a:lvl1pPr>
              <a:buFont typeface="Lucida Grande"/>
              <a:buChar char="-"/>
              <a:defRPr sz="900" baseline="0"/>
            </a:lvl1pPr>
            <a:lvl2pPr>
              <a:buFont typeface="Lucida Grande"/>
              <a:buChar char="-"/>
              <a:defRPr sz="900"/>
            </a:lvl2pPr>
            <a:lvl3pPr>
              <a:buFont typeface="Lucida Grande"/>
              <a:buChar char="-"/>
              <a:defRPr sz="900"/>
            </a:lvl3pPr>
            <a:lvl4pPr>
              <a:buFont typeface="Lucida Grande"/>
              <a:buChar char="-"/>
              <a:defRPr sz="900"/>
            </a:lvl4pPr>
            <a:lvl5pPr>
              <a:buFont typeface="Lucida Grande"/>
              <a:buChar char="-"/>
              <a:defRPr sz="900"/>
            </a:lvl5pPr>
          </a:lstStyle>
          <a:p>
            <a:pPr lvl="0"/>
            <a:r>
              <a:rPr lang="it-IT" smtClean="0"/>
              <a:t>Fare clic per modificare stili del testo dello schema</a:t>
            </a:r>
          </a:p>
          <a:p>
            <a:pPr lvl="1"/>
            <a:r>
              <a:rPr lang="it-IT" smtClean="0"/>
              <a:t>Secondo livello</a:t>
            </a:r>
          </a:p>
          <a:p>
            <a:pPr lvl="2"/>
            <a:r>
              <a:rPr lang="it-IT" smtClean="0"/>
              <a:t>Terzo livello</a:t>
            </a:r>
          </a:p>
        </p:txBody>
      </p:sp>
    </p:spTree>
    <p:extLst>
      <p:ext uri="{BB962C8B-B14F-4D97-AF65-F5344CB8AC3E}">
        <p14:creationId xmlns:p14="http://schemas.microsoft.com/office/powerpoint/2010/main" val="2655387515"/>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Brand Slide">
    <p:spTree>
      <p:nvGrpSpPr>
        <p:cNvPr id="1" name=""/>
        <p:cNvGrpSpPr/>
        <p:nvPr/>
      </p:nvGrpSpPr>
      <p:grpSpPr>
        <a:xfrm>
          <a:off x="0" y="0"/>
          <a:ext cx="0" cy="0"/>
          <a:chOff x="0" y="0"/>
          <a:chExt cx="0" cy="0"/>
        </a:xfrm>
      </p:grpSpPr>
      <p:sp>
        <p:nvSpPr>
          <p:cNvPr id="3" name="Rectangle 13"/>
          <p:cNvSpPr/>
          <p:nvPr/>
        </p:nvSpPr>
        <p:spPr>
          <a:xfrm>
            <a:off x="0" y="0"/>
            <a:ext cx="2754313" cy="6858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4" name="Picture 7" descr="NTT_Brand_Slid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157413"/>
            <a:ext cx="2754313"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5"/>
          <p:cNvSpPr txBox="1">
            <a:spLocks noChangeArrowheads="1"/>
          </p:cNvSpPr>
          <p:nvPr/>
        </p:nvSpPr>
        <p:spPr bwMode="auto">
          <a:xfrm>
            <a:off x="4127500" y="6751638"/>
            <a:ext cx="57515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r>
              <a:rPr kumimoji="1" lang="en-US" altLang="it-IT" sz="600" smtClean="0">
                <a:solidFill>
                  <a:srgbClr val="000000"/>
                </a:solidFill>
                <a:ea typeface="HGP創英角ｺﾞｼｯｸUB"/>
                <a:cs typeface="HGP創英角ｺﾞｼｯｸUB"/>
              </a:rPr>
              <a:t>This document contains confidential Company information. Do not disclose it to third parties without permission from the Company.</a:t>
            </a:r>
          </a:p>
        </p:txBody>
      </p:sp>
      <p:sp>
        <p:nvSpPr>
          <p:cNvPr id="6" name="TextBox 12"/>
          <p:cNvSpPr txBox="1">
            <a:spLocks noChangeArrowheads="1"/>
          </p:cNvSpPr>
          <p:nvPr/>
        </p:nvSpPr>
        <p:spPr bwMode="auto">
          <a:xfrm>
            <a:off x="0" y="6751638"/>
            <a:ext cx="25590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kumimoji="1" lang="en-US" altLang="it-IT" sz="600" smtClean="0">
                <a:solidFill>
                  <a:srgbClr val="000000"/>
                </a:solidFill>
                <a:ea typeface="HGP創英角ｺﾞｼｯｸUB"/>
                <a:cs typeface="HGP創英角ｺﾞｼｯｸUB"/>
              </a:rPr>
              <a:t>Copyright © 2012 NTT DATA</a:t>
            </a:r>
          </a:p>
        </p:txBody>
      </p:sp>
      <p:pic>
        <p:nvPicPr>
          <p:cNvPr id="8" name="Picture 9" descr="NTT_BrandMessage_Lockup_Aligned_Right_RGB_111129_jal.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84588" y="2795588"/>
            <a:ext cx="5278437"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8"/>
          <p:cNvSpPr>
            <a:spLocks noGrp="1"/>
          </p:cNvSpPr>
          <p:nvPr>
            <p:ph sz="quarter" idx="17"/>
          </p:nvPr>
        </p:nvSpPr>
        <p:spPr>
          <a:xfrm>
            <a:off x="6376987" y="6457953"/>
            <a:ext cx="3501496" cy="254569"/>
          </a:xfrm>
          <a:prstGeom prst="rect">
            <a:avLst/>
          </a:prstGeom>
        </p:spPr>
        <p:txBody>
          <a:bodyPr vert="horz"/>
          <a:lstStyle>
            <a:lvl1pPr algn="r">
              <a:buNone/>
              <a:defRPr sz="900" baseline="0">
                <a:solidFill>
                  <a:schemeClr val="tx1"/>
                </a:solidFill>
              </a:defRPr>
            </a:lvl1pPr>
            <a:lvl2pPr>
              <a:defRPr sz="900"/>
            </a:lvl2pPr>
            <a:lvl3pPr>
              <a:defRPr sz="900"/>
            </a:lvl3pPr>
            <a:lvl4pPr>
              <a:defRPr sz="900"/>
            </a:lvl4pPr>
            <a:lvl5pPr>
              <a:defRPr sz="900"/>
            </a:lvl5pPr>
          </a:lstStyle>
          <a:p>
            <a:pPr lvl="0"/>
            <a:r>
              <a:rPr lang="it-IT" smtClean="0"/>
              <a:t>Fare clic per modificare stili del testo dello schema</a:t>
            </a:r>
          </a:p>
        </p:txBody>
      </p:sp>
    </p:spTree>
    <p:extLst>
      <p:ext uri="{BB962C8B-B14F-4D97-AF65-F5344CB8AC3E}">
        <p14:creationId xmlns:p14="http://schemas.microsoft.com/office/powerpoint/2010/main" val="14369294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5032386"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5032386"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3"/>
          <p:cNvSpPr>
            <a:spLocks noGrp="1"/>
          </p:cNvSpPr>
          <p:nvPr>
            <p:ph type="dt" sz="half" idx="10"/>
          </p:nvPr>
        </p:nvSpPr>
        <p:spPr/>
        <p:txBody>
          <a:bodyPr/>
          <a:lstStyle>
            <a:lvl1pPr>
              <a:defRPr/>
            </a:lvl1pPr>
          </a:lstStyle>
          <a:p>
            <a:fld id="{441268D1-E63C-488F-822F-C9C7C243803F}" type="datetimeFigureOut">
              <a:rPr lang="it-IT" altLang="it-IT"/>
              <a:pPr/>
              <a:t>02/12/2014</a:t>
            </a:fld>
            <a:endParaRPr lang="it-IT" altLang="it-IT"/>
          </a:p>
        </p:txBody>
      </p:sp>
      <p:sp>
        <p:nvSpPr>
          <p:cNvPr id="8" name="Segnaposto piè di pagina 4"/>
          <p:cNvSpPr>
            <a:spLocks noGrp="1"/>
          </p:cNvSpPr>
          <p:nvPr>
            <p:ph type="ftr" sz="quarter" idx="11"/>
          </p:nvPr>
        </p:nvSpPr>
        <p:spPr/>
        <p:txBody>
          <a:bodyPr/>
          <a:lstStyle>
            <a:lvl1pPr>
              <a:defRPr/>
            </a:lvl1pPr>
          </a:lstStyle>
          <a:p>
            <a:endParaRPr lang="it-IT" altLang="it-IT"/>
          </a:p>
        </p:txBody>
      </p:sp>
      <p:sp>
        <p:nvSpPr>
          <p:cNvPr id="9" name="Segnaposto numero diapositiva 5"/>
          <p:cNvSpPr>
            <a:spLocks noGrp="1"/>
          </p:cNvSpPr>
          <p:nvPr>
            <p:ph type="sldNum" sz="quarter" idx="12"/>
          </p:nvPr>
        </p:nvSpPr>
        <p:spPr/>
        <p:txBody>
          <a:bodyPr/>
          <a:lstStyle>
            <a:lvl1pPr>
              <a:defRPr/>
            </a:lvl1pPr>
          </a:lstStyle>
          <a:p>
            <a:fld id="{5BCF1BFE-F74A-4905-A960-A0EACFE1A881}" type="slidenum">
              <a:rPr lang="it-IT" altLang="it-IT"/>
              <a:pPr/>
              <a:t>‹#›</a:t>
            </a:fld>
            <a:endParaRPr lang="it-IT" altLang="it-IT"/>
          </a:p>
        </p:txBody>
      </p:sp>
    </p:spTree>
    <p:extLst>
      <p:ext uri="{BB962C8B-B14F-4D97-AF65-F5344CB8AC3E}">
        <p14:creationId xmlns:p14="http://schemas.microsoft.com/office/powerpoint/2010/main" val="26053224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3"/>
          <p:cNvSpPr>
            <a:spLocks noGrp="1"/>
          </p:cNvSpPr>
          <p:nvPr>
            <p:ph type="dt" sz="half" idx="10"/>
          </p:nvPr>
        </p:nvSpPr>
        <p:spPr/>
        <p:txBody>
          <a:bodyPr/>
          <a:lstStyle>
            <a:lvl1pPr>
              <a:defRPr/>
            </a:lvl1pPr>
          </a:lstStyle>
          <a:p>
            <a:fld id="{522B0DDA-6CA2-49D0-9615-B07D2C085325}" type="datetimeFigureOut">
              <a:rPr lang="it-IT" altLang="it-IT"/>
              <a:pPr/>
              <a:t>02/12/2014</a:t>
            </a:fld>
            <a:endParaRPr lang="it-IT" altLang="it-IT"/>
          </a:p>
        </p:txBody>
      </p:sp>
      <p:sp>
        <p:nvSpPr>
          <p:cNvPr id="4" name="Segnaposto piè di pagina 4"/>
          <p:cNvSpPr>
            <a:spLocks noGrp="1"/>
          </p:cNvSpPr>
          <p:nvPr>
            <p:ph type="ftr" sz="quarter" idx="11"/>
          </p:nvPr>
        </p:nvSpPr>
        <p:spPr/>
        <p:txBody>
          <a:bodyPr/>
          <a:lstStyle>
            <a:lvl1pPr>
              <a:defRPr/>
            </a:lvl1pPr>
          </a:lstStyle>
          <a:p>
            <a:endParaRPr lang="it-IT" altLang="it-IT"/>
          </a:p>
        </p:txBody>
      </p:sp>
      <p:sp>
        <p:nvSpPr>
          <p:cNvPr id="5" name="Segnaposto numero diapositiva 5"/>
          <p:cNvSpPr>
            <a:spLocks noGrp="1"/>
          </p:cNvSpPr>
          <p:nvPr>
            <p:ph type="sldNum" sz="quarter" idx="12"/>
          </p:nvPr>
        </p:nvSpPr>
        <p:spPr/>
        <p:txBody>
          <a:bodyPr/>
          <a:lstStyle>
            <a:lvl1pPr>
              <a:defRPr/>
            </a:lvl1pPr>
          </a:lstStyle>
          <a:p>
            <a:fld id="{9F7CE93C-11DE-4001-BA64-5D93B2A48C23}" type="slidenum">
              <a:rPr lang="it-IT" altLang="it-IT"/>
              <a:pPr/>
              <a:t>‹#›</a:t>
            </a:fld>
            <a:endParaRPr lang="it-IT" altLang="it-IT"/>
          </a:p>
        </p:txBody>
      </p:sp>
    </p:spTree>
    <p:extLst>
      <p:ext uri="{BB962C8B-B14F-4D97-AF65-F5344CB8AC3E}">
        <p14:creationId xmlns:p14="http://schemas.microsoft.com/office/powerpoint/2010/main" val="2748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3"/>
          <p:cNvSpPr>
            <a:spLocks noGrp="1"/>
          </p:cNvSpPr>
          <p:nvPr>
            <p:ph type="dt" sz="half" idx="10"/>
          </p:nvPr>
        </p:nvSpPr>
        <p:spPr/>
        <p:txBody>
          <a:bodyPr/>
          <a:lstStyle>
            <a:lvl1pPr>
              <a:defRPr/>
            </a:lvl1pPr>
          </a:lstStyle>
          <a:p>
            <a:fld id="{64B5BD4D-4842-4F40-92D1-40226251E49F}" type="datetimeFigureOut">
              <a:rPr lang="it-IT" altLang="it-IT"/>
              <a:pPr/>
              <a:t>02/12/2014</a:t>
            </a:fld>
            <a:endParaRPr lang="it-IT" altLang="it-IT"/>
          </a:p>
        </p:txBody>
      </p:sp>
      <p:sp>
        <p:nvSpPr>
          <p:cNvPr id="3" name="Segnaposto piè di pagina 4"/>
          <p:cNvSpPr>
            <a:spLocks noGrp="1"/>
          </p:cNvSpPr>
          <p:nvPr>
            <p:ph type="ftr" sz="quarter" idx="11"/>
          </p:nvPr>
        </p:nvSpPr>
        <p:spPr/>
        <p:txBody>
          <a:bodyPr/>
          <a:lstStyle>
            <a:lvl1pPr>
              <a:defRPr/>
            </a:lvl1pPr>
          </a:lstStyle>
          <a:p>
            <a:endParaRPr lang="it-IT" altLang="it-IT"/>
          </a:p>
        </p:txBody>
      </p:sp>
      <p:sp>
        <p:nvSpPr>
          <p:cNvPr id="4" name="Segnaposto numero diapositiva 5"/>
          <p:cNvSpPr>
            <a:spLocks noGrp="1"/>
          </p:cNvSpPr>
          <p:nvPr>
            <p:ph type="sldNum" sz="quarter" idx="12"/>
          </p:nvPr>
        </p:nvSpPr>
        <p:spPr/>
        <p:txBody>
          <a:bodyPr/>
          <a:lstStyle>
            <a:lvl1pPr>
              <a:defRPr/>
            </a:lvl1pPr>
          </a:lstStyle>
          <a:p>
            <a:fld id="{E7896494-F206-49AD-A9C8-7F950353C234}" type="slidenum">
              <a:rPr lang="it-IT" altLang="it-IT"/>
              <a:pPr/>
              <a:t>‹#›</a:t>
            </a:fld>
            <a:endParaRPr lang="it-IT" altLang="it-IT"/>
          </a:p>
        </p:txBody>
      </p:sp>
    </p:spTree>
    <p:extLst>
      <p:ext uri="{BB962C8B-B14F-4D97-AF65-F5344CB8AC3E}">
        <p14:creationId xmlns:p14="http://schemas.microsoft.com/office/powerpoint/2010/main" val="33220744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95308" y="273050"/>
            <a:ext cx="3259138"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873499" y="273070"/>
            <a:ext cx="553720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95308" y="1435103"/>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3"/>
          <p:cNvSpPr>
            <a:spLocks noGrp="1"/>
          </p:cNvSpPr>
          <p:nvPr>
            <p:ph type="dt" sz="half" idx="10"/>
          </p:nvPr>
        </p:nvSpPr>
        <p:spPr/>
        <p:txBody>
          <a:bodyPr/>
          <a:lstStyle>
            <a:lvl1pPr>
              <a:defRPr/>
            </a:lvl1pPr>
          </a:lstStyle>
          <a:p>
            <a:fld id="{146489AC-1C2D-42FB-8483-0C910C3CB9C9}" type="datetimeFigureOut">
              <a:rPr lang="it-IT" altLang="it-IT"/>
              <a:pPr/>
              <a:t>02/12/2014</a:t>
            </a:fld>
            <a:endParaRPr lang="it-IT" altLang="it-IT"/>
          </a:p>
        </p:txBody>
      </p:sp>
      <p:sp>
        <p:nvSpPr>
          <p:cNvPr id="6" name="Segnaposto piè di pagina 4"/>
          <p:cNvSpPr>
            <a:spLocks noGrp="1"/>
          </p:cNvSpPr>
          <p:nvPr>
            <p:ph type="ftr" sz="quarter" idx="11"/>
          </p:nvPr>
        </p:nvSpPr>
        <p:spPr/>
        <p:txBody>
          <a:bodyPr/>
          <a:lstStyle>
            <a:lvl1pPr>
              <a:defRPr/>
            </a:lvl1pPr>
          </a:lstStyle>
          <a:p>
            <a:endParaRPr lang="it-IT" altLang="it-IT"/>
          </a:p>
        </p:txBody>
      </p:sp>
      <p:sp>
        <p:nvSpPr>
          <p:cNvPr id="7" name="Segnaposto numero diapositiva 5"/>
          <p:cNvSpPr>
            <a:spLocks noGrp="1"/>
          </p:cNvSpPr>
          <p:nvPr>
            <p:ph type="sldNum" sz="quarter" idx="12"/>
          </p:nvPr>
        </p:nvSpPr>
        <p:spPr/>
        <p:txBody>
          <a:bodyPr/>
          <a:lstStyle>
            <a:lvl1pPr>
              <a:defRPr/>
            </a:lvl1pPr>
          </a:lstStyle>
          <a:p>
            <a:fld id="{ACCFAA3A-D3F5-45A8-B62F-2387F40393B5}" type="slidenum">
              <a:rPr lang="it-IT" altLang="it-IT"/>
              <a:pPr/>
              <a:t>‹#›</a:t>
            </a:fld>
            <a:endParaRPr lang="it-IT" altLang="it-IT"/>
          </a:p>
        </p:txBody>
      </p:sp>
    </p:spTree>
    <p:extLst>
      <p:ext uri="{BB962C8B-B14F-4D97-AF65-F5344CB8AC3E}">
        <p14:creationId xmlns:p14="http://schemas.microsoft.com/office/powerpoint/2010/main" val="41790263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941513" y="4800600"/>
            <a:ext cx="59436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941513" y="612775"/>
            <a:ext cx="59436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t-IT" noProof="0"/>
          </a:p>
        </p:txBody>
      </p:sp>
      <p:sp>
        <p:nvSpPr>
          <p:cNvPr id="4" name="Segnaposto testo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3"/>
          <p:cNvSpPr>
            <a:spLocks noGrp="1"/>
          </p:cNvSpPr>
          <p:nvPr>
            <p:ph type="dt" sz="half" idx="10"/>
          </p:nvPr>
        </p:nvSpPr>
        <p:spPr/>
        <p:txBody>
          <a:bodyPr/>
          <a:lstStyle>
            <a:lvl1pPr>
              <a:defRPr/>
            </a:lvl1pPr>
          </a:lstStyle>
          <a:p>
            <a:fld id="{F6F498A0-7ADB-4B5F-8E18-A9BFEF0E7ED0}" type="datetimeFigureOut">
              <a:rPr lang="it-IT" altLang="it-IT"/>
              <a:pPr/>
              <a:t>02/12/2014</a:t>
            </a:fld>
            <a:endParaRPr lang="it-IT" altLang="it-IT"/>
          </a:p>
        </p:txBody>
      </p:sp>
      <p:sp>
        <p:nvSpPr>
          <p:cNvPr id="6" name="Segnaposto piè di pagina 4"/>
          <p:cNvSpPr>
            <a:spLocks noGrp="1"/>
          </p:cNvSpPr>
          <p:nvPr>
            <p:ph type="ftr" sz="quarter" idx="11"/>
          </p:nvPr>
        </p:nvSpPr>
        <p:spPr/>
        <p:txBody>
          <a:bodyPr/>
          <a:lstStyle>
            <a:lvl1pPr>
              <a:defRPr/>
            </a:lvl1pPr>
          </a:lstStyle>
          <a:p>
            <a:endParaRPr lang="it-IT" altLang="it-IT"/>
          </a:p>
        </p:txBody>
      </p:sp>
      <p:sp>
        <p:nvSpPr>
          <p:cNvPr id="7" name="Segnaposto numero diapositiva 5"/>
          <p:cNvSpPr>
            <a:spLocks noGrp="1"/>
          </p:cNvSpPr>
          <p:nvPr>
            <p:ph type="sldNum" sz="quarter" idx="12"/>
          </p:nvPr>
        </p:nvSpPr>
        <p:spPr/>
        <p:txBody>
          <a:bodyPr/>
          <a:lstStyle>
            <a:lvl1pPr>
              <a:defRPr/>
            </a:lvl1pPr>
          </a:lstStyle>
          <a:p>
            <a:fld id="{2BE86973-5107-4881-B6AD-BDD0E9AFBB8E}" type="slidenum">
              <a:rPr lang="it-IT" altLang="it-IT"/>
              <a:pPr/>
              <a:t>‹#›</a:t>
            </a:fld>
            <a:endParaRPr lang="it-IT" altLang="it-IT"/>
          </a:p>
        </p:txBody>
      </p:sp>
    </p:spTree>
    <p:extLst>
      <p:ext uri="{BB962C8B-B14F-4D97-AF65-F5344CB8AC3E}">
        <p14:creationId xmlns:p14="http://schemas.microsoft.com/office/powerpoint/2010/main" val="3951057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orizontal Layout Text Only">
    <p:spTree>
      <p:nvGrpSpPr>
        <p:cNvPr id="1" name=""/>
        <p:cNvGrpSpPr/>
        <p:nvPr/>
      </p:nvGrpSpPr>
      <p:grpSpPr>
        <a:xfrm>
          <a:off x="0" y="0"/>
          <a:ext cx="0" cy="0"/>
          <a:chOff x="0" y="0"/>
          <a:chExt cx="0" cy="0"/>
        </a:xfrm>
      </p:grpSpPr>
      <p:sp>
        <p:nvSpPr>
          <p:cNvPr id="4"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5"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7"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13"/>
          <p:cNvGrpSpPr>
            <a:grpSpLocks/>
          </p:cNvGrpSpPr>
          <p:nvPr/>
        </p:nvGrpSpPr>
        <p:grpSpPr bwMode="auto">
          <a:xfrm>
            <a:off x="0" y="6732588"/>
            <a:ext cx="9906000" cy="131762"/>
            <a:chOff x="0" y="6731877"/>
            <a:chExt cx="9144001" cy="132052"/>
          </a:xfrm>
        </p:grpSpPr>
        <p:sp>
          <p:nvSpPr>
            <p:cNvPr id="9"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10" name="Group 103"/>
            <p:cNvGrpSpPr>
              <a:grpSpLocks/>
            </p:cNvGrpSpPr>
            <p:nvPr/>
          </p:nvGrpSpPr>
          <p:grpSpPr bwMode="auto">
            <a:xfrm>
              <a:off x="0" y="6731877"/>
              <a:ext cx="735623" cy="132052"/>
              <a:chOff x="0" y="6296155"/>
              <a:chExt cx="735623" cy="132052"/>
            </a:xfrm>
          </p:grpSpPr>
          <p:sp>
            <p:nvSpPr>
              <p:cNvPr id="11"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2"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3"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4"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5"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6"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7"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ea typeface="HGP創英角ｺﾞｼｯｸUB"/>
                <a:cs typeface="HGP創英角ｺﾞｼｯｸUB"/>
              </a:rPr>
              <a:t>Copyright © 2012 NTT DATA</a:t>
            </a:r>
          </a:p>
        </p:txBody>
      </p:sp>
      <p:sp>
        <p:nvSpPr>
          <p:cNvPr id="18"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3AF1A644-4725-4FB1-A722-C859B07A922B}" type="slidenum">
              <a:rPr lang="en-US" altLang="it-IT" sz="600">
                <a:ea typeface="HGP創英角ｺﾞｼｯｸUB"/>
                <a:cs typeface="HGP創英角ｺﾞｼｯｸUB"/>
              </a:rPr>
              <a:pPr eaLnBrk="1" hangingPunct="1"/>
              <a:t>‹#›</a:t>
            </a:fld>
            <a:endParaRPr lang="en-US" altLang="it-IT" sz="600">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1" name="Content Placeholder 30"/>
          <p:cNvSpPr>
            <a:spLocks noGrp="1"/>
          </p:cNvSpPr>
          <p:nvPr>
            <p:ph sz="quarter" idx="11"/>
          </p:nvPr>
        </p:nvSpPr>
        <p:spPr>
          <a:xfrm>
            <a:off x="788991" y="1373194"/>
            <a:ext cx="8323262" cy="4960937"/>
          </a:xfrm>
          <a:prstGeom prst="rect">
            <a:avLst/>
          </a:prstGeom>
        </p:spPr>
        <p:txBody>
          <a:bodyPr vert="horz"/>
          <a:lstStyle>
            <a:lvl1pPr marL="266700" indent="-266700">
              <a:spcBef>
                <a:spcPts val="0"/>
              </a:spcBef>
              <a:spcAft>
                <a:spcPts val="600"/>
              </a:spcAft>
              <a:buClr>
                <a:schemeClr val="accent1"/>
              </a:buClr>
              <a:buSzPct val="80000"/>
              <a:buFont typeface="Arial" pitchFamily="34" charset="0"/>
              <a:buChar char="►"/>
              <a:defRPr sz="1800"/>
            </a:lvl1pPr>
            <a:lvl2pPr>
              <a:spcBef>
                <a:spcPts val="0"/>
              </a:spcBef>
              <a:spcAft>
                <a:spcPts val="600"/>
              </a:spcAft>
              <a:buFont typeface="Arial"/>
              <a:buChar char="•"/>
              <a:defRPr sz="1800"/>
            </a:lvl2pPr>
            <a:lvl3pPr>
              <a:spcBef>
                <a:spcPts val="0"/>
              </a:spcBef>
              <a:spcAft>
                <a:spcPts val="600"/>
              </a:spcAft>
              <a:defRPr sz="1800"/>
            </a:lvl3pPr>
            <a:lvl4pPr>
              <a:spcBef>
                <a:spcPts val="0"/>
              </a:spcBef>
              <a:spcAft>
                <a:spcPts val="600"/>
              </a:spcAft>
              <a:buClr>
                <a:schemeClr val="accent5"/>
              </a:buClr>
              <a:buSzPct val="80000"/>
              <a:buFont typeface="Wingdings" charset="2"/>
              <a:buChar char="§"/>
              <a:defRPr sz="1600"/>
            </a:lvl4pPr>
            <a:lvl5pPr>
              <a:spcBef>
                <a:spcPts val="0"/>
              </a:spcBef>
              <a:spcAft>
                <a:spcPts val="600"/>
              </a:spcAft>
              <a:buClr>
                <a:schemeClr val="accent5"/>
              </a:buClr>
              <a:buSzPct val="80000"/>
              <a:buFont typeface="Wingdings" charset="2"/>
              <a:buChar char="§"/>
              <a:defRPr sz="16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14603038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lvl1pPr>
              <a:defRPr/>
            </a:lvl1pPr>
          </a:lstStyle>
          <a:p>
            <a:fld id="{CF841EE3-9AF1-4AA6-8EDF-F400BEE47883}" type="datetimeFigureOut">
              <a:rPr lang="it-IT" altLang="it-IT"/>
              <a:pPr/>
              <a:t>02/12/2014</a:t>
            </a:fld>
            <a:endParaRPr lang="it-IT" altLang="it-IT"/>
          </a:p>
        </p:txBody>
      </p:sp>
      <p:sp>
        <p:nvSpPr>
          <p:cNvPr id="5" name="Segnaposto piè di pagina 4"/>
          <p:cNvSpPr>
            <a:spLocks noGrp="1"/>
          </p:cNvSpPr>
          <p:nvPr>
            <p:ph type="ftr" sz="quarter" idx="11"/>
          </p:nvPr>
        </p:nvSpPr>
        <p:spPr/>
        <p:txBody>
          <a:bodyPr/>
          <a:lstStyle>
            <a:lvl1pPr>
              <a:defRPr/>
            </a:lvl1pPr>
          </a:lstStyle>
          <a:p>
            <a:endParaRPr lang="it-IT" altLang="it-IT"/>
          </a:p>
        </p:txBody>
      </p:sp>
      <p:sp>
        <p:nvSpPr>
          <p:cNvPr id="6" name="Segnaposto numero diapositiva 5"/>
          <p:cNvSpPr>
            <a:spLocks noGrp="1"/>
          </p:cNvSpPr>
          <p:nvPr>
            <p:ph type="sldNum" sz="quarter" idx="12"/>
          </p:nvPr>
        </p:nvSpPr>
        <p:spPr/>
        <p:txBody>
          <a:bodyPr/>
          <a:lstStyle>
            <a:lvl1pPr>
              <a:defRPr/>
            </a:lvl1pPr>
          </a:lstStyle>
          <a:p>
            <a:fld id="{B60A8515-E03F-4CE2-9D91-5A35B1557CD5}" type="slidenum">
              <a:rPr lang="it-IT" altLang="it-IT"/>
              <a:pPr/>
              <a:t>‹#›</a:t>
            </a:fld>
            <a:endParaRPr lang="it-IT" altLang="it-IT"/>
          </a:p>
        </p:txBody>
      </p:sp>
    </p:spTree>
    <p:extLst>
      <p:ext uri="{BB962C8B-B14F-4D97-AF65-F5344CB8AC3E}">
        <p14:creationId xmlns:p14="http://schemas.microsoft.com/office/powerpoint/2010/main" val="13262602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7181850" y="274658"/>
            <a:ext cx="2228850" cy="585152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95308" y="274658"/>
            <a:ext cx="653415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lvl1pPr>
              <a:defRPr/>
            </a:lvl1pPr>
          </a:lstStyle>
          <a:p>
            <a:fld id="{D47C725A-39C9-476A-9740-43FBA4D15934}" type="datetimeFigureOut">
              <a:rPr lang="it-IT" altLang="it-IT"/>
              <a:pPr/>
              <a:t>02/12/2014</a:t>
            </a:fld>
            <a:endParaRPr lang="it-IT" altLang="it-IT"/>
          </a:p>
        </p:txBody>
      </p:sp>
      <p:sp>
        <p:nvSpPr>
          <p:cNvPr id="5" name="Segnaposto piè di pagina 4"/>
          <p:cNvSpPr>
            <a:spLocks noGrp="1"/>
          </p:cNvSpPr>
          <p:nvPr>
            <p:ph type="ftr" sz="quarter" idx="11"/>
          </p:nvPr>
        </p:nvSpPr>
        <p:spPr/>
        <p:txBody>
          <a:bodyPr/>
          <a:lstStyle>
            <a:lvl1pPr>
              <a:defRPr/>
            </a:lvl1pPr>
          </a:lstStyle>
          <a:p>
            <a:endParaRPr lang="it-IT" altLang="it-IT"/>
          </a:p>
        </p:txBody>
      </p:sp>
      <p:sp>
        <p:nvSpPr>
          <p:cNvPr id="6" name="Segnaposto numero diapositiva 5"/>
          <p:cNvSpPr>
            <a:spLocks noGrp="1"/>
          </p:cNvSpPr>
          <p:nvPr>
            <p:ph type="sldNum" sz="quarter" idx="12"/>
          </p:nvPr>
        </p:nvSpPr>
        <p:spPr/>
        <p:txBody>
          <a:bodyPr/>
          <a:lstStyle>
            <a:lvl1pPr>
              <a:defRPr/>
            </a:lvl1pPr>
          </a:lstStyle>
          <a:p>
            <a:fld id="{766EC763-68FC-479C-8CE7-1F1A486C08E2}" type="slidenum">
              <a:rPr lang="it-IT" altLang="it-IT"/>
              <a:pPr/>
              <a:t>‹#›</a:t>
            </a:fld>
            <a:endParaRPr lang="it-IT" altLang="it-IT"/>
          </a:p>
        </p:txBody>
      </p:sp>
    </p:spTree>
    <p:extLst>
      <p:ext uri="{BB962C8B-B14F-4D97-AF65-F5344CB8AC3E}">
        <p14:creationId xmlns:p14="http://schemas.microsoft.com/office/powerpoint/2010/main" val="35686365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itle Slide with image">
    <p:spTree>
      <p:nvGrpSpPr>
        <p:cNvPr id="1" name=""/>
        <p:cNvGrpSpPr/>
        <p:nvPr/>
      </p:nvGrpSpPr>
      <p:grpSpPr>
        <a:xfrm>
          <a:off x="0" y="0"/>
          <a:ext cx="0" cy="0"/>
          <a:chOff x="0" y="0"/>
          <a:chExt cx="0" cy="0"/>
        </a:xfrm>
      </p:grpSpPr>
      <p:pic>
        <p:nvPicPr>
          <p:cNvPr id="7" name="Picture 22" descr="NTT_logo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9" descr="NTT_Title_Slide_w_Imag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5"/>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GB" altLang="en-US">
              <a:solidFill>
                <a:srgbClr val="000000"/>
              </a:solidFill>
              <a:latin typeface="Calibri" pitchFamily="34" charset="0"/>
            </a:endParaRPr>
          </a:p>
        </p:txBody>
      </p:sp>
      <p:sp>
        <p:nvSpPr>
          <p:cNvPr id="11" name="Rectangle 18"/>
          <p:cNvSpPr/>
          <p:nvPr/>
        </p:nvSpPr>
        <p:spPr>
          <a:xfrm>
            <a:off x="2740025" y="4763"/>
            <a:ext cx="7165975" cy="2949575"/>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13" name="TextBox 16"/>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15" name="Rectangle 6"/>
          <p:cNvSpPr/>
          <p:nvPr/>
        </p:nvSpPr>
        <p:spPr>
          <a:xfrm>
            <a:off x="2740025" y="2917825"/>
            <a:ext cx="7165975" cy="12731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9" name="Text Placeholder 2"/>
          <p:cNvSpPr>
            <a:spLocks noGrp="1"/>
          </p:cNvSpPr>
          <p:nvPr>
            <p:ph type="body" idx="13"/>
          </p:nvPr>
        </p:nvSpPr>
        <p:spPr>
          <a:xfrm>
            <a:off x="2972230" y="4379536"/>
            <a:ext cx="6637823" cy="1041845"/>
          </a:xfrm>
          <a:prstGeom prst="rect">
            <a:avLst/>
          </a:prstGeom>
        </p:spPr>
        <p:txBody>
          <a:bodyPr anchor="t">
            <a:normAutofit/>
          </a:bodyPr>
          <a:lstStyle>
            <a:lvl1pPr marL="0" marR="0" indent="0" algn="l" defTabSz="457200" rtl="0" eaLnBrk="1" fontAlgn="auto" latinLnBrk="0" hangingPunct="1">
              <a:lnSpc>
                <a:spcPct val="100000"/>
              </a:lnSpc>
              <a:spcBef>
                <a:spcPts val="0"/>
              </a:spcBef>
              <a:spcAft>
                <a:spcPts val="0"/>
              </a:spcAft>
              <a:buClrTx/>
              <a:buSzTx/>
              <a:buFont typeface="Arial"/>
              <a:buNone/>
              <a:tabLst/>
              <a:defRPr sz="16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4"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9"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noProof="0" smtClean="0"/>
              <a:t>Fare clic per modificare stili del testo dello schema</a:t>
            </a:r>
          </a:p>
          <a:p>
            <a:pPr lvl="1"/>
            <a:r>
              <a:rPr lang="it-IT" noProof="0" smtClean="0"/>
              <a:t>Secondo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noProof="0" smtClean="0"/>
              <a:t>Fare clic per modificare lo stile del titolo</a:t>
            </a:r>
            <a:endParaRPr lang="en-GB" noProof="0" dirty="0"/>
          </a:p>
        </p:txBody>
      </p:sp>
      <p:sp>
        <p:nvSpPr>
          <p:cNvPr id="12" name="Text Placeholder 18"/>
          <p:cNvSpPr>
            <a:spLocks noGrp="1"/>
          </p:cNvSpPr>
          <p:nvPr>
            <p:ph type="body" sz="quarter" idx="10"/>
          </p:nvPr>
        </p:nvSpPr>
        <p:spPr>
          <a:xfrm>
            <a:off x="272480" y="188640"/>
            <a:ext cx="2016224" cy="731838"/>
          </a:xfrm>
          <a:prstGeom prst="rect">
            <a:avLst/>
          </a:prstGeom>
        </p:spPr>
        <p:txBody>
          <a:bodyPr vert="horz" lIns="182880" rIns="182880" anchor="ctr" anchorCtr="0"/>
          <a:lstStyle>
            <a:lvl1pPr>
              <a:buNone/>
              <a:defRPr sz="1600">
                <a:solidFill>
                  <a:schemeClr val="tx2"/>
                </a:solidFill>
              </a:defRPr>
            </a:lvl1pPr>
          </a:lstStyle>
          <a:p>
            <a:pPr lvl="0"/>
            <a:r>
              <a:rPr lang="it-IT" noProof="0" smtClean="0"/>
              <a:t>Fare clic per modificare stili del testo dello schema</a:t>
            </a:r>
          </a:p>
        </p:txBody>
      </p:sp>
    </p:spTree>
    <p:extLst>
      <p:ext uri="{BB962C8B-B14F-4D97-AF65-F5344CB8AC3E}">
        <p14:creationId xmlns:p14="http://schemas.microsoft.com/office/powerpoint/2010/main" val="36415893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orizontal Layout Text Only">
    <p:spTree>
      <p:nvGrpSpPr>
        <p:cNvPr id="1" name=""/>
        <p:cNvGrpSpPr/>
        <p:nvPr/>
      </p:nvGrpSpPr>
      <p:grpSpPr>
        <a:xfrm>
          <a:off x="0" y="0"/>
          <a:ext cx="0" cy="0"/>
          <a:chOff x="0" y="0"/>
          <a:chExt cx="0" cy="0"/>
        </a:xfrm>
      </p:grpSpPr>
      <p:sp>
        <p:nvSpPr>
          <p:cNvPr id="4"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5"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7"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13"/>
          <p:cNvGrpSpPr>
            <a:grpSpLocks/>
          </p:cNvGrpSpPr>
          <p:nvPr/>
        </p:nvGrpSpPr>
        <p:grpSpPr bwMode="auto">
          <a:xfrm>
            <a:off x="0" y="6732588"/>
            <a:ext cx="9906000" cy="131762"/>
            <a:chOff x="0" y="6731877"/>
            <a:chExt cx="9144001" cy="132052"/>
          </a:xfrm>
        </p:grpSpPr>
        <p:sp>
          <p:nvSpPr>
            <p:cNvPr id="9"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10" name="Group 103"/>
            <p:cNvGrpSpPr>
              <a:grpSpLocks/>
            </p:cNvGrpSpPr>
            <p:nvPr/>
          </p:nvGrpSpPr>
          <p:grpSpPr bwMode="auto">
            <a:xfrm>
              <a:off x="0" y="6731877"/>
              <a:ext cx="735623" cy="132052"/>
              <a:chOff x="0" y="6296155"/>
              <a:chExt cx="735623" cy="132052"/>
            </a:xfrm>
          </p:grpSpPr>
          <p:sp>
            <p:nvSpPr>
              <p:cNvPr id="11"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2"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3"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4"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5"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6"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7"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ea typeface="HGP創英角ｺﾞｼｯｸUB"/>
                <a:cs typeface="HGP創英角ｺﾞｼｯｸUB"/>
              </a:rPr>
              <a:t>Copyright © 2012 NTT DATA</a:t>
            </a:r>
          </a:p>
        </p:txBody>
      </p:sp>
      <p:sp>
        <p:nvSpPr>
          <p:cNvPr id="18"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E8A95679-0DFF-4129-93FD-C7055DC2480F}" type="slidenum">
              <a:rPr lang="en-US" altLang="it-IT" sz="600">
                <a:solidFill>
                  <a:srgbClr val="000000"/>
                </a:solidFill>
                <a:ea typeface="HGP創英角ｺﾞｼｯｸUB"/>
                <a:cs typeface="HGP創英角ｺﾞｼｯｸUB"/>
              </a:rPr>
              <a:pPr eaLnBrk="1" hangingPunct="1"/>
              <a:t>‹#›</a:t>
            </a:fld>
            <a:endParaRPr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1" name="Content Placeholder 30"/>
          <p:cNvSpPr>
            <a:spLocks noGrp="1"/>
          </p:cNvSpPr>
          <p:nvPr>
            <p:ph sz="quarter" idx="11"/>
          </p:nvPr>
        </p:nvSpPr>
        <p:spPr>
          <a:xfrm>
            <a:off x="788991" y="1373194"/>
            <a:ext cx="8323262" cy="4960937"/>
          </a:xfrm>
          <a:prstGeom prst="rect">
            <a:avLst/>
          </a:prstGeom>
        </p:spPr>
        <p:txBody>
          <a:bodyPr vert="horz"/>
          <a:lstStyle>
            <a:lvl1pPr marL="266700" indent="-266700">
              <a:spcBef>
                <a:spcPts val="0"/>
              </a:spcBef>
              <a:spcAft>
                <a:spcPts val="600"/>
              </a:spcAft>
              <a:buClr>
                <a:schemeClr val="accent1"/>
              </a:buClr>
              <a:buSzPct val="80000"/>
              <a:buFont typeface="Arial" pitchFamily="34" charset="0"/>
              <a:buChar char="►"/>
              <a:defRPr sz="1800"/>
            </a:lvl1pPr>
            <a:lvl2pPr>
              <a:spcBef>
                <a:spcPts val="0"/>
              </a:spcBef>
              <a:spcAft>
                <a:spcPts val="600"/>
              </a:spcAft>
              <a:buFont typeface="Arial"/>
              <a:buChar char="•"/>
              <a:defRPr sz="1800"/>
            </a:lvl2pPr>
            <a:lvl3pPr>
              <a:spcBef>
                <a:spcPts val="0"/>
              </a:spcBef>
              <a:spcAft>
                <a:spcPts val="600"/>
              </a:spcAft>
              <a:defRPr sz="1800"/>
            </a:lvl3pPr>
            <a:lvl4pPr>
              <a:spcBef>
                <a:spcPts val="0"/>
              </a:spcBef>
              <a:spcAft>
                <a:spcPts val="600"/>
              </a:spcAft>
              <a:buClr>
                <a:schemeClr val="accent5"/>
              </a:buClr>
              <a:buSzPct val="80000"/>
              <a:buFont typeface="Wingdings" charset="2"/>
              <a:buChar char="§"/>
              <a:defRPr sz="1600"/>
            </a:lvl4pPr>
            <a:lvl5pPr>
              <a:spcBef>
                <a:spcPts val="0"/>
              </a:spcBef>
              <a:spcAft>
                <a:spcPts val="600"/>
              </a:spcAft>
              <a:buClr>
                <a:schemeClr val="accent5"/>
              </a:buClr>
              <a:buSzPct val="80000"/>
              <a:buFont typeface="Wingdings" charset="2"/>
              <a:buChar char="§"/>
              <a:defRPr sz="16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9205538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column Layout">
    <p:spTree>
      <p:nvGrpSpPr>
        <p:cNvPr id="1" name=""/>
        <p:cNvGrpSpPr/>
        <p:nvPr/>
      </p:nvGrpSpPr>
      <p:grpSpPr>
        <a:xfrm>
          <a:off x="0" y="0"/>
          <a:ext cx="0" cy="0"/>
          <a:chOff x="0" y="0"/>
          <a:chExt cx="0" cy="0"/>
        </a:xfrm>
      </p:grpSpPr>
      <p:sp>
        <p:nvSpPr>
          <p:cNvPr id="6"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7"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9"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3"/>
          <p:cNvGrpSpPr>
            <a:grpSpLocks/>
          </p:cNvGrpSpPr>
          <p:nvPr/>
        </p:nvGrpSpPr>
        <p:grpSpPr bwMode="auto">
          <a:xfrm>
            <a:off x="0" y="6732588"/>
            <a:ext cx="9906000" cy="131762"/>
            <a:chOff x="0" y="6731877"/>
            <a:chExt cx="9144001" cy="132052"/>
          </a:xfrm>
        </p:grpSpPr>
        <p:sp>
          <p:nvSpPr>
            <p:cNvPr id="11"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12" name="Group 103"/>
            <p:cNvGrpSpPr>
              <a:grpSpLocks/>
            </p:cNvGrpSpPr>
            <p:nvPr/>
          </p:nvGrpSpPr>
          <p:grpSpPr bwMode="auto">
            <a:xfrm>
              <a:off x="0" y="6731877"/>
              <a:ext cx="735623" cy="132052"/>
              <a:chOff x="0" y="6296155"/>
              <a:chExt cx="735623" cy="132052"/>
            </a:xfrm>
          </p:grpSpPr>
          <p:sp>
            <p:nvSpPr>
              <p:cNvPr id="13"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4"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6"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7"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8"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20"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ea typeface="HGP創英角ｺﾞｼｯｸUB"/>
                <a:cs typeface="HGP創英角ｺﾞｼｯｸUB"/>
              </a:rPr>
              <a:t>Copyright © 2012 NTT DATA</a:t>
            </a:r>
          </a:p>
        </p:txBody>
      </p:sp>
      <p:sp>
        <p:nvSpPr>
          <p:cNvPr id="21"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8E5886A-B517-43A6-BE6D-D0031BFBB721}" type="slidenum">
              <a:rPr lang="en-US" altLang="it-IT" sz="600">
                <a:solidFill>
                  <a:srgbClr val="000000"/>
                </a:solidFill>
                <a:ea typeface="HGP創英角ｺﾞｼｯｸUB"/>
                <a:cs typeface="HGP創英角ｺﾞｼｯｸUB"/>
              </a:rPr>
              <a:pPr eaLnBrk="1" hangingPunct="1"/>
              <a:t>‹#›</a:t>
            </a:fld>
            <a:endParaRPr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9" name="Text Placeholder 35"/>
          <p:cNvSpPr>
            <a:spLocks noGrp="1"/>
          </p:cNvSpPr>
          <p:nvPr>
            <p:ph type="body" sz="quarter" idx="12"/>
          </p:nvPr>
        </p:nvSpPr>
        <p:spPr>
          <a:xfrm>
            <a:off x="393707" y="1373193"/>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
        <p:nvSpPr>
          <p:cNvPr id="47" name="Content Placeholder 46"/>
          <p:cNvSpPr>
            <a:spLocks noGrp="1"/>
          </p:cNvSpPr>
          <p:nvPr>
            <p:ph sz="quarter" idx="13"/>
          </p:nvPr>
        </p:nvSpPr>
        <p:spPr>
          <a:xfrm>
            <a:off x="3430591" y="1373193"/>
            <a:ext cx="3040062" cy="4579937"/>
          </a:xfrm>
          <a:prstGeom prst="rect">
            <a:avLst/>
          </a:prstGeom>
        </p:spPr>
        <p:txBody>
          <a:bodyPr vert="horz"/>
          <a:lstStyle>
            <a:lvl1pPr>
              <a:spcBef>
                <a:spcPts val="0"/>
              </a:spcBef>
              <a:spcAft>
                <a:spcPts val="600"/>
              </a:spcAft>
              <a:defRPr sz="900"/>
            </a:lvl1pPr>
            <a:lvl2pPr>
              <a:spcBef>
                <a:spcPts val="0"/>
              </a:spcBef>
              <a:spcAft>
                <a:spcPts val="600"/>
              </a:spcAft>
              <a:buClr>
                <a:schemeClr val="accent5"/>
              </a:buClr>
              <a:buSzPct val="80000"/>
              <a:buFont typeface="Wingdings" charset="2"/>
              <a:buChar char="§"/>
              <a:defRPr sz="900"/>
            </a:lvl2pPr>
            <a:lvl3pPr>
              <a:spcBef>
                <a:spcPts val="0"/>
              </a:spcBef>
              <a:spcAft>
                <a:spcPts val="600"/>
              </a:spcAft>
              <a:buClr>
                <a:schemeClr val="accent5"/>
              </a:buClr>
              <a:buSzPct val="80000"/>
              <a:buFont typeface="Wingdings" charset="2"/>
              <a:buChar char="§"/>
              <a:defRPr sz="900"/>
            </a:lvl3pPr>
            <a:lvl4pPr>
              <a:spcBef>
                <a:spcPts val="0"/>
              </a:spcBef>
              <a:spcAft>
                <a:spcPts val="600"/>
              </a:spcAft>
              <a:buClr>
                <a:schemeClr val="accent5"/>
              </a:buClr>
              <a:buSzPct val="80000"/>
              <a:buFont typeface="Wingdings" charset="2"/>
              <a:buChar char="§"/>
              <a:defRPr sz="900"/>
            </a:lvl4pPr>
            <a:lvl5pPr>
              <a:spcBef>
                <a:spcPts val="0"/>
              </a:spcBef>
              <a:spcAft>
                <a:spcPts val="600"/>
              </a:spcAft>
              <a:buClr>
                <a:schemeClr val="accent5"/>
              </a:buClr>
              <a:buSzPct val="80000"/>
              <a:buFont typeface="Wingdings" charset="2"/>
              <a:buChar char="§"/>
              <a:defRPr sz="9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0" name="Text Placeholder 35"/>
          <p:cNvSpPr>
            <a:spLocks noGrp="1"/>
          </p:cNvSpPr>
          <p:nvPr>
            <p:ph type="body" sz="quarter" idx="14"/>
          </p:nvPr>
        </p:nvSpPr>
        <p:spPr>
          <a:xfrm>
            <a:off x="6481235" y="1373193"/>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Tree>
    <p:extLst>
      <p:ext uri="{BB962C8B-B14F-4D97-AF65-F5344CB8AC3E}">
        <p14:creationId xmlns:p14="http://schemas.microsoft.com/office/powerpoint/2010/main" val="2819898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column Layout">
    <p:spTree>
      <p:nvGrpSpPr>
        <p:cNvPr id="1" name=""/>
        <p:cNvGrpSpPr/>
        <p:nvPr/>
      </p:nvGrpSpPr>
      <p:grpSpPr>
        <a:xfrm>
          <a:off x="0" y="0"/>
          <a:ext cx="0" cy="0"/>
          <a:chOff x="0" y="0"/>
          <a:chExt cx="0" cy="0"/>
        </a:xfrm>
      </p:grpSpPr>
      <p:sp>
        <p:nvSpPr>
          <p:cNvPr id="5"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6"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8"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3"/>
          <p:cNvGrpSpPr>
            <a:grpSpLocks/>
          </p:cNvGrpSpPr>
          <p:nvPr/>
        </p:nvGrpSpPr>
        <p:grpSpPr bwMode="auto">
          <a:xfrm>
            <a:off x="0" y="6732588"/>
            <a:ext cx="9906000" cy="131762"/>
            <a:chOff x="0" y="6731877"/>
            <a:chExt cx="9144001" cy="132052"/>
          </a:xfrm>
        </p:grpSpPr>
        <p:sp>
          <p:nvSpPr>
            <p:cNvPr id="10"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11" name="Group 103"/>
            <p:cNvGrpSpPr>
              <a:grpSpLocks/>
            </p:cNvGrpSpPr>
            <p:nvPr/>
          </p:nvGrpSpPr>
          <p:grpSpPr bwMode="auto">
            <a:xfrm>
              <a:off x="0" y="6731877"/>
              <a:ext cx="735623" cy="132052"/>
              <a:chOff x="0" y="6296155"/>
              <a:chExt cx="735623" cy="132052"/>
            </a:xfrm>
          </p:grpSpPr>
          <p:sp>
            <p:nvSpPr>
              <p:cNvPr id="12"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3"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4"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5"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6"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7"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8"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ea typeface="HGP創英角ｺﾞｼｯｸUB"/>
                <a:cs typeface="HGP創英角ｺﾞｼｯｸUB"/>
              </a:rPr>
              <a:t>Copyright © 2012 NTT DATA</a:t>
            </a:r>
          </a:p>
        </p:txBody>
      </p:sp>
      <p:sp>
        <p:nvSpPr>
          <p:cNvPr id="20"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DD244B9D-6899-4483-BB25-5F69B30AC2CB}" type="slidenum">
              <a:rPr lang="en-US" altLang="it-IT" sz="600">
                <a:solidFill>
                  <a:srgbClr val="000000"/>
                </a:solidFill>
                <a:ea typeface="HGP創英角ｺﾞｼｯｸUB"/>
                <a:cs typeface="HGP創英角ｺﾞｼｯｸUB"/>
              </a:rPr>
              <a:pPr eaLnBrk="1" hangingPunct="1"/>
              <a:t>‹#›</a:t>
            </a:fld>
            <a:endParaRPr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29" name="Content Placeholder 28"/>
          <p:cNvSpPr>
            <a:spLocks noGrp="1"/>
          </p:cNvSpPr>
          <p:nvPr>
            <p:ph sz="quarter" idx="11"/>
          </p:nvPr>
        </p:nvSpPr>
        <p:spPr>
          <a:xfrm>
            <a:off x="4946659" y="1373194"/>
            <a:ext cx="4564063"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31" name="Content Placeholder 28"/>
          <p:cNvSpPr>
            <a:spLocks noGrp="1"/>
          </p:cNvSpPr>
          <p:nvPr>
            <p:ph sz="quarter" idx="12"/>
          </p:nvPr>
        </p:nvSpPr>
        <p:spPr>
          <a:xfrm>
            <a:off x="392119" y="1373194"/>
            <a:ext cx="4554537"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15781406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Index Slide">
    <p:spTree>
      <p:nvGrpSpPr>
        <p:cNvPr id="1" name=""/>
        <p:cNvGrpSpPr/>
        <p:nvPr/>
      </p:nvGrpSpPr>
      <p:grpSpPr>
        <a:xfrm>
          <a:off x="0" y="0"/>
          <a:ext cx="0" cy="0"/>
          <a:chOff x="0" y="0"/>
          <a:chExt cx="0" cy="0"/>
        </a:xfrm>
      </p:grpSpPr>
      <p:sp>
        <p:nvSpPr>
          <p:cNvPr id="3"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pic>
        <p:nvPicPr>
          <p:cNvPr id="4"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pic>
        <p:nvPicPr>
          <p:cNvPr id="6"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13"/>
          <p:cNvGrpSpPr>
            <a:grpSpLocks/>
          </p:cNvGrpSpPr>
          <p:nvPr/>
        </p:nvGrpSpPr>
        <p:grpSpPr bwMode="auto">
          <a:xfrm>
            <a:off x="0" y="6732588"/>
            <a:ext cx="9906000" cy="131762"/>
            <a:chOff x="0" y="6731877"/>
            <a:chExt cx="9144001" cy="132052"/>
          </a:xfrm>
        </p:grpSpPr>
        <p:sp>
          <p:nvSpPr>
            <p:cNvPr id="8"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9" name="Group 103"/>
            <p:cNvGrpSpPr>
              <a:grpSpLocks/>
            </p:cNvGrpSpPr>
            <p:nvPr/>
          </p:nvGrpSpPr>
          <p:grpSpPr bwMode="auto">
            <a:xfrm>
              <a:off x="0" y="6731877"/>
              <a:ext cx="735623" cy="132052"/>
              <a:chOff x="0" y="6296155"/>
              <a:chExt cx="735623" cy="132052"/>
            </a:xfrm>
          </p:grpSpPr>
          <p:sp>
            <p:nvSpPr>
              <p:cNvPr id="10"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1"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2"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3"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4"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6"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17" name="TextBox 15"/>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F5525A7C-3DFB-4AFD-A634-E99914B77A52}" type="slidenum">
              <a:rPr lang="en-US" altLang="it-IT" sz="600">
                <a:solidFill>
                  <a:srgbClr val="000000"/>
                </a:solidFill>
              </a:rPr>
              <a:pPr eaLnBrk="1" hangingPunct="1"/>
              <a:t>‹#›</a:t>
            </a:fld>
            <a:endParaRPr lang="en-US" altLang="it-IT" sz="600">
              <a:solidFill>
                <a:srgbClr val="000000"/>
              </a:solidFill>
            </a:endParaRPr>
          </a:p>
        </p:txBody>
      </p:sp>
      <p:sp>
        <p:nvSpPr>
          <p:cNvPr id="28" name="Text Placeholder 18"/>
          <p:cNvSpPr>
            <a:spLocks noGrp="1"/>
          </p:cNvSpPr>
          <p:nvPr>
            <p:ph type="body" sz="quarter" idx="10"/>
          </p:nvPr>
        </p:nvSpPr>
        <p:spPr>
          <a:xfrm>
            <a:off x="792825" y="0"/>
            <a:ext cx="7329752" cy="731838"/>
          </a:xfrm>
          <a:prstGeom prst="rect">
            <a:avLst/>
          </a:prstGeom>
        </p:spPr>
        <p:txBody>
          <a:bodyPr vert="horz" lIns="182880" rIns="182880" anchor="ctr" anchorCtr="0">
            <a:normAutofit/>
          </a:bodyPr>
          <a:lstStyle>
            <a:lvl1pPr marL="0" indent="0">
              <a:buNone/>
              <a:defRPr sz="2200" baseline="0"/>
            </a:lvl1pPr>
          </a:lstStyle>
          <a:p>
            <a:pPr lvl="0"/>
            <a:r>
              <a:rPr lang="it-IT" noProof="0" smtClean="0"/>
              <a:t>Fare clic per modificare stili del testo dello schema</a:t>
            </a:r>
          </a:p>
        </p:txBody>
      </p:sp>
    </p:spTree>
    <p:extLst>
      <p:ext uri="{BB962C8B-B14F-4D97-AF65-F5344CB8AC3E}">
        <p14:creationId xmlns:p14="http://schemas.microsoft.com/office/powerpoint/2010/main" val="30006259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Title Slide with image">
    <p:spTree>
      <p:nvGrpSpPr>
        <p:cNvPr id="1" name=""/>
        <p:cNvGrpSpPr/>
        <p:nvPr/>
      </p:nvGrpSpPr>
      <p:grpSpPr>
        <a:xfrm>
          <a:off x="0" y="0"/>
          <a:ext cx="0" cy="0"/>
          <a:chOff x="0" y="0"/>
          <a:chExt cx="0" cy="0"/>
        </a:xfrm>
      </p:grpSpPr>
      <p:pic>
        <p:nvPicPr>
          <p:cNvPr id="6" name="Picture 22" descr="NTT_logo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9" descr="NTT_Title_Slide_w_Imag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5"/>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GB" altLang="en-US">
              <a:solidFill>
                <a:srgbClr val="000000"/>
              </a:solidFill>
              <a:latin typeface="Calibri" pitchFamily="34" charset="0"/>
            </a:endParaRPr>
          </a:p>
        </p:txBody>
      </p:sp>
      <p:sp>
        <p:nvSpPr>
          <p:cNvPr id="10" name="TextBox 16"/>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11" name="Rectangle 14"/>
          <p:cNvSpPr/>
          <p:nvPr/>
        </p:nvSpPr>
        <p:spPr>
          <a:xfrm>
            <a:off x="2740025" y="2914650"/>
            <a:ext cx="7165975" cy="1274763"/>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9" name="Text Placeholder 2"/>
          <p:cNvSpPr>
            <a:spLocks noGrp="1"/>
          </p:cNvSpPr>
          <p:nvPr>
            <p:ph type="body" idx="13"/>
          </p:nvPr>
        </p:nvSpPr>
        <p:spPr>
          <a:xfrm>
            <a:off x="2972230" y="4379536"/>
            <a:ext cx="6637823" cy="1041845"/>
          </a:xfrm>
          <a:prstGeom prst="rect">
            <a:avLst/>
          </a:prstGeom>
        </p:spPr>
        <p:txBody>
          <a:bodyPr anchor="t">
            <a:normAutofit/>
          </a:bodyPr>
          <a:lstStyle>
            <a:lvl1pPr marL="0" marR="0" indent="0" algn="l" defTabSz="457200" rtl="0" eaLnBrk="1" fontAlgn="auto" latinLnBrk="0" hangingPunct="1">
              <a:lnSpc>
                <a:spcPct val="100000"/>
              </a:lnSpc>
              <a:spcBef>
                <a:spcPts val="0"/>
              </a:spcBef>
              <a:spcAft>
                <a:spcPts val="0"/>
              </a:spcAft>
              <a:buClrTx/>
              <a:buSzTx/>
              <a:buFont typeface="Arial"/>
              <a:buNone/>
              <a:tabLst/>
              <a:defRPr sz="16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4"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9"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noProof="0" smtClean="0"/>
              <a:t>Fare clic per modificare stili del testo dello schema</a:t>
            </a:r>
          </a:p>
          <a:p>
            <a:pPr lvl="1"/>
            <a:r>
              <a:rPr lang="it-IT" noProof="0" smtClean="0"/>
              <a:t>Secondo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noProof="0" smtClean="0"/>
              <a:t>Fare clic per modificare lo stile del titolo</a:t>
            </a:r>
            <a:endParaRPr lang="en-GB" noProof="0" dirty="0"/>
          </a:p>
        </p:txBody>
      </p:sp>
    </p:spTree>
    <p:extLst>
      <p:ext uri="{BB962C8B-B14F-4D97-AF65-F5344CB8AC3E}">
        <p14:creationId xmlns:p14="http://schemas.microsoft.com/office/powerpoint/2010/main" val="27332170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Section Divider Slide">
    <p:spTree>
      <p:nvGrpSpPr>
        <p:cNvPr id="1" name=""/>
        <p:cNvGrpSpPr/>
        <p:nvPr/>
      </p:nvGrpSpPr>
      <p:grpSpPr>
        <a:xfrm>
          <a:off x="0" y="0"/>
          <a:ext cx="0" cy="0"/>
          <a:chOff x="0" y="0"/>
          <a:chExt cx="0" cy="0"/>
        </a:xfrm>
      </p:grpSpPr>
      <p:pic>
        <p:nvPicPr>
          <p:cNvPr id="3" name="Picture 9" descr="NTT_Section_Divide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752600"/>
            <a:ext cx="1654175"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7"/>
          <p:cNvSpPr/>
          <p:nvPr/>
        </p:nvSpPr>
        <p:spPr>
          <a:xfrm>
            <a:off x="0" y="6732588"/>
            <a:ext cx="9906000" cy="127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5" name="TextBox 13"/>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0C761103-9393-4FC6-899B-B048B5358647}" type="slidenum">
              <a:rPr lang="en-US" altLang="it-IT" sz="600">
                <a:solidFill>
                  <a:srgbClr val="000000"/>
                </a:solidFill>
              </a:rPr>
              <a:pPr eaLnBrk="1" hangingPunct="1"/>
              <a:t>‹#›</a:t>
            </a:fld>
            <a:endParaRPr lang="en-US" altLang="it-IT" sz="600">
              <a:solidFill>
                <a:srgbClr val="000000"/>
              </a:solidFill>
            </a:endParaRPr>
          </a:p>
        </p:txBody>
      </p:sp>
      <p:sp>
        <p:nvSpPr>
          <p:cNvPr id="6" name="TextBox 14"/>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7" name="Rectangle 10"/>
          <p:cNvSpPr>
            <a:spLocks noChangeArrowheads="1"/>
          </p:cNvSpPr>
          <p:nvPr/>
        </p:nvSpPr>
        <p:spPr bwMode="auto">
          <a:xfrm>
            <a:off x="1647825" y="1752600"/>
            <a:ext cx="8258175" cy="765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GB" altLang="en-US">
              <a:solidFill>
                <a:srgbClr val="000000"/>
              </a:solidFill>
              <a:latin typeface="Calibri" pitchFamily="34" charset="0"/>
            </a:endParaRPr>
          </a:p>
        </p:txBody>
      </p:sp>
      <p:sp>
        <p:nvSpPr>
          <p:cNvPr id="8" name="Rectangle 11"/>
          <p:cNvSpPr/>
          <p:nvPr/>
        </p:nvSpPr>
        <p:spPr>
          <a:xfrm>
            <a:off x="1647825" y="2517775"/>
            <a:ext cx="8258175" cy="762000"/>
          </a:xfrm>
          <a:prstGeom prst="rect">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16" name="Title 1"/>
          <p:cNvSpPr>
            <a:spLocks noGrp="1"/>
          </p:cNvSpPr>
          <p:nvPr>
            <p:ph type="title"/>
          </p:nvPr>
        </p:nvSpPr>
        <p:spPr>
          <a:xfrm>
            <a:off x="1788584" y="1770428"/>
            <a:ext cx="7821470" cy="729201"/>
          </a:xfrm>
          <a:prstGeom prst="rect">
            <a:avLst/>
          </a:prstGeom>
        </p:spPr>
        <p:txBody>
          <a:bodyPr anchor="ctr" anchorCtr="0">
            <a:normAutofit/>
          </a:bodyPr>
          <a:lstStyle>
            <a:lvl1pPr>
              <a:defRPr>
                <a:solidFill>
                  <a:schemeClr val="bg1"/>
                </a:solidFill>
              </a:defRPr>
            </a:lvl1pPr>
          </a:lstStyle>
          <a:p>
            <a:r>
              <a:rPr lang="it-IT" altLang="ja-JP" noProof="0" smtClean="0"/>
              <a:t>Fare clic per modificare lo stile del titolo</a:t>
            </a:r>
            <a:endParaRPr lang="en-GB" noProof="0"/>
          </a:p>
        </p:txBody>
      </p:sp>
    </p:spTree>
    <p:extLst>
      <p:ext uri="{BB962C8B-B14F-4D97-AF65-F5344CB8AC3E}">
        <p14:creationId xmlns:p14="http://schemas.microsoft.com/office/powerpoint/2010/main" val="26584718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4" name="Rectangle 6"/>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5" name="Rectangle 8"/>
          <p:cNvSpPr/>
          <p:nvPr/>
        </p:nvSpPr>
        <p:spPr>
          <a:xfrm>
            <a:off x="822325" y="6732588"/>
            <a:ext cx="9083675" cy="127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6" name="Rectangle 14"/>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7" name="Picture 15" descr="logo [small].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50250" y="298450"/>
            <a:ext cx="135731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3" descr="NTT_ppt_header_graphic_blu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6"/>
          <p:cNvSpPr txBox="1">
            <a:spLocks noChangeArrowheads="1"/>
          </p:cNvSpPr>
          <p:nvPr/>
        </p:nvSpPr>
        <p:spPr bwMode="auto">
          <a:xfrm>
            <a:off x="9590088" y="6735763"/>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84E3AA4B-C4B1-4046-9B27-91D4CF6E7999}" type="slidenum">
              <a:rPr lang="en-US" altLang="it-IT" sz="600">
                <a:solidFill>
                  <a:srgbClr val="000000"/>
                </a:solidFill>
              </a:rPr>
              <a:pPr eaLnBrk="1" hangingPunct="1"/>
              <a:t>‹#›</a:t>
            </a:fld>
            <a:endParaRPr lang="en-US" altLang="it-IT" sz="600">
              <a:solidFill>
                <a:srgbClr val="000000"/>
              </a:solidFill>
            </a:endParaRPr>
          </a:p>
        </p:txBody>
      </p:sp>
      <p:pic>
        <p:nvPicPr>
          <p:cNvPr id="10" name="Picture 14" descr="colorstrip1.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6735763"/>
            <a:ext cx="831850" cy="12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9"/>
          <p:cNvSpPr txBox="1">
            <a:spLocks noChangeArrowheads="1"/>
          </p:cNvSpPr>
          <p:nvPr/>
        </p:nvSpPr>
        <p:spPr bwMode="auto">
          <a:xfrm>
            <a:off x="831850" y="675798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2011 NTT DATA Corporation</a:t>
            </a:r>
          </a:p>
        </p:txBody>
      </p:sp>
      <p:sp>
        <p:nvSpPr>
          <p:cNvPr id="2" name="Title 1"/>
          <p:cNvSpPr>
            <a:spLocks noGrp="1"/>
          </p:cNvSpPr>
          <p:nvPr>
            <p:ph type="title"/>
          </p:nvPr>
        </p:nvSpPr>
        <p:spPr>
          <a:xfrm>
            <a:off x="792482" y="0"/>
            <a:ext cx="7159837" cy="731520"/>
          </a:xfrm>
          <a:prstGeom prst="rect">
            <a:avLst/>
          </a:prstGeom>
        </p:spPr>
        <p:txBody>
          <a:bodyPr lIns="182880" anchor="ctr">
            <a:normAutofit/>
          </a:bodyPr>
          <a:lstStyle>
            <a:lvl1pPr>
              <a:spcAft>
                <a:spcPts val="0"/>
              </a:spcAft>
              <a:defRPr sz="1800" b="0" i="0" baseline="0">
                <a:latin typeface="Arial"/>
                <a:cs typeface="Arial"/>
              </a:defRPr>
            </a:lvl1pPr>
          </a:lstStyle>
          <a:p>
            <a:r>
              <a:rPr lang="it-IT" smtClean="0"/>
              <a:t>Fare clic per modificare lo stile del titolo</a:t>
            </a:r>
            <a:endParaRPr lang="en-US" dirty="0"/>
          </a:p>
        </p:txBody>
      </p:sp>
      <p:sp>
        <p:nvSpPr>
          <p:cNvPr id="11" name="Content Placeholder 2"/>
          <p:cNvSpPr>
            <a:spLocks noGrp="1"/>
          </p:cNvSpPr>
          <p:nvPr>
            <p:ph idx="1"/>
          </p:nvPr>
        </p:nvSpPr>
        <p:spPr>
          <a:xfrm>
            <a:off x="792565" y="1402640"/>
            <a:ext cx="8746362" cy="4525963"/>
          </a:xfrm>
          <a:prstGeom prst="rect">
            <a:avLst/>
          </a:prstGeom>
        </p:spPr>
        <p:txBody>
          <a:bodyPr lIns="182880"/>
          <a:lstStyle>
            <a:lvl1pPr marL="169863" indent="-169863">
              <a:buNone/>
              <a:defRPr sz="1800" baseline="0"/>
            </a:lvl1pPr>
            <a:lvl2pPr marL="739775" indent="-282575">
              <a:defRPr/>
            </a:lvl2pPr>
            <a:lvl3pPr marL="1090613" indent="-176213">
              <a:defRPr/>
            </a:lvl3pPr>
            <a:lvl4pPr marL="1544638" indent="-173038">
              <a:defRPr/>
            </a:lvl4pPr>
            <a:lvl5pPr marL="2000250" indent="-171450">
              <a:defRPr/>
            </a:lvl5pPr>
          </a:lstStyle>
          <a:p>
            <a:pPr lvl="0"/>
            <a:r>
              <a:rPr lang="it-IT" smtClean="0"/>
              <a:t>Fare clic per modificare stili del testo dello schema</a:t>
            </a:r>
          </a:p>
        </p:txBody>
      </p:sp>
    </p:spTree>
    <p:extLst>
      <p:ext uri="{BB962C8B-B14F-4D97-AF65-F5344CB8AC3E}">
        <p14:creationId xmlns:p14="http://schemas.microsoft.com/office/powerpoint/2010/main" val="2649700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hree-column Layout">
    <p:spTree>
      <p:nvGrpSpPr>
        <p:cNvPr id="1" name=""/>
        <p:cNvGrpSpPr/>
        <p:nvPr/>
      </p:nvGrpSpPr>
      <p:grpSpPr>
        <a:xfrm>
          <a:off x="0" y="0"/>
          <a:ext cx="0" cy="0"/>
          <a:chOff x="0" y="0"/>
          <a:chExt cx="0" cy="0"/>
        </a:xfrm>
      </p:grpSpPr>
      <p:sp>
        <p:nvSpPr>
          <p:cNvPr id="6"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7"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9"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3"/>
          <p:cNvGrpSpPr>
            <a:grpSpLocks/>
          </p:cNvGrpSpPr>
          <p:nvPr/>
        </p:nvGrpSpPr>
        <p:grpSpPr bwMode="auto">
          <a:xfrm>
            <a:off x="0" y="6732588"/>
            <a:ext cx="9906000" cy="131762"/>
            <a:chOff x="0" y="6731877"/>
            <a:chExt cx="9144001" cy="132052"/>
          </a:xfrm>
        </p:grpSpPr>
        <p:sp>
          <p:nvSpPr>
            <p:cNvPr id="11"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12" name="Group 103"/>
            <p:cNvGrpSpPr>
              <a:grpSpLocks/>
            </p:cNvGrpSpPr>
            <p:nvPr/>
          </p:nvGrpSpPr>
          <p:grpSpPr bwMode="auto">
            <a:xfrm>
              <a:off x="0" y="6731877"/>
              <a:ext cx="735623" cy="132052"/>
              <a:chOff x="0" y="6296155"/>
              <a:chExt cx="735623" cy="132052"/>
            </a:xfrm>
          </p:grpSpPr>
          <p:sp>
            <p:nvSpPr>
              <p:cNvPr id="13"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4"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6"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7"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8"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20"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ea typeface="HGP創英角ｺﾞｼｯｸUB"/>
                <a:cs typeface="HGP創英角ｺﾞｼｯｸUB"/>
              </a:rPr>
              <a:t>Copyright © 2012 NTT DATA</a:t>
            </a:r>
          </a:p>
        </p:txBody>
      </p:sp>
      <p:sp>
        <p:nvSpPr>
          <p:cNvPr id="21"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E5526183-0D24-4BE7-A351-C941AF91247B}" type="slidenum">
              <a:rPr lang="en-US" altLang="it-IT" sz="600">
                <a:ea typeface="HGP創英角ｺﾞｼｯｸUB"/>
                <a:cs typeface="HGP創英角ｺﾞｼｯｸUB"/>
              </a:rPr>
              <a:pPr eaLnBrk="1" hangingPunct="1"/>
              <a:t>‹#›</a:t>
            </a:fld>
            <a:endParaRPr lang="en-US" altLang="it-IT" sz="600">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9" name="Text Placeholder 35"/>
          <p:cNvSpPr>
            <a:spLocks noGrp="1"/>
          </p:cNvSpPr>
          <p:nvPr>
            <p:ph type="body" sz="quarter" idx="12"/>
          </p:nvPr>
        </p:nvSpPr>
        <p:spPr>
          <a:xfrm>
            <a:off x="393707" y="1373193"/>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
        <p:nvSpPr>
          <p:cNvPr id="47" name="Content Placeholder 46"/>
          <p:cNvSpPr>
            <a:spLocks noGrp="1"/>
          </p:cNvSpPr>
          <p:nvPr>
            <p:ph sz="quarter" idx="13"/>
          </p:nvPr>
        </p:nvSpPr>
        <p:spPr>
          <a:xfrm>
            <a:off x="3430591" y="1373193"/>
            <a:ext cx="3040062" cy="4579937"/>
          </a:xfrm>
          <a:prstGeom prst="rect">
            <a:avLst/>
          </a:prstGeom>
        </p:spPr>
        <p:txBody>
          <a:bodyPr vert="horz"/>
          <a:lstStyle>
            <a:lvl1pPr>
              <a:spcBef>
                <a:spcPts val="0"/>
              </a:spcBef>
              <a:spcAft>
                <a:spcPts val="600"/>
              </a:spcAft>
              <a:defRPr sz="900"/>
            </a:lvl1pPr>
            <a:lvl2pPr>
              <a:spcBef>
                <a:spcPts val="0"/>
              </a:spcBef>
              <a:spcAft>
                <a:spcPts val="600"/>
              </a:spcAft>
              <a:buClr>
                <a:schemeClr val="accent5"/>
              </a:buClr>
              <a:buSzPct val="80000"/>
              <a:buFont typeface="Wingdings" charset="2"/>
              <a:buChar char="§"/>
              <a:defRPr sz="900"/>
            </a:lvl2pPr>
            <a:lvl3pPr>
              <a:spcBef>
                <a:spcPts val="0"/>
              </a:spcBef>
              <a:spcAft>
                <a:spcPts val="600"/>
              </a:spcAft>
              <a:buClr>
                <a:schemeClr val="accent5"/>
              </a:buClr>
              <a:buSzPct val="80000"/>
              <a:buFont typeface="Wingdings" charset="2"/>
              <a:buChar char="§"/>
              <a:defRPr sz="900"/>
            </a:lvl3pPr>
            <a:lvl4pPr>
              <a:spcBef>
                <a:spcPts val="0"/>
              </a:spcBef>
              <a:spcAft>
                <a:spcPts val="600"/>
              </a:spcAft>
              <a:buClr>
                <a:schemeClr val="accent5"/>
              </a:buClr>
              <a:buSzPct val="80000"/>
              <a:buFont typeface="Wingdings" charset="2"/>
              <a:buChar char="§"/>
              <a:defRPr sz="900"/>
            </a:lvl4pPr>
            <a:lvl5pPr>
              <a:spcBef>
                <a:spcPts val="0"/>
              </a:spcBef>
              <a:spcAft>
                <a:spcPts val="600"/>
              </a:spcAft>
              <a:buClr>
                <a:schemeClr val="accent5"/>
              </a:buClr>
              <a:buSzPct val="80000"/>
              <a:buFont typeface="Wingdings" charset="2"/>
              <a:buChar char="§"/>
              <a:defRPr sz="9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0" name="Text Placeholder 35"/>
          <p:cNvSpPr>
            <a:spLocks noGrp="1"/>
          </p:cNvSpPr>
          <p:nvPr>
            <p:ph type="body" sz="quarter" idx="14"/>
          </p:nvPr>
        </p:nvSpPr>
        <p:spPr>
          <a:xfrm>
            <a:off x="6481235" y="1373193"/>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Tree>
    <p:extLst>
      <p:ext uri="{BB962C8B-B14F-4D97-AF65-F5344CB8AC3E}">
        <p14:creationId xmlns:p14="http://schemas.microsoft.com/office/powerpoint/2010/main" val="103007582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rand Slide">
    <p:spTree>
      <p:nvGrpSpPr>
        <p:cNvPr id="1" name=""/>
        <p:cNvGrpSpPr/>
        <p:nvPr/>
      </p:nvGrpSpPr>
      <p:grpSpPr>
        <a:xfrm>
          <a:off x="0" y="0"/>
          <a:ext cx="0" cy="0"/>
          <a:chOff x="0" y="0"/>
          <a:chExt cx="0" cy="0"/>
        </a:xfrm>
      </p:grpSpPr>
      <p:sp>
        <p:nvSpPr>
          <p:cNvPr id="3" name="Rectangle 13"/>
          <p:cNvSpPr/>
          <p:nvPr/>
        </p:nvSpPr>
        <p:spPr>
          <a:xfrm>
            <a:off x="0" y="0"/>
            <a:ext cx="2754313" cy="6858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4" name="Picture 7" descr="NTT_Brand_Slid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157413"/>
            <a:ext cx="2754313"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5"/>
          <p:cNvSpPr txBox="1">
            <a:spLocks noChangeArrowheads="1"/>
          </p:cNvSpPr>
          <p:nvPr/>
        </p:nvSpPr>
        <p:spPr bwMode="auto">
          <a:xfrm>
            <a:off x="4127500" y="6751638"/>
            <a:ext cx="5751513" cy="92075"/>
          </a:xfrm>
          <a:prstGeom prst="rect">
            <a:avLst/>
          </a:prstGeom>
          <a:noFill/>
          <a:ln>
            <a:noFill/>
          </a:ln>
          <a:extLst/>
        </p:spPr>
        <p:txBody>
          <a:bodyPr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r>
              <a:rPr lang="en-US" sz="600">
                <a:solidFill>
                  <a:srgbClr val="000000"/>
                </a:solidFill>
              </a:rPr>
              <a:t>This document contains confidential Company information. Do not disclose it to third parties without permission from the Company.</a:t>
            </a:r>
          </a:p>
        </p:txBody>
      </p:sp>
      <p:sp>
        <p:nvSpPr>
          <p:cNvPr id="6" name="TextBox 12"/>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pic>
        <p:nvPicPr>
          <p:cNvPr id="8" name="Picture 9" descr="NTT_BrandMessage_Lockup_Aligned_Right_RGB_111129_jal.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84588" y="2795588"/>
            <a:ext cx="5278437"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8"/>
          <p:cNvSpPr>
            <a:spLocks noGrp="1"/>
          </p:cNvSpPr>
          <p:nvPr>
            <p:ph sz="quarter" idx="17"/>
          </p:nvPr>
        </p:nvSpPr>
        <p:spPr>
          <a:xfrm>
            <a:off x="6376987" y="6457971"/>
            <a:ext cx="3501496" cy="254569"/>
          </a:xfrm>
          <a:prstGeom prst="rect">
            <a:avLst/>
          </a:prstGeom>
        </p:spPr>
        <p:txBody>
          <a:bodyPr vert="horz"/>
          <a:lstStyle>
            <a:lvl1pPr algn="r">
              <a:buNone/>
              <a:defRPr sz="900" baseline="0">
                <a:solidFill>
                  <a:schemeClr val="tx1"/>
                </a:solidFill>
              </a:defRPr>
            </a:lvl1pPr>
            <a:lvl2pPr>
              <a:defRPr sz="900"/>
            </a:lvl2pPr>
            <a:lvl3pPr>
              <a:defRPr sz="900"/>
            </a:lvl3pPr>
            <a:lvl4pPr>
              <a:defRPr sz="900"/>
            </a:lvl4pPr>
            <a:lvl5pPr>
              <a:defRPr sz="900"/>
            </a:lvl5pPr>
          </a:lstStyle>
          <a:p>
            <a:pPr lvl="0"/>
            <a:r>
              <a:rPr lang="it-IT" noProof="0" smtClean="0"/>
              <a:t>Fare clic per modificare stili del testo dello schema</a:t>
            </a:r>
          </a:p>
        </p:txBody>
      </p:sp>
    </p:spTree>
    <p:extLst>
      <p:ext uri="{BB962C8B-B14F-4D97-AF65-F5344CB8AC3E}">
        <p14:creationId xmlns:p14="http://schemas.microsoft.com/office/powerpoint/2010/main" val="2663960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_Title Slide with image">
    <p:spTree>
      <p:nvGrpSpPr>
        <p:cNvPr id="1" name=""/>
        <p:cNvGrpSpPr/>
        <p:nvPr/>
      </p:nvGrpSpPr>
      <p:grpSpPr>
        <a:xfrm>
          <a:off x="0" y="0"/>
          <a:ext cx="0" cy="0"/>
          <a:chOff x="0" y="0"/>
          <a:chExt cx="0" cy="0"/>
        </a:xfrm>
      </p:grpSpPr>
      <p:pic>
        <p:nvPicPr>
          <p:cNvPr id="7" name="Picture 22" descr="NTT_logo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9" descr="NTT_Title_Slide_w_Imag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5"/>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1" name="Rectangle 18"/>
          <p:cNvSpPr/>
          <p:nvPr/>
        </p:nvSpPr>
        <p:spPr>
          <a:xfrm>
            <a:off x="2740025" y="4763"/>
            <a:ext cx="7165975" cy="2949575"/>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2" name="TextBox 16"/>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 </a:t>
            </a:r>
          </a:p>
        </p:txBody>
      </p:sp>
      <p:sp>
        <p:nvSpPr>
          <p:cNvPr id="13" name="Rectangle 14"/>
          <p:cNvSpPr/>
          <p:nvPr/>
        </p:nvSpPr>
        <p:spPr>
          <a:xfrm>
            <a:off x="2740025" y="2919413"/>
            <a:ext cx="7165975" cy="126523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9" name="Text Placeholder 2"/>
          <p:cNvSpPr>
            <a:spLocks noGrp="1"/>
          </p:cNvSpPr>
          <p:nvPr>
            <p:ph type="body" idx="13"/>
          </p:nvPr>
        </p:nvSpPr>
        <p:spPr>
          <a:xfrm>
            <a:off x="2972230" y="4379534"/>
            <a:ext cx="6637823" cy="1041845"/>
          </a:xfrm>
          <a:prstGeom prst="rect">
            <a:avLst/>
          </a:prstGeom>
        </p:spPr>
        <p:txBody>
          <a:bodyPr anchor="t">
            <a:normAutofit/>
          </a:bodyPr>
          <a:lstStyle>
            <a:lvl1pPr marL="0" indent="0">
              <a:spcBef>
                <a:spcPts val="0"/>
              </a:spcBef>
              <a:buNone/>
              <a:defRPr sz="1600" baseline="0">
                <a:solidFill>
                  <a:schemeClr val="tx2"/>
                </a:solidFill>
              </a:defRPr>
            </a:lvl1pPr>
            <a:lvl2pPr marL="457200" indent="0">
              <a:buNone/>
              <a:defRPr sz="1400">
                <a:solidFill>
                  <a:schemeClr val="accent1"/>
                </a:solidFill>
              </a:defRPr>
            </a:lvl2pPr>
            <a:lvl3pPr marL="914400" indent="0">
              <a:buNone/>
              <a:defRPr sz="1400">
                <a:solidFill>
                  <a:schemeClr val="accent1"/>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a:p>
            <a:pPr lvl="1"/>
            <a:r>
              <a:rPr lang="it-IT" smtClean="0"/>
              <a:t>Secondo livello</a:t>
            </a:r>
          </a:p>
          <a:p>
            <a:pPr lvl="2"/>
            <a:r>
              <a:rPr lang="it-IT" smtClean="0"/>
              <a:t>Terzo livello</a:t>
            </a:r>
          </a:p>
        </p:txBody>
      </p:sp>
      <p:sp>
        <p:nvSpPr>
          <p:cNvPr id="18" name="Text Placeholder 2"/>
          <p:cNvSpPr>
            <a:spLocks noGrp="1"/>
          </p:cNvSpPr>
          <p:nvPr>
            <p:ph type="body" idx="14"/>
          </p:nvPr>
        </p:nvSpPr>
        <p:spPr>
          <a:xfrm>
            <a:off x="261844" y="217110"/>
            <a:ext cx="2296935" cy="1041845"/>
          </a:xfrm>
          <a:prstGeom prst="rect">
            <a:avLst/>
          </a:prstGeom>
        </p:spPr>
        <p:txBody>
          <a:bodyPr anchor="t">
            <a:normAutofit/>
          </a:bodyPr>
          <a:lstStyle>
            <a:lvl1pPr marL="0" indent="0">
              <a:buNone/>
              <a:defRPr sz="14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24"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smtClean="0"/>
              <a:t>Fare clic per modificare stili del testo dello schema</a:t>
            </a:r>
          </a:p>
          <a:p>
            <a:pPr lvl="1"/>
            <a:r>
              <a:rPr lang="it-IT" smtClean="0"/>
              <a:t>Secondo livello</a:t>
            </a:r>
          </a:p>
          <a:p>
            <a:pPr lvl="2"/>
            <a:r>
              <a:rPr lang="it-IT" smtClean="0"/>
              <a:t>Terzo livello</a:t>
            </a:r>
          </a:p>
        </p:txBody>
      </p:sp>
      <p:sp>
        <p:nvSpPr>
          <p:cNvPr id="29"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smtClean="0"/>
              <a:t>Fare clic per modificare stili del testo dello schema</a:t>
            </a:r>
          </a:p>
          <a:p>
            <a:pPr lvl="1"/>
            <a:r>
              <a:rPr lang="it-IT" smtClean="0"/>
              <a:t>Secondo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smtClean="0"/>
              <a:t>Fare clic per modificare lo stile del titolo</a:t>
            </a:r>
            <a:endParaRPr lang="en-US" dirty="0"/>
          </a:p>
        </p:txBody>
      </p:sp>
    </p:spTree>
    <p:extLst>
      <p:ext uri="{BB962C8B-B14F-4D97-AF65-F5344CB8AC3E}">
        <p14:creationId xmlns:p14="http://schemas.microsoft.com/office/powerpoint/2010/main" val="9599200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6_Title Slide with image">
    <p:spTree>
      <p:nvGrpSpPr>
        <p:cNvPr id="1" name=""/>
        <p:cNvGrpSpPr/>
        <p:nvPr/>
      </p:nvGrpSpPr>
      <p:grpSpPr>
        <a:xfrm>
          <a:off x="0" y="0"/>
          <a:ext cx="0" cy="0"/>
          <a:chOff x="0" y="0"/>
          <a:chExt cx="0" cy="0"/>
        </a:xfrm>
      </p:grpSpPr>
      <p:pic>
        <p:nvPicPr>
          <p:cNvPr id="7" name="Picture 17" descr="NTT_Title_Slide_w_Imag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1"/>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0" name="Rectangle 22"/>
          <p:cNvSpPr/>
          <p:nvPr/>
        </p:nvSpPr>
        <p:spPr>
          <a:xfrm>
            <a:off x="2740025" y="2914650"/>
            <a:ext cx="7165975" cy="127476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11" name="Picture 18" descr="NTT_logo_RGB.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5"/>
          <p:cNvSpPr txBox="1">
            <a:spLocks noChangeArrowheads="1"/>
          </p:cNvSpPr>
          <p:nvPr/>
        </p:nvSpPr>
        <p:spPr bwMode="auto">
          <a:xfrm>
            <a:off x="2178050" y="1892300"/>
            <a:ext cx="184150" cy="307975"/>
          </a:xfrm>
          <a:prstGeom prst="rect">
            <a:avLst/>
          </a:prstGeom>
          <a:noFill/>
          <a:ln>
            <a:noFill/>
          </a:ln>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kumimoji="1" lang="en-US" altLang="it-IT" sz="1400">
              <a:solidFill>
                <a:srgbClr val="FF0000"/>
              </a:solidFill>
              <a:ea typeface="HGP創英角ｺﾞｼｯｸUB"/>
              <a:cs typeface="HGP創英角ｺﾞｼｯｸUB"/>
            </a:endParaRPr>
          </a:p>
        </p:txBody>
      </p:sp>
      <p:sp>
        <p:nvSpPr>
          <p:cNvPr id="13" name="TextBox 20"/>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9" name="Text Placeholder 2"/>
          <p:cNvSpPr>
            <a:spLocks noGrp="1"/>
          </p:cNvSpPr>
          <p:nvPr>
            <p:ph type="body" idx="13"/>
          </p:nvPr>
        </p:nvSpPr>
        <p:spPr>
          <a:xfrm>
            <a:off x="2972230" y="4379534"/>
            <a:ext cx="6637823" cy="1041845"/>
          </a:xfrm>
          <a:prstGeom prst="rect">
            <a:avLst/>
          </a:prstGeom>
        </p:spPr>
        <p:txBody>
          <a:bodyPr anchor="t">
            <a:normAutofit/>
          </a:bodyPr>
          <a:lstStyle>
            <a:lvl1pPr marL="0" indent="0">
              <a:spcBef>
                <a:spcPts val="0"/>
              </a:spcBef>
              <a:buNone/>
              <a:defRPr sz="1600" baseline="0">
                <a:solidFill>
                  <a:schemeClr val="tx2"/>
                </a:solidFill>
              </a:defRPr>
            </a:lvl1pPr>
            <a:lvl2pPr marL="457200" indent="0">
              <a:buNone/>
              <a:defRPr sz="1400">
                <a:solidFill>
                  <a:schemeClr val="accent1"/>
                </a:solidFill>
              </a:defRPr>
            </a:lvl2pPr>
            <a:lvl3pPr marL="914400" indent="0">
              <a:buNone/>
              <a:defRPr sz="1400">
                <a:solidFill>
                  <a:schemeClr val="accent1"/>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a:p>
            <a:pPr lvl="1"/>
            <a:r>
              <a:rPr lang="it-IT" smtClean="0"/>
              <a:t>Secondo livello</a:t>
            </a:r>
          </a:p>
          <a:p>
            <a:pPr lvl="2"/>
            <a:r>
              <a:rPr lang="it-IT" smtClean="0"/>
              <a:t>Terzo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smtClean="0"/>
              <a:t>Fare clic per modificare lo stile del titolo</a:t>
            </a:r>
            <a:endParaRPr lang="en-US" dirty="0"/>
          </a:p>
        </p:txBody>
      </p:sp>
      <p:sp>
        <p:nvSpPr>
          <p:cNvPr id="27"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smtClean="0"/>
              <a:t>Fare clic per modificare stili del testo dello schema</a:t>
            </a:r>
          </a:p>
          <a:p>
            <a:pPr lvl="1"/>
            <a:r>
              <a:rPr lang="it-IT" smtClean="0"/>
              <a:t>Secondo livello</a:t>
            </a:r>
          </a:p>
          <a:p>
            <a:pPr lvl="2"/>
            <a:r>
              <a:rPr lang="it-IT" smtClean="0"/>
              <a:t>Terzo livello</a:t>
            </a:r>
          </a:p>
        </p:txBody>
      </p:sp>
      <p:sp>
        <p:nvSpPr>
          <p:cNvPr id="28"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smtClean="0"/>
              <a:t>Fare clic per modificare stili del testo dello schema</a:t>
            </a:r>
          </a:p>
          <a:p>
            <a:pPr lvl="1"/>
            <a:r>
              <a:rPr lang="it-IT" smtClean="0"/>
              <a:t>Secondo livello</a:t>
            </a:r>
          </a:p>
        </p:txBody>
      </p:sp>
      <p:sp>
        <p:nvSpPr>
          <p:cNvPr id="31" name="Text Placeholder 2"/>
          <p:cNvSpPr>
            <a:spLocks noGrp="1"/>
          </p:cNvSpPr>
          <p:nvPr>
            <p:ph type="body" idx="14"/>
          </p:nvPr>
        </p:nvSpPr>
        <p:spPr>
          <a:xfrm>
            <a:off x="261844" y="217110"/>
            <a:ext cx="2296935" cy="1041845"/>
          </a:xfrm>
          <a:prstGeom prst="rect">
            <a:avLst/>
          </a:prstGeom>
        </p:spPr>
        <p:txBody>
          <a:bodyPr anchor="t">
            <a:normAutofit/>
          </a:bodyPr>
          <a:lstStyle>
            <a:lvl1pPr marL="0" indent="0">
              <a:buNone/>
              <a:defRPr sz="14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Tree>
    <p:extLst>
      <p:ext uri="{BB962C8B-B14F-4D97-AF65-F5344CB8AC3E}">
        <p14:creationId xmlns:p14="http://schemas.microsoft.com/office/powerpoint/2010/main" val="194591709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orizontal Layout + Graphic">
    <p:spTree>
      <p:nvGrpSpPr>
        <p:cNvPr id="1" name=""/>
        <p:cNvGrpSpPr/>
        <p:nvPr/>
      </p:nvGrpSpPr>
      <p:grpSpPr>
        <a:xfrm>
          <a:off x="0" y="0"/>
          <a:ext cx="0" cy="0"/>
          <a:chOff x="0" y="0"/>
          <a:chExt cx="0" cy="0"/>
        </a:xfrm>
      </p:grpSpPr>
      <p:sp>
        <p:nvSpPr>
          <p:cNvPr id="4"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5"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7"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13"/>
          <p:cNvGrpSpPr>
            <a:grpSpLocks/>
          </p:cNvGrpSpPr>
          <p:nvPr/>
        </p:nvGrpSpPr>
        <p:grpSpPr bwMode="auto">
          <a:xfrm>
            <a:off x="0" y="6732588"/>
            <a:ext cx="9906000" cy="131762"/>
            <a:chOff x="0" y="6731877"/>
            <a:chExt cx="9144001" cy="132052"/>
          </a:xfrm>
        </p:grpSpPr>
        <p:sp>
          <p:nvSpPr>
            <p:cNvPr id="9"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0" name="Group 103"/>
            <p:cNvGrpSpPr>
              <a:grpSpLocks/>
            </p:cNvGrpSpPr>
            <p:nvPr/>
          </p:nvGrpSpPr>
          <p:grpSpPr bwMode="auto">
            <a:xfrm>
              <a:off x="0" y="6731877"/>
              <a:ext cx="735623" cy="132052"/>
              <a:chOff x="0" y="6296155"/>
              <a:chExt cx="735623" cy="132052"/>
            </a:xfrm>
          </p:grpSpPr>
          <p:sp>
            <p:nvSpPr>
              <p:cNvPr id="11"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2"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3"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5"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6"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7"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18"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91491FEA-472C-400F-9C61-AABF4350FFAA}"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2" name="Content Placeholder 30"/>
          <p:cNvSpPr>
            <a:spLocks noGrp="1"/>
          </p:cNvSpPr>
          <p:nvPr>
            <p:ph sz="quarter" idx="11"/>
          </p:nvPr>
        </p:nvSpPr>
        <p:spPr>
          <a:xfrm>
            <a:off x="788997" y="1373193"/>
            <a:ext cx="8721725" cy="4579937"/>
          </a:xfrm>
          <a:prstGeom prst="rect">
            <a:avLst/>
          </a:prstGeom>
        </p:spPr>
        <p:txBody>
          <a:bodyPr vert="horz"/>
          <a:lstStyle>
            <a:lvl1pPr>
              <a:spcBef>
                <a:spcPts val="0"/>
              </a:spcBef>
              <a:spcAft>
                <a:spcPts val="600"/>
              </a:spcAft>
              <a:buNone/>
              <a:defRPr kumimoji="1" lang="en-US" altLang="ja-JP" sz="1400" kern="1200" dirty="0" smtClean="0">
                <a:solidFill>
                  <a:schemeClr val="tx1"/>
                </a:solidFill>
                <a:latin typeface="Arial" pitchFamily="34" charset="0"/>
                <a:ea typeface="HGP創英角ｺﾞｼｯｸUB" pitchFamily="50" charset="-128"/>
                <a:cs typeface="Arial" pitchFamily="34" charset="0"/>
              </a:defRPr>
            </a:lvl1pPr>
            <a:lvl2pPr>
              <a:spcBef>
                <a:spcPts val="0"/>
              </a:spcBef>
              <a:spcAft>
                <a:spcPts val="600"/>
              </a:spcAft>
              <a:buFont typeface="Arial"/>
              <a:buChar char="•"/>
              <a:defRPr kumimoji="1" lang="en-US" altLang="ja-JP" sz="1400" kern="1200" dirty="0" smtClean="0">
                <a:solidFill>
                  <a:schemeClr val="tx1"/>
                </a:solidFill>
                <a:latin typeface="Arial" pitchFamily="34" charset="0"/>
                <a:ea typeface="HGP創英角ｺﾞｼｯｸUB" pitchFamily="50" charset="-128"/>
                <a:cs typeface="Arial" pitchFamily="34" charset="0"/>
              </a:defRPr>
            </a:lvl2pPr>
            <a:lvl3pPr>
              <a:spcBef>
                <a:spcPts val="0"/>
              </a:spcBef>
              <a:spcAft>
                <a:spcPts val="600"/>
              </a:spcAft>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22242623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orizontal Layout Text Only">
    <p:spTree>
      <p:nvGrpSpPr>
        <p:cNvPr id="1" name=""/>
        <p:cNvGrpSpPr/>
        <p:nvPr/>
      </p:nvGrpSpPr>
      <p:grpSpPr>
        <a:xfrm>
          <a:off x="0" y="0"/>
          <a:ext cx="0" cy="0"/>
          <a:chOff x="0" y="0"/>
          <a:chExt cx="0" cy="0"/>
        </a:xfrm>
      </p:grpSpPr>
      <p:sp>
        <p:nvSpPr>
          <p:cNvPr id="4"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5"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7"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13"/>
          <p:cNvGrpSpPr>
            <a:grpSpLocks/>
          </p:cNvGrpSpPr>
          <p:nvPr/>
        </p:nvGrpSpPr>
        <p:grpSpPr bwMode="auto">
          <a:xfrm>
            <a:off x="0" y="6732588"/>
            <a:ext cx="9906000" cy="131762"/>
            <a:chOff x="0" y="6731877"/>
            <a:chExt cx="9144001" cy="132052"/>
          </a:xfrm>
        </p:grpSpPr>
        <p:sp>
          <p:nvSpPr>
            <p:cNvPr id="9"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0" name="Group 103"/>
            <p:cNvGrpSpPr>
              <a:grpSpLocks/>
            </p:cNvGrpSpPr>
            <p:nvPr/>
          </p:nvGrpSpPr>
          <p:grpSpPr bwMode="auto">
            <a:xfrm>
              <a:off x="0" y="6731877"/>
              <a:ext cx="735623" cy="132052"/>
              <a:chOff x="0" y="6296155"/>
              <a:chExt cx="735623" cy="132052"/>
            </a:xfrm>
          </p:grpSpPr>
          <p:sp>
            <p:nvSpPr>
              <p:cNvPr id="11"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2"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3"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5"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6"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7"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18"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C165740E-69E8-4AF6-A0A5-E72902DE3CEC}"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1" name="Content Placeholder 30"/>
          <p:cNvSpPr>
            <a:spLocks noGrp="1"/>
          </p:cNvSpPr>
          <p:nvPr>
            <p:ph sz="quarter" idx="11"/>
          </p:nvPr>
        </p:nvSpPr>
        <p:spPr>
          <a:xfrm>
            <a:off x="788991" y="1373194"/>
            <a:ext cx="8323262" cy="4960937"/>
          </a:xfrm>
          <a:prstGeom prst="rect">
            <a:avLst/>
          </a:prstGeom>
        </p:spPr>
        <p:txBody>
          <a:bodyPr vert="horz"/>
          <a:lstStyle>
            <a:lvl1pPr marL="266700" indent="-266700">
              <a:spcBef>
                <a:spcPts val="0"/>
              </a:spcBef>
              <a:spcAft>
                <a:spcPts val="600"/>
              </a:spcAft>
              <a:buClr>
                <a:schemeClr val="accent1"/>
              </a:buClr>
              <a:buSzPct val="80000"/>
              <a:buFont typeface="Arial" pitchFamily="34" charset="0"/>
              <a:buChar char="►"/>
              <a:defRPr sz="1800"/>
            </a:lvl1pPr>
            <a:lvl2pPr>
              <a:spcBef>
                <a:spcPts val="0"/>
              </a:spcBef>
              <a:spcAft>
                <a:spcPts val="600"/>
              </a:spcAft>
              <a:buFont typeface="Arial"/>
              <a:buChar char="•"/>
              <a:defRPr sz="1800"/>
            </a:lvl2pPr>
            <a:lvl3pPr>
              <a:spcBef>
                <a:spcPts val="0"/>
              </a:spcBef>
              <a:spcAft>
                <a:spcPts val="600"/>
              </a:spcAft>
              <a:defRPr sz="1800"/>
            </a:lvl3pPr>
            <a:lvl4pPr>
              <a:spcBef>
                <a:spcPts val="0"/>
              </a:spcBef>
              <a:spcAft>
                <a:spcPts val="600"/>
              </a:spcAft>
              <a:buClr>
                <a:schemeClr val="accent5"/>
              </a:buClr>
              <a:buSzPct val="80000"/>
              <a:buFont typeface="Wingdings" charset="2"/>
              <a:buChar char="§"/>
              <a:defRPr sz="1600"/>
            </a:lvl4pPr>
            <a:lvl5pPr>
              <a:spcBef>
                <a:spcPts val="0"/>
              </a:spcBef>
              <a:spcAft>
                <a:spcPts val="600"/>
              </a:spcAft>
              <a:buClr>
                <a:schemeClr val="accent5"/>
              </a:buClr>
              <a:buSzPct val="80000"/>
              <a:buFont typeface="Wingdings" charset="2"/>
              <a:buChar char="§"/>
              <a:defRPr sz="16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309241823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hree-column Layout">
    <p:spTree>
      <p:nvGrpSpPr>
        <p:cNvPr id="1" name=""/>
        <p:cNvGrpSpPr/>
        <p:nvPr/>
      </p:nvGrpSpPr>
      <p:grpSpPr>
        <a:xfrm>
          <a:off x="0" y="0"/>
          <a:ext cx="0" cy="0"/>
          <a:chOff x="0" y="0"/>
          <a:chExt cx="0" cy="0"/>
        </a:xfrm>
      </p:grpSpPr>
      <p:sp>
        <p:nvSpPr>
          <p:cNvPr id="6"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7"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9"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3"/>
          <p:cNvGrpSpPr>
            <a:grpSpLocks/>
          </p:cNvGrpSpPr>
          <p:nvPr/>
        </p:nvGrpSpPr>
        <p:grpSpPr bwMode="auto">
          <a:xfrm>
            <a:off x="0" y="6732588"/>
            <a:ext cx="9906000" cy="131762"/>
            <a:chOff x="0" y="6731877"/>
            <a:chExt cx="9144001" cy="132052"/>
          </a:xfrm>
        </p:grpSpPr>
        <p:sp>
          <p:nvSpPr>
            <p:cNvPr id="11"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2" name="Group 103"/>
            <p:cNvGrpSpPr>
              <a:grpSpLocks/>
            </p:cNvGrpSpPr>
            <p:nvPr/>
          </p:nvGrpSpPr>
          <p:grpSpPr bwMode="auto">
            <a:xfrm>
              <a:off x="0" y="6731877"/>
              <a:ext cx="735623" cy="132052"/>
              <a:chOff x="0" y="6296155"/>
              <a:chExt cx="735623" cy="132052"/>
            </a:xfrm>
          </p:grpSpPr>
          <p:sp>
            <p:nvSpPr>
              <p:cNvPr id="13"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6"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7"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8"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20"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21"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59A5B504-8AE1-4E7E-86B8-DF0425019C28}"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9" name="Text Placeholder 35"/>
          <p:cNvSpPr>
            <a:spLocks noGrp="1"/>
          </p:cNvSpPr>
          <p:nvPr>
            <p:ph type="body" sz="quarter" idx="12"/>
          </p:nvPr>
        </p:nvSpPr>
        <p:spPr>
          <a:xfrm>
            <a:off x="393707" y="1373193"/>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
        <p:nvSpPr>
          <p:cNvPr id="47" name="Content Placeholder 46"/>
          <p:cNvSpPr>
            <a:spLocks noGrp="1"/>
          </p:cNvSpPr>
          <p:nvPr>
            <p:ph sz="quarter" idx="13"/>
          </p:nvPr>
        </p:nvSpPr>
        <p:spPr>
          <a:xfrm>
            <a:off x="3430591" y="1373193"/>
            <a:ext cx="3040062" cy="4579937"/>
          </a:xfrm>
          <a:prstGeom prst="rect">
            <a:avLst/>
          </a:prstGeom>
        </p:spPr>
        <p:txBody>
          <a:bodyPr vert="horz"/>
          <a:lstStyle>
            <a:lvl1pPr>
              <a:spcBef>
                <a:spcPts val="0"/>
              </a:spcBef>
              <a:spcAft>
                <a:spcPts val="600"/>
              </a:spcAft>
              <a:defRPr sz="900"/>
            </a:lvl1pPr>
            <a:lvl2pPr>
              <a:spcBef>
                <a:spcPts val="0"/>
              </a:spcBef>
              <a:spcAft>
                <a:spcPts val="600"/>
              </a:spcAft>
              <a:buClr>
                <a:schemeClr val="accent5"/>
              </a:buClr>
              <a:buSzPct val="80000"/>
              <a:buFont typeface="Wingdings" charset="2"/>
              <a:buChar char="§"/>
              <a:defRPr sz="900"/>
            </a:lvl2pPr>
            <a:lvl3pPr>
              <a:spcBef>
                <a:spcPts val="0"/>
              </a:spcBef>
              <a:spcAft>
                <a:spcPts val="600"/>
              </a:spcAft>
              <a:buClr>
                <a:schemeClr val="accent5"/>
              </a:buClr>
              <a:buSzPct val="80000"/>
              <a:buFont typeface="Wingdings" charset="2"/>
              <a:buChar char="§"/>
              <a:defRPr sz="900"/>
            </a:lvl3pPr>
            <a:lvl4pPr>
              <a:spcBef>
                <a:spcPts val="0"/>
              </a:spcBef>
              <a:spcAft>
                <a:spcPts val="600"/>
              </a:spcAft>
              <a:buClr>
                <a:schemeClr val="accent5"/>
              </a:buClr>
              <a:buSzPct val="80000"/>
              <a:buFont typeface="Wingdings" charset="2"/>
              <a:buChar char="§"/>
              <a:defRPr sz="900"/>
            </a:lvl4pPr>
            <a:lvl5pPr>
              <a:spcBef>
                <a:spcPts val="0"/>
              </a:spcBef>
              <a:spcAft>
                <a:spcPts val="600"/>
              </a:spcAft>
              <a:buClr>
                <a:schemeClr val="accent5"/>
              </a:buClr>
              <a:buSzPct val="80000"/>
              <a:buFont typeface="Wingdings" charset="2"/>
              <a:buChar char="§"/>
              <a:defRPr sz="9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0" name="Text Placeholder 35"/>
          <p:cNvSpPr>
            <a:spLocks noGrp="1"/>
          </p:cNvSpPr>
          <p:nvPr>
            <p:ph type="body" sz="quarter" idx="14"/>
          </p:nvPr>
        </p:nvSpPr>
        <p:spPr>
          <a:xfrm>
            <a:off x="6481235" y="1373193"/>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Tree>
    <p:extLst>
      <p:ext uri="{BB962C8B-B14F-4D97-AF65-F5344CB8AC3E}">
        <p14:creationId xmlns:p14="http://schemas.microsoft.com/office/powerpoint/2010/main" val="327415610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column Layout">
    <p:spTree>
      <p:nvGrpSpPr>
        <p:cNvPr id="1" name=""/>
        <p:cNvGrpSpPr/>
        <p:nvPr/>
      </p:nvGrpSpPr>
      <p:grpSpPr>
        <a:xfrm>
          <a:off x="0" y="0"/>
          <a:ext cx="0" cy="0"/>
          <a:chOff x="0" y="0"/>
          <a:chExt cx="0" cy="0"/>
        </a:xfrm>
      </p:grpSpPr>
      <p:sp>
        <p:nvSpPr>
          <p:cNvPr id="5"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6"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8"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3"/>
          <p:cNvGrpSpPr>
            <a:grpSpLocks/>
          </p:cNvGrpSpPr>
          <p:nvPr/>
        </p:nvGrpSpPr>
        <p:grpSpPr bwMode="auto">
          <a:xfrm>
            <a:off x="0" y="6732588"/>
            <a:ext cx="9906000" cy="131762"/>
            <a:chOff x="0" y="6731877"/>
            <a:chExt cx="9144001" cy="132052"/>
          </a:xfrm>
        </p:grpSpPr>
        <p:sp>
          <p:nvSpPr>
            <p:cNvPr id="10"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1" name="Group 103"/>
            <p:cNvGrpSpPr>
              <a:grpSpLocks/>
            </p:cNvGrpSpPr>
            <p:nvPr/>
          </p:nvGrpSpPr>
          <p:grpSpPr bwMode="auto">
            <a:xfrm>
              <a:off x="0" y="6731877"/>
              <a:ext cx="735623" cy="132052"/>
              <a:chOff x="0" y="6296155"/>
              <a:chExt cx="735623" cy="132052"/>
            </a:xfrm>
          </p:grpSpPr>
          <p:sp>
            <p:nvSpPr>
              <p:cNvPr id="12"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3"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4"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5"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6"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7"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8"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20"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CA0C1A3F-B32F-4C58-8CA1-B1D4FC050528}"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29" name="Content Placeholder 28"/>
          <p:cNvSpPr>
            <a:spLocks noGrp="1"/>
          </p:cNvSpPr>
          <p:nvPr>
            <p:ph sz="quarter" idx="11"/>
          </p:nvPr>
        </p:nvSpPr>
        <p:spPr>
          <a:xfrm>
            <a:off x="4946659" y="1373194"/>
            <a:ext cx="4564063"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31" name="Content Placeholder 28"/>
          <p:cNvSpPr>
            <a:spLocks noGrp="1"/>
          </p:cNvSpPr>
          <p:nvPr>
            <p:ph sz="quarter" idx="12"/>
          </p:nvPr>
        </p:nvSpPr>
        <p:spPr>
          <a:xfrm>
            <a:off x="392119" y="1373194"/>
            <a:ext cx="4554537"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95081637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Full Page Graphic (blank layout)">
    <p:spTree>
      <p:nvGrpSpPr>
        <p:cNvPr id="1" name=""/>
        <p:cNvGrpSpPr/>
        <p:nvPr/>
      </p:nvGrpSpPr>
      <p:grpSpPr>
        <a:xfrm>
          <a:off x="0" y="0"/>
          <a:ext cx="0" cy="0"/>
          <a:chOff x="0" y="0"/>
          <a:chExt cx="0" cy="0"/>
        </a:xfrm>
      </p:grpSpPr>
      <p:sp>
        <p:nvSpPr>
          <p:cNvPr id="3"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4"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6"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13"/>
          <p:cNvGrpSpPr>
            <a:grpSpLocks/>
          </p:cNvGrpSpPr>
          <p:nvPr/>
        </p:nvGrpSpPr>
        <p:grpSpPr bwMode="auto">
          <a:xfrm>
            <a:off x="0" y="6732588"/>
            <a:ext cx="9906000" cy="131762"/>
            <a:chOff x="0" y="6731877"/>
            <a:chExt cx="9144001" cy="132052"/>
          </a:xfrm>
        </p:grpSpPr>
        <p:sp>
          <p:nvSpPr>
            <p:cNvPr id="8"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9" name="Group 103"/>
            <p:cNvGrpSpPr>
              <a:grpSpLocks/>
            </p:cNvGrpSpPr>
            <p:nvPr/>
          </p:nvGrpSpPr>
          <p:grpSpPr bwMode="auto">
            <a:xfrm>
              <a:off x="0" y="6731877"/>
              <a:ext cx="735623" cy="132052"/>
              <a:chOff x="0" y="6296155"/>
              <a:chExt cx="735623" cy="132052"/>
            </a:xfrm>
          </p:grpSpPr>
          <p:sp>
            <p:nvSpPr>
              <p:cNvPr id="10"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1"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2"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3"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6"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17" name="TextBox 15"/>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A7752F0E-5566-436E-A194-34FFECACD39A}"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Tree>
    <p:extLst>
      <p:ext uri="{BB962C8B-B14F-4D97-AF65-F5344CB8AC3E}">
        <p14:creationId xmlns:p14="http://schemas.microsoft.com/office/powerpoint/2010/main" val="400236884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able Example">
    <p:spTree>
      <p:nvGrpSpPr>
        <p:cNvPr id="1" name=""/>
        <p:cNvGrpSpPr/>
        <p:nvPr/>
      </p:nvGrpSpPr>
      <p:grpSpPr>
        <a:xfrm>
          <a:off x="0" y="0"/>
          <a:ext cx="0" cy="0"/>
          <a:chOff x="0" y="0"/>
          <a:chExt cx="0" cy="0"/>
        </a:xfrm>
      </p:grpSpPr>
      <p:sp>
        <p:nvSpPr>
          <p:cNvPr id="3"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4"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6"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13"/>
          <p:cNvGrpSpPr>
            <a:grpSpLocks/>
          </p:cNvGrpSpPr>
          <p:nvPr/>
        </p:nvGrpSpPr>
        <p:grpSpPr bwMode="auto">
          <a:xfrm>
            <a:off x="0" y="6732588"/>
            <a:ext cx="9906000" cy="131762"/>
            <a:chOff x="0" y="6731877"/>
            <a:chExt cx="9144001" cy="132052"/>
          </a:xfrm>
        </p:grpSpPr>
        <p:sp>
          <p:nvSpPr>
            <p:cNvPr id="8"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9" name="Group 103"/>
            <p:cNvGrpSpPr>
              <a:grpSpLocks/>
            </p:cNvGrpSpPr>
            <p:nvPr/>
          </p:nvGrpSpPr>
          <p:grpSpPr bwMode="auto">
            <a:xfrm>
              <a:off x="0" y="6731877"/>
              <a:ext cx="735623" cy="132052"/>
              <a:chOff x="0" y="6296155"/>
              <a:chExt cx="735623" cy="132052"/>
            </a:xfrm>
          </p:grpSpPr>
          <p:sp>
            <p:nvSpPr>
              <p:cNvPr id="10"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1"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2"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3"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6"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17" name="TextBox 15"/>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FFD2EC25-B8C2-4E24-AC4C-1AFED5D06F3E}"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grpSp>
        <p:nvGrpSpPr>
          <p:cNvPr id="18" name="Group 20"/>
          <p:cNvGrpSpPr>
            <a:grpSpLocks/>
          </p:cNvGrpSpPr>
          <p:nvPr/>
        </p:nvGrpSpPr>
        <p:grpSpPr bwMode="auto">
          <a:xfrm>
            <a:off x="390525" y="1000125"/>
            <a:ext cx="9117013" cy="5224463"/>
            <a:chOff x="399521" y="1000125"/>
            <a:chExt cx="9162287" cy="5223934"/>
          </a:xfrm>
        </p:grpSpPr>
        <p:sp>
          <p:nvSpPr>
            <p:cNvPr id="20" name="Rectangle 27"/>
            <p:cNvSpPr/>
            <p:nvPr/>
          </p:nvSpPr>
          <p:spPr>
            <a:xfrm>
              <a:off x="4995821" y="1000125"/>
              <a:ext cx="4565987" cy="5223934"/>
            </a:xfrm>
            <a:prstGeom prst="rect">
              <a:avLst/>
            </a:prstGeom>
            <a:solidFill>
              <a:srgbClr val="0080B1"/>
            </a:solidFill>
            <a:ln>
              <a:noFill/>
            </a:ln>
            <a:effectLst/>
          </p:spPr>
          <p:style>
            <a:lnRef idx="1">
              <a:schemeClr val="accent1"/>
            </a:lnRef>
            <a:fillRef idx="3">
              <a:schemeClr val="accent1"/>
            </a:fillRef>
            <a:effectRef idx="2">
              <a:schemeClr val="accent1"/>
            </a:effectRef>
            <a:fontRef idx="minor">
              <a:schemeClr val="lt1"/>
            </a:fontRef>
          </p:style>
          <p:txBody>
            <a:bodyPr bIns="91440" anchor="b"/>
            <a:lstStyle/>
            <a:p>
              <a:pPr marL="0" lvl="1" algn="ctr">
                <a:defRPr/>
              </a:pPr>
              <a:r>
                <a:rPr kumimoji="1" lang="en-US" sz="1400" dirty="0">
                  <a:solidFill>
                    <a:srgbClr val="FFFFFF"/>
                  </a:solidFill>
                  <a:latin typeface="Arial"/>
                  <a:cs typeface="Arial"/>
                </a:rPr>
                <a:t>Category Title 14 pt Arial Regular</a:t>
              </a:r>
            </a:p>
          </p:txBody>
        </p:sp>
        <p:sp>
          <p:nvSpPr>
            <p:cNvPr id="21" name="Rectangle 28"/>
            <p:cNvSpPr/>
            <p:nvPr/>
          </p:nvSpPr>
          <p:spPr>
            <a:xfrm>
              <a:off x="399521" y="1000125"/>
              <a:ext cx="4565987" cy="522393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bIns="91440" anchor="b"/>
            <a:lstStyle/>
            <a:p>
              <a:pPr marL="0" lvl="1" algn="ctr">
                <a:defRPr/>
              </a:pPr>
              <a:r>
                <a:rPr kumimoji="1" lang="en-US" sz="1400" dirty="0">
                  <a:solidFill>
                    <a:srgbClr val="FFFFFF"/>
                  </a:solidFill>
                  <a:latin typeface="Arial"/>
                  <a:cs typeface="Arial"/>
                </a:rPr>
                <a:t>Category Title 14 pt Arial Regular</a:t>
              </a:r>
            </a:p>
          </p:txBody>
        </p:sp>
      </p:grpSp>
      <p:graphicFrame>
        <p:nvGraphicFramePr>
          <p:cNvPr id="22" name="Table 30"/>
          <p:cNvGraphicFramePr>
            <a:graphicFrameLocks noGrp="1"/>
          </p:cNvGraphicFramePr>
          <p:nvPr/>
        </p:nvGraphicFramePr>
        <p:xfrm>
          <a:off x="374650" y="1093788"/>
          <a:ext cx="9144000" cy="1068387"/>
        </p:xfrm>
        <a:graphic>
          <a:graphicData uri="http://schemas.openxmlformats.org/drawingml/2006/table">
            <a:tbl>
              <a:tblPr firstRow="1" bandRow="1">
                <a:effectLst/>
              </a:tblPr>
              <a:tblGrid>
                <a:gridCol w="1167722"/>
                <a:gridCol w="1414556"/>
                <a:gridCol w="1832278"/>
                <a:gridCol w="1665534"/>
                <a:gridCol w="1539909"/>
                <a:gridCol w="1524001"/>
              </a:tblGrid>
              <a:tr h="389705">
                <a:tc gridSpan="6">
                  <a:txBody>
                    <a:body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0" dirty="0" smtClean="0">
                          <a:solidFill>
                            <a:schemeClr val="accent2"/>
                          </a:solidFill>
                          <a:latin typeface="Arial" pitchFamily="34" charset="0"/>
                          <a:cs typeface="Arial" pitchFamily="34" charset="0"/>
                        </a:rPr>
                        <a:t>ALL CAPS HEADING 12 </a:t>
                      </a:r>
                      <a:r>
                        <a:rPr lang="en-US" sz="1200" b="0" baseline="0" dirty="0" smtClean="0">
                          <a:solidFill>
                            <a:schemeClr val="accent2"/>
                          </a:solidFill>
                          <a:latin typeface="Arial" pitchFamily="34" charset="0"/>
                          <a:cs typeface="Arial" pitchFamily="34" charset="0"/>
                        </a:rPr>
                        <a:t>pt Arial</a:t>
                      </a:r>
                      <a:r>
                        <a:rPr lang="en-US" sz="1200" b="0" dirty="0" smtClean="0">
                          <a:solidFill>
                            <a:schemeClr val="accent2"/>
                          </a:solidFill>
                          <a:latin typeface="Arial" pitchFamily="34" charset="0"/>
                          <a:cs typeface="Arial" pitchFamily="34" charset="0"/>
                        </a:rPr>
                        <a:t> </a:t>
                      </a: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hMerge="1">
                  <a:txBody>
                    <a:bodyPr/>
                    <a:lstStyle/>
                    <a:p>
                      <a:pPr marL="0" marR="0" indent="0" algn="ctr" defTabSz="91404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indent="0" algn="ctr" defTabSz="91404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indent="0" algn="ctr" defTabSz="91404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678682">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12</a:t>
                      </a:r>
                      <a:r>
                        <a:rPr lang="en-US" sz="1200" b="1" baseline="0" dirty="0" smtClean="0">
                          <a:solidFill>
                            <a:schemeClr val="bg1"/>
                          </a:solidFill>
                          <a:latin typeface="Arial" pitchFamily="34" charset="0"/>
                          <a:cs typeface="Arial" pitchFamily="34" charset="0"/>
                        </a:rPr>
                        <a:t> pt Arial</a:t>
                      </a:r>
                    </a:p>
                    <a:p>
                      <a:pPr marL="0" marR="0" indent="0" algn="ctr" defTabSz="914040" rtl="0" eaLnBrk="1" fontAlgn="auto" latinLnBrk="0" hangingPunct="1">
                        <a:lnSpc>
                          <a:spcPct val="100000"/>
                        </a:lnSpc>
                        <a:spcBef>
                          <a:spcPts val="0"/>
                        </a:spcBef>
                        <a:spcAft>
                          <a:spcPts val="0"/>
                        </a:spcAft>
                        <a:buClrTx/>
                        <a:buSzTx/>
                        <a:buFontTx/>
                        <a:buNone/>
                        <a:tabLst/>
                        <a:defRPr/>
                      </a:pPr>
                      <a:r>
                        <a:rPr lang="en-US" sz="1200" b="1" baseline="0" dirty="0" smtClean="0">
                          <a:solidFill>
                            <a:schemeClr val="bg1"/>
                          </a:solidFill>
                          <a:latin typeface="Arial" pitchFamily="34" charset="0"/>
                          <a:cs typeface="Arial" pitchFamily="34" charset="0"/>
                        </a:rPr>
                        <a:t>Bold</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Sub</a:t>
                      </a:r>
                      <a:r>
                        <a:rPr lang="en-US" sz="1200" b="1" baseline="0" dirty="0" smtClean="0">
                          <a:solidFill>
                            <a:schemeClr val="bg1"/>
                          </a:solidFill>
                          <a:latin typeface="Arial" pitchFamily="34" charset="0"/>
                          <a:cs typeface="Arial" pitchFamily="34" charset="0"/>
                        </a:rPr>
                        <a:t> Category</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12</a:t>
                      </a:r>
                      <a:r>
                        <a:rPr lang="en-US" sz="1200" b="1" baseline="0" dirty="0" smtClean="0">
                          <a:solidFill>
                            <a:schemeClr val="bg1"/>
                          </a:solidFill>
                          <a:latin typeface="Arial" pitchFamily="34" charset="0"/>
                          <a:cs typeface="Arial" pitchFamily="34" charset="0"/>
                        </a:rPr>
                        <a:t> pt Arial</a:t>
                      </a:r>
                    </a:p>
                    <a:p>
                      <a:pPr marL="0" marR="0" indent="0" algn="ctr" defTabSz="914040" rtl="0" eaLnBrk="1" fontAlgn="auto" latinLnBrk="0" hangingPunct="1">
                        <a:lnSpc>
                          <a:spcPct val="100000"/>
                        </a:lnSpc>
                        <a:spcBef>
                          <a:spcPts val="0"/>
                        </a:spcBef>
                        <a:spcAft>
                          <a:spcPts val="0"/>
                        </a:spcAft>
                        <a:buClrTx/>
                        <a:buSzTx/>
                        <a:buFontTx/>
                        <a:buNone/>
                        <a:tabLst/>
                        <a:defRPr/>
                      </a:pPr>
                      <a:r>
                        <a:rPr lang="en-US" sz="1200" b="1" baseline="0" dirty="0" smtClean="0">
                          <a:solidFill>
                            <a:schemeClr val="bg1"/>
                          </a:solidFill>
                          <a:latin typeface="Arial" pitchFamily="34" charset="0"/>
                          <a:cs typeface="Arial" pitchFamily="34" charset="0"/>
                        </a:rPr>
                        <a:t>Bold</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Sub</a:t>
                      </a:r>
                      <a:r>
                        <a:rPr lang="en-US" sz="1200" b="1" baseline="0" dirty="0" smtClean="0">
                          <a:solidFill>
                            <a:schemeClr val="bg1"/>
                          </a:solidFill>
                          <a:latin typeface="Arial" pitchFamily="34" charset="0"/>
                          <a:cs typeface="Arial" pitchFamily="34" charset="0"/>
                        </a:rPr>
                        <a:t> Category</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12</a:t>
                      </a:r>
                      <a:r>
                        <a:rPr lang="en-US" sz="1200" b="1" baseline="0" dirty="0" smtClean="0">
                          <a:solidFill>
                            <a:schemeClr val="bg1"/>
                          </a:solidFill>
                          <a:latin typeface="Arial" pitchFamily="34" charset="0"/>
                          <a:cs typeface="Arial" pitchFamily="34" charset="0"/>
                        </a:rPr>
                        <a:t> pt Arial</a:t>
                      </a:r>
                    </a:p>
                    <a:p>
                      <a:pPr marL="0" marR="0" indent="0" algn="ctr" defTabSz="914040" rtl="0" eaLnBrk="1" fontAlgn="auto" latinLnBrk="0" hangingPunct="1">
                        <a:lnSpc>
                          <a:spcPct val="100000"/>
                        </a:lnSpc>
                        <a:spcBef>
                          <a:spcPts val="0"/>
                        </a:spcBef>
                        <a:spcAft>
                          <a:spcPts val="0"/>
                        </a:spcAft>
                        <a:buClrTx/>
                        <a:buSzTx/>
                        <a:buFontTx/>
                        <a:buNone/>
                        <a:tabLst/>
                        <a:defRPr/>
                      </a:pPr>
                      <a:r>
                        <a:rPr lang="en-US" sz="1200" b="1" baseline="0" dirty="0" smtClean="0">
                          <a:solidFill>
                            <a:schemeClr val="bg1"/>
                          </a:solidFill>
                          <a:latin typeface="Arial" pitchFamily="34" charset="0"/>
                          <a:cs typeface="Arial" pitchFamily="34" charset="0"/>
                        </a:rPr>
                        <a:t>Bold</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Sub</a:t>
                      </a:r>
                      <a:r>
                        <a:rPr lang="en-US" sz="1200" b="1" baseline="0" dirty="0" smtClean="0">
                          <a:solidFill>
                            <a:schemeClr val="bg1"/>
                          </a:solidFill>
                          <a:latin typeface="Arial" pitchFamily="34" charset="0"/>
                          <a:cs typeface="Arial" pitchFamily="34" charset="0"/>
                        </a:rPr>
                        <a:t> Category</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bl>
          </a:graphicData>
        </a:graphic>
      </p:graphicFrame>
      <p:graphicFrame>
        <p:nvGraphicFramePr>
          <p:cNvPr id="23" name="Table 31"/>
          <p:cNvGraphicFramePr>
            <a:graphicFrameLocks noGrp="1"/>
          </p:cNvGraphicFramePr>
          <p:nvPr/>
        </p:nvGraphicFramePr>
        <p:xfrm>
          <a:off x="374650" y="2168525"/>
          <a:ext cx="9144000" cy="3686176"/>
        </p:xfrm>
        <a:graphic>
          <a:graphicData uri="http://schemas.openxmlformats.org/drawingml/2006/table">
            <a:tbl>
              <a:tblPr/>
              <a:tblGrid>
                <a:gridCol w="3048000"/>
                <a:gridCol w="3048000"/>
                <a:gridCol w="3048000"/>
              </a:tblGrid>
              <a:tr h="450850">
                <a:tc gridSpan="3">
                  <a:txBody>
                    <a:bodyPr/>
                    <a:lstStyle>
                      <a:lvl1pPr defTabSz="912813"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defTabSz="912813"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defTabSz="912813"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defTabSz="912813"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defTabSz="912813"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defTabSz="912813"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defTabSz="912813"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defTabSz="912813"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defTabSz="912813"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2813" rtl="0" eaLnBrk="1" fontAlgn="base" latinLnBrk="0" hangingPunct="1">
                        <a:lnSpc>
                          <a:spcPct val="100000"/>
                        </a:lnSpc>
                        <a:spcBef>
                          <a:spcPct val="0"/>
                        </a:spcBef>
                        <a:spcAft>
                          <a:spcPct val="0"/>
                        </a:spcAft>
                        <a:buClrTx/>
                        <a:buSzTx/>
                        <a:buFontTx/>
                        <a:buNone/>
                        <a:tabLst/>
                      </a:pPr>
                      <a:r>
                        <a:rPr kumimoji="1" lang="en-US" altLang="it-IT" sz="1200" b="0" i="0" u="none" strike="noStrike" cap="none" normalizeH="0" baseline="0" smtClean="0">
                          <a:ln>
                            <a:noFill/>
                          </a:ln>
                          <a:solidFill>
                            <a:schemeClr val="accent2"/>
                          </a:solidFill>
                          <a:effectLst/>
                          <a:latin typeface="Arial" pitchFamily="34" charset="0"/>
                          <a:ea typeface="MS PGothic" pitchFamily="34" charset="-128"/>
                          <a:cs typeface="Arial" pitchFamily="34" charset="0"/>
                        </a:rPr>
                        <a:t>ALL CAPS HEADING 12 pt Arial </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hMerge="1">
                  <a:txBody>
                    <a:bodyPr/>
                    <a:lstStyle/>
                    <a:p>
                      <a:endParaRPr lang="it-IT"/>
                    </a:p>
                  </a:txBody>
                  <a:tcPr/>
                </a:tc>
                <a:tc hMerge="1">
                  <a:txBody>
                    <a:bodyPr/>
                    <a:lstStyle/>
                    <a:p>
                      <a:endParaRPr lang="it-IT"/>
                    </a:p>
                  </a:txBody>
                  <a:tcPr/>
                </a:tc>
              </a:tr>
              <a:tr h="450850">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tx2"/>
                    </a:solidFill>
                  </a:tcPr>
                </a:tc>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tx2"/>
                    </a:solidFill>
                  </a:tcPr>
                </a:tc>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0080B1"/>
                    </a:solidFill>
                  </a:tcPr>
                </a:tc>
              </a:tr>
              <a:tr h="1166813">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5</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endPar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endParaRP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r>
              <a:tr h="450850">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6785C1"/>
                    </a:solidFill>
                  </a:tcPr>
                </a:tc>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0080B1"/>
                    </a:solidFill>
                  </a:tcPr>
                </a:tc>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0080B1"/>
                    </a:solidFill>
                  </a:tcPr>
                </a:tc>
              </a:tr>
              <a:tr h="1166813">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r>
            </a:tbl>
          </a:graphicData>
        </a:graphic>
      </p:graphicFrame>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Tree>
    <p:extLst>
      <p:ext uri="{BB962C8B-B14F-4D97-AF65-F5344CB8AC3E}">
        <p14:creationId xmlns:p14="http://schemas.microsoft.com/office/powerpoint/2010/main" val="203088873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Section Divider Slide">
    <p:spTree>
      <p:nvGrpSpPr>
        <p:cNvPr id="1" name=""/>
        <p:cNvGrpSpPr/>
        <p:nvPr/>
      </p:nvGrpSpPr>
      <p:grpSpPr>
        <a:xfrm>
          <a:off x="0" y="0"/>
          <a:ext cx="0" cy="0"/>
          <a:chOff x="0" y="0"/>
          <a:chExt cx="0" cy="0"/>
        </a:xfrm>
      </p:grpSpPr>
      <p:pic>
        <p:nvPicPr>
          <p:cNvPr id="3" name="Picture 9" descr="NTT_Section_Divide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752600"/>
            <a:ext cx="1654175"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7"/>
          <p:cNvSpPr/>
          <p:nvPr/>
        </p:nvSpPr>
        <p:spPr>
          <a:xfrm>
            <a:off x="0" y="6732588"/>
            <a:ext cx="9906000" cy="127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5" name="TextBox 13"/>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989A84D4-80EF-4BEF-9C73-DB06B41716B6}"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6" name="TextBox 14"/>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7" name="Rectangle 10"/>
          <p:cNvSpPr>
            <a:spLocks noChangeArrowheads="1"/>
          </p:cNvSpPr>
          <p:nvPr/>
        </p:nvSpPr>
        <p:spPr bwMode="auto">
          <a:xfrm>
            <a:off x="1647825" y="1752600"/>
            <a:ext cx="8258175" cy="765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8" name="Rectangle 11"/>
          <p:cNvSpPr/>
          <p:nvPr/>
        </p:nvSpPr>
        <p:spPr>
          <a:xfrm>
            <a:off x="1647825" y="2517775"/>
            <a:ext cx="8258175" cy="762000"/>
          </a:xfrm>
          <a:prstGeom prst="rect">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6" name="Title 1"/>
          <p:cNvSpPr>
            <a:spLocks noGrp="1"/>
          </p:cNvSpPr>
          <p:nvPr>
            <p:ph type="title"/>
          </p:nvPr>
        </p:nvSpPr>
        <p:spPr>
          <a:xfrm>
            <a:off x="1788584" y="1770426"/>
            <a:ext cx="7821470" cy="729201"/>
          </a:xfrm>
          <a:prstGeom prst="rect">
            <a:avLst/>
          </a:prstGeom>
        </p:spPr>
        <p:txBody>
          <a:bodyPr anchor="ctr" anchorCtr="0">
            <a:normAutofit/>
          </a:bodyPr>
          <a:lstStyle>
            <a:lvl1pPr>
              <a:defRPr>
                <a:solidFill>
                  <a:schemeClr val="bg1"/>
                </a:solidFill>
              </a:defRPr>
            </a:lvl1pPr>
          </a:lstStyle>
          <a:p>
            <a:r>
              <a:rPr lang="it-IT" smtClean="0"/>
              <a:t>Fare clic per modificare lo stile del titolo</a:t>
            </a:r>
            <a:endParaRPr lang="en-US" dirty="0"/>
          </a:p>
        </p:txBody>
      </p:sp>
    </p:spTree>
    <p:extLst>
      <p:ext uri="{BB962C8B-B14F-4D97-AF65-F5344CB8AC3E}">
        <p14:creationId xmlns:p14="http://schemas.microsoft.com/office/powerpoint/2010/main" val="2629389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column Layout">
    <p:spTree>
      <p:nvGrpSpPr>
        <p:cNvPr id="1" name=""/>
        <p:cNvGrpSpPr/>
        <p:nvPr/>
      </p:nvGrpSpPr>
      <p:grpSpPr>
        <a:xfrm>
          <a:off x="0" y="0"/>
          <a:ext cx="0" cy="0"/>
          <a:chOff x="0" y="0"/>
          <a:chExt cx="0" cy="0"/>
        </a:xfrm>
      </p:grpSpPr>
      <p:sp>
        <p:nvSpPr>
          <p:cNvPr id="5"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6"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8"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3"/>
          <p:cNvGrpSpPr>
            <a:grpSpLocks/>
          </p:cNvGrpSpPr>
          <p:nvPr/>
        </p:nvGrpSpPr>
        <p:grpSpPr bwMode="auto">
          <a:xfrm>
            <a:off x="0" y="6732588"/>
            <a:ext cx="9906000" cy="131762"/>
            <a:chOff x="0" y="6731877"/>
            <a:chExt cx="9144001" cy="132052"/>
          </a:xfrm>
        </p:grpSpPr>
        <p:sp>
          <p:nvSpPr>
            <p:cNvPr id="10"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11" name="Group 103"/>
            <p:cNvGrpSpPr>
              <a:grpSpLocks/>
            </p:cNvGrpSpPr>
            <p:nvPr/>
          </p:nvGrpSpPr>
          <p:grpSpPr bwMode="auto">
            <a:xfrm>
              <a:off x="0" y="6731877"/>
              <a:ext cx="735623" cy="132052"/>
              <a:chOff x="0" y="6296155"/>
              <a:chExt cx="735623" cy="132052"/>
            </a:xfrm>
          </p:grpSpPr>
          <p:sp>
            <p:nvSpPr>
              <p:cNvPr id="12"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3"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4"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5"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6"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7"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8"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ea typeface="HGP創英角ｺﾞｼｯｸUB"/>
                <a:cs typeface="HGP創英角ｺﾞｼｯｸUB"/>
              </a:rPr>
              <a:t>Copyright © 2012 NTT DATA</a:t>
            </a:r>
          </a:p>
        </p:txBody>
      </p:sp>
      <p:sp>
        <p:nvSpPr>
          <p:cNvPr id="20"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548FC1F5-EB22-452D-BAE0-F12ABF3593DF}" type="slidenum">
              <a:rPr lang="en-US" altLang="it-IT" sz="600">
                <a:ea typeface="HGP創英角ｺﾞｼｯｸUB"/>
                <a:cs typeface="HGP創英角ｺﾞｼｯｸUB"/>
              </a:rPr>
              <a:pPr eaLnBrk="1" hangingPunct="1"/>
              <a:t>‹#›</a:t>
            </a:fld>
            <a:endParaRPr lang="en-US" altLang="it-IT" sz="600">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29" name="Content Placeholder 28"/>
          <p:cNvSpPr>
            <a:spLocks noGrp="1"/>
          </p:cNvSpPr>
          <p:nvPr>
            <p:ph sz="quarter" idx="11"/>
          </p:nvPr>
        </p:nvSpPr>
        <p:spPr>
          <a:xfrm>
            <a:off x="4946661" y="1373194"/>
            <a:ext cx="4564063"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31" name="Content Placeholder 28"/>
          <p:cNvSpPr>
            <a:spLocks noGrp="1"/>
          </p:cNvSpPr>
          <p:nvPr>
            <p:ph sz="quarter" idx="12"/>
          </p:nvPr>
        </p:nvSpPr>
        <p:spPr>
          <a:xfrm>
            <a:off x="392119" y="1373194"/>
            <a:ext cx="4554537"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381243703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4" name="Rectangle 6"/>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5" name="Picture 28" descr="NTT_Title_and_Conten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1"/>
          <p:cNvGrpSpPr>
            <a:grpSpLocks/>
          </p:cNvGrpSpPr>
          <p:nvPr/>
        </p:nvGrpSpPr>
        <p:grpSpPr bwMode="auto">
          <a:xfrm>
            <a:off x="0" y="6732588"/>
            <a:ext cx="9906000" cy="131762"/>
            <a:chOff x="0" y="6731877"/>
            <a:chExt cx="9144001" cy="132052"/>
          </a:xfrm>
        </p:grpSpPr>
        <p:sp>
          <p:nvSpPr>
            <p:cNvPr id="7" name="Rectangle 16"/>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8" name="Group 103"/>
            <p:cNvGrpSpPr>
              <a:grpSpLocks/>
            </p:cNvGrpSpPr>
            <p:nvPr/>
          </p:nvGrpSpPr>
          <p:grpSpPr bwMode="auto">
            <a:xfrm>
              <a:off x="0" y="6731877"/>
              <a:ext cx="735623" cy="132052"/>
              <a:chOff x="0" y="6296155"/>
              <a:chExt cx="735623" cy="132052"/>
            </a:xfrm>
          </p:grpSpPr>
          <p:sp>
            <p:nvSpPr>
              <p:cNvPr id="9"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0"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2"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3"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6" name="Rectangle 14"/>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7" name="TextBox 17"/>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 </a:t>
            </a:r>
          </a:p>
        </p:txBody>
      </p:sp>
      <p:sp>
        <p:nvSpPr>
          <p:cNvPr id="18" name="TextBox 18"/>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9F55A059-11CF-4306-8BB1-148D0FB8D76A}"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pic>
        <p:nvPicPr>
          <p:cNvPr id="19" name="Picture 30" descr="NTT_logo_RGB.pn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Content Placeholder 2"/>
          <p:cNvSpPr>
            <a:spLocks noGrp="1"/>
          </p:cNvSpPr>
          <p:nvPr>
            <p:ph idx="1"/>
          </p:nvPr>
        </p:nvSpPr>
        <p:spPr>
          <a:xfrm>
            <a:off x="792565" y="1402640"/>
            <a:ext cx="8746362" cy="4525963"/>
          </a:xfrm>
          <a:prstGeom prst="rect">
            <a:avLst/>
          </a:prstGeom>
        </p:spPr>
        <p:txBody>
          <a:bodyPr lIns="182880"/>
          <a:lstStyle>
            <a:lvl1pPr marL="169863" indent="-169863">
              <a:buNone/>
              <a:defRPr sz="1800" baseline="0"/>
            </a:lvl1pPr>
            <a:lvl2pPr marL="739775" indent="-282575">
              <a:defRPr/>
            </a:lvl2pPr>
            <a:lvl3pPr marL="1090613" indent="-176213">
              <a:defRPr/>
            </a:lvl3pPr>
            <a:lvl4pPr marL="1544638" indent="-173038">
              <a:defRPr/>
            </a:lvl4pPr>
            <a:lvl5pPr marL="2000250" indent="-171450">
              <a:defRPr/>
            </a:lvl5pPr>
          </a:lstStyle>
          <a:p>
            <a:pPr lvl="0"/>
            <a:r>
              <a:rPr lang="it-IT" smtClean="0"/>
              <a:t>Fare clic per modificare stili del testo dello schema</a:t>
            </a:r>
          </a:p>
        </p:txBody>
      </p:sp>
      <p:sp>
        <p:nvSpPr>
          <p:cNvPr id="20" name="Text Placeholder 18"/>
          <p:cNvSpPr>
            <a:spLocks noGrp="1"/>
          </p:cNvSpPr>
          <p:nvPr>
            <p:ph type="body" sz="quarter" idx="10"/>
          </p:nvPr>
        </p:nvSpPr>
        <p:spPr>
          <a:xfrm>
            <a:off x="792825" y="0"/>
            <a:ext cx="7329752" cy="731838"/>
          </a:xfrm>
          <a:prstGeom prst="rect">
            <a:avLst/>
          </a:prstGeom>
        </p:spPr>
        <p:txBody>
          <a:bodyPr vert="horz" lIns="182880" rIns="182880" anchor="ctr" anchorCtr="0">
            <a:normAutofit/>
          </a:bodyPr>
          <a:lstStyle>
            <a:lvl1pPr marL="0" indent="0">
              <a:buNone/>
              <a:defRPr sz="2200" baseline="0"/>
            </a:lvl1pPr>
          </a:lstStyle>
          <a:p>
            <a:pPr lvl="0"/>
            <a:r>
              <a:rPr lang="it-IT" smtClean="0"/>
              <a:t>Fare clic per modificare stili del testo dello schema</a:t>
            </a:r>
          </a:p>
        </p:txBody>
      </p:sp>
    </p:spTree>
    <p:extLst>
      <p:ext uri="{BB962C8B-B14F-4D97-AF65-F5344CB8AC3E}">
        <p14:creationId xmlns:p14="http://schemas.microsoft.com/office/powerpoint/2010/main" val="368140987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Divider Slide">
    <p:spTree>
      <p:nvGrpSpPr>
        <p:cNvPr id="1" name=""/>
        <p:cNvGrpSpPr/>
        <p:nvPr/>
      </p:nvGrpSpPr>
      <p:grpSpPr>
        <a:xfrm>
          <a:off x="0" y="0"/>
          <a:ext cx="0" cy="0"/>
          <a:chOff x="0" y="0"/>
          <a:chExt cx="0" cy="0"/>
        </a:xfrm>
      </p:grpSpPr>
      <p:sp>
        <p:nvSpPr>
          <p:cNvPr id="4" name="Rectangle 36"/>
          <p:cNvSpPr>
            <a:spLocks noChangeArrowheads="1"/>
          </p:cNvSpPr>
          <p:nvPr/>
        </p:nvSpPr>
        <p:spPr bwMode="auto">
          <a:xfrm>
            <a:off x="793750" y="2663825"/>
            <a:ext cx="1314450" cy="279400"/>
          </a:xfrm>
          <a:prstGeom prst="rect">
            <a:avLst/>
          </a:prstGeom>
          <a:solidFill>
            <a:srgbClr val="859DC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 name="Rectangle 44"/>
          <p:cNvSpPr>
            <a:spLocks noChangeArrowheads="1"/>
          </p:cNvSpPr>
          <p:nvPr/>
        </p:nvSpPr>
        <p:spPr bwMode="auto">
          <a:xfrm>
            <a:off x="793750" y="2994025"/>
            <a:ext cx="1314450" cy="279400"/>
          </a:xfrm>
          <a:prstGeom prst="rect">
            <a:avLst/>
          </a:prstGeom>
          <a:solidFill>
            <a:srgbClr val="A4B6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6" name="Rectangle 48"/>
          <p:cNvSpPr>
            <a:spLocks noChangeArrowheads="1"/>
          </p:cNvSpPr>
          <p:nvPr/>
        </p:nvSpPr>
        <p:spPr bwMode="auto">
          <a:xfrm>
            <a:off x="793750" y="3321050"/>
            <a:ext cx="1314450" cy="279400"/>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7" name="Rectangle 52"/>
          <p:cNvSpPr>
            <a:spLocks noChangeArrowheads="1"/>
          </p:cNvSpPr>
          <p:nvPr/>
        </p:nvSpPr>
        <p:spPr bwMode="auto">
          <a:xfrm>
            <a:off x="793750" y="3643313"/>
            <a:ext cx="1314450" cy="279400"/>
          </a:xfrm>
          <a:prstGeom prst="rect">
            <a:avLst/>
          </a:prstGeom>
          <a:solidFill>
            <a:srgbClr val="E1E7F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8" name="Rectangle 12"/>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9" name="Picture 89" descr="NTT_Title_and_Conten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0"/>
          <p:cNvSpPr txBox="1">
            <a:spLocks noChangeArrowheads="1"/>
          </p:cNvSpPr>
          <p:nvPr/>
        </p:nvSpPr>
        <p:spPr bwMode="auto">
          <a:xfrm>
            <a:off x="776288" y="2665413"/>
            <a:ext cx="1335087" cy="431800"/>
          </a:xfrm>
          <a:prstGeom prst="rect">
            <a:avLst/>
          </a:prstGeom>
          <a:noFill/>
          <a:ln>
            <a:noFill/>
          </a:ln>
          <a:extLst/>
        </p:spPr>
        <p:txBody>
          <a:bodyPr>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1100" smtClean="0">
                <a:cs typeface="Arial" pitchFamily="34" charset="0"/>
              </a:rPr>
              <a:t>R 133 G 157 B 205</a:t>
            </a:r>
          </a:p>
        </p:txBody>
      </p:sp>
      <p:sp>
        <p:nvSpPr>
          <p:cNvPr id="11" name="TextBox 92"/>
          <p:cNvSpPr txBox="1">
            <a:spLocks noChangeArrowheads="1"/>
          </p:cNvSpPr>
          <p:nvPr/>
        </p:nvSpPr>
        <p:spPr bwMode="auto">
          <a:xfrm>
            <a:off x="776288" y="2994025"/>
            <a:ext cx="1335087" cy="430213"/>
          </a:xfrm>
          <a:prstGeom prst="rect">
            <a:avLst/>
          </a:prstGeom>
          <a:noFill/>
          <a:ln>
            <a:noFill/>
          </a:ln>
          <a:extLst/>
        </p:spPr>
        <p:txBody>
          <a:bodyPr>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1100" smtClean="0">
                <a:cs typeface="Arial" pitchFamily="34" charset="0"/>
              </a:rPr>
              <a:t>R 164 G 182 B 218</a:t>
            </a:r>
          </a:p>
        </p:txBody>
      </p:sp>
      <p:sp>
        <p:nvSpPr>
          <p:cNvPr id="12" name="TextBox 99"/>
          <p:cNvSpPr txBox="1">
            <a:spLocks noChangeArrowheads="1"/>
          </p:cNvSpPr>
          <p:nvPr/>
        </p:nvSpPr>
        <p:spPr bwMode="auto">
          <a:xfrm>
            <a:off x="776288" y="3321050"/>
            <a:ext cx="1335087" cy="431800"/>
          </a:xfrm>
          <a:prstGeom prst="rect">
            <a:avLst/>
          </a:prstGeom>
          <a:noFill/>
          <a:ln>
            <a:noFill/>
          </a:ln>
          <a:extLst/>
        </p:spPr>
        <p:txBody>
          <a:bodyPr>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1100" smtClean="0">
                <a:cs typeface="Arial" pitchFamily="34" charset="0"/>
              </a:rPr>
              <a:t>R 194 G 206 B 230</a:t>
            </a:r>
          </a:p>
        </p:txBody>
      </p:sp>
      <p:sp>
        <p:nvSpPr>
          <p:cNvPr id="13" name="TextBox 100"/>
          <p:cNvSpPr txBox="1">
            <a:spLocks noChangeArrowheads="1"/>
          </p:cNvSpPr>
          <p:nvPr/>
        </p:nvSpPr>
        <p:spPr bwMode="auto">
          <a:xfrm>
            <a:off x="776288" y="3643313"/>
            <a:ext cx="1335087" cy="430212"/>
          </a:xfrm>
          <a:prstGeom prst="rect">
            <a:avLst/>
          </a:prstGeom>
          <a:noFill/>
          <a:ln>
            <a:noFill/>
          </a:ln>
          <a:extLst/>
        </p:spPr>
        <p:txBody>
          <a:bodyPr>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1100" smtClean="0">
                <a:cs typeface="Arial" pitchFamily="34" charset="0"/>
              </a:rPr>
              <a:t>R 225 G 231 B 243</a:t>
            </a:r>
          </a:p>
        </p:txBody>
      </p:sp>
      <p:grpSp>
        <p:nvGrpSpPr>
          <p:cNvPr id="15" name="Group 104"/>
          <p:cNvGrpSpPr>
            <a:grpSpLocks/>
          </p:cNvGrpSpPr>
          <p:nvPr/>
        </p:nvGrpSpPr>
        <p:grpSpPr bwMode="auto">
          <a:xfrm>
            <a:off x="0" y="6732588"/>
            <a:ext cx="9906000" cy="131762"/>
            <a:chOff x="0" y="6731877"/>
            <a:chExt cx="9144001" cy="132052"/>
          </a:xfrm>
        </p:grpSpPr>
        <p:sp>
          <p:nvSpPr>
            <p:cNvPr id="16" name="Rectangle 12"/>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7" name="Group 103"/>
            <p:cNvGrpSpPr>
              <a:grpSpLocks/>
            </p:cNvGrpSpPr>
            <p:nvPr/>
          </p:nvGrpSpPr>
          <p:grpSpPr bwMode="auto">
            <a:xfrm>
              <a:off x="0" y="6731877"/>
              <a:ext cx="735623" cy="132052"/>
              <a:chOff x="0" y="6296155"/>
              <a:chExt cx="735623" cy="132052"/>
            </a:xfrm>
          </p:grpSpPr>
          <p:sp>
            <p:nvSpPr>
              <p:cNvPr id="18" name="Rectangle 8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9" name="Rectangle 84"/>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20" name="Rectangle 85"/>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21" name="Rectangle 86"/>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22" name="Rectangle 87"/>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23" name="Rectangle 88"/>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24" name="Rectangle 17"/>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25" name="Rectangle 29"/>
          <p:cNvSpPr>
            <a:spLocks noChangeArrowheads="1"/>
          </p:cNvSpPr>
          <p:nvPr/>
        </p:nvSpPr>
        <p:spPr bwMode="auto">
          <a:xfrm>
            <a:off x="3703638" y="1628775"/>
            <a:ext cx="1316037" cy="477838"/>
          </a:xfrm>
          <a:prstGeom prst="rect">
            <a:avLst/>
          </a:prstGeom>
          <a:solidFill>
            <a:schemeClr val="accent3"/>
          </a:solidFill>
          <a:ln w="9525">
            <a:noFill/>
            <a:miter lim="800000"/>
            <a:headEnd/>
            <a:tailEnd/>
          </a:ln>
          <a:effec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a typeface="HGP創英角ｺﾞｼｯｸUB"/>
              <a:cs typeface="HGP創英角ｺﾞｼｯｸUB"/>
            </a:endParaRPr>
          </a:p>
        </p:txBody>
      </p:sp>
      <p:sp>
        <p:nvSpPr>
          <p:cNvPr id="26" name="Rectangle 30"/>
          <p:cNvSpPr>
            <a:spLocks noChangeArrowheads="1"/>
          </p:cNvSpPr>
          <p:nvPr/>
        </p:nvSpPr>
        <p:spPr bwMode="auto">
          <a:xfrm>
            <a:off x="5173663" y="1628775"/>
            <a:ext cx="1316037" cy="477838"/>
          </a:xfrm>
          <a:prstGeom prst="rect">
            <a:avLst/>
          </a:prstGeom>
          <a:solidFill>
            <a:schemeClr val="accent4"/>
          </a:solidFill>
          <a:ln w="9525">
            <a:noFill/>
            <a:miter lim="800000"/>
            <a:headEnd/>
            <a:tailEnd/>
          </a:ln>
          <a:effec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a typeface="HGP創英角ｺﾞｼｯｸUB"/>
              <a:cs typeface="HGP創英角ｺﾞｼｯｸUB"/>
            </a:endParaRPr>
          </a:p>
        </p:txBody>
      </p:sp>
      <p:sp>
        <p:nvSpPr>
          <p:cNvPr id="27" name="Rectangle 31"/>
          <p:cNvSpPr>
            <a:spLocks noChangeArrowheads="1"/>
          </p:cNvSpPr>
          <p:nvPr/>
        </p:nvSpPr>
        <p:spPr bwMode="auto">
          <a:xfrm>
            <a:off x="6665913" y="1628775"/>
            <a:ext cx="1314450" cy="477838"/>
          </a:xfrm>
          <a:prstGeom prst="rect">
            <a:avLst/>
          </a:prstGeom>
          <a:solidFill>
            <a:schemeClr val="accent5"/>
          </a:solidFill>
          <a:ln w="9525">
            <a:noFill/>
            <a:miter lim="800000"/>
            <a:headEnd/>
            <a:tailEnd/>
          </a:ln>
          <a:effec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a typeface="HGP創英角ｺﾞｼｯｸUB"/>
              <a:cs typeface="HGP創英角ｺﾞｼｯｸUB"/>
            </a:endParaRPr>
          </a:p>
        </p:txBody>
      </p:sp>
      <p:sp>
        <p:nvSpPr>
          <p:cNvPr id="28" name="Rectangle 32"/>
          <p:cNvSpPr>
            <a:spLocks noChangeArrowheads="1"/>
          </p:cNvSpPr>
          <p:nvPr/>
        </p:nvSpPr>
        <p:spPr bwMode="auto">
          <a:xfrm>
            <a:off x="2255838" y="1628775"/>
            <a:ext cx="1314450" cy="47783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29" name="Rectangle 33"/>
          <p:cNvSpPr>
            <a:spLocks noChangeArrowheads="1"/>
          </p:cNvSpPr>
          <p:nvPr/>
        </p:nvSpPr>
        <p:spPr bwMode="auto">
          <a:xfrm>
            <a:off x="3703638" y="2663825"/>
            <a:ext cx="1316037" cy="279400"/>
          </a:xfrm>
          <a:prstGeom prst="rect">
            <a:avLst/>
          </a:prstGeom>
          <a:solidFill>
            <a:srgbClr val="3399C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0" name="Rectangle 34"/>
          <p:cNvSpPr>
            <a:spLocks noChangeArrowheads="1"/>
          </p:cNvSpPr>
          <p:nvPr/>
        </p:nvSpPr>
        <p:spPr bwMode="auto">
          <a:xfrm>
            <a:off x="5173663" y="2663825"/>
            <a:ext cx="1316037" cy="279400"/>
          </a:xfrm>
          <a:prstGeom prst="rect">
            <a:avLst/>
          </a:prstGeom>
          <a:solidFill>
            <a:srgbClr val="EBC5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1" name="Rectangle 35"/>
          <p:cNvSpPr>
            <a:spLocks noChangeArrowheads="1"/>
          </p:cNvSpPr>
          <p:nvPr/>
        </p:nvSpPr>
        <p:spPr bwMode="auto">
          <a:xfrm>
            <a:off x="6665913" y="2663825"/>
            <a:ext cx="1314450" cy="279400"/>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2" name="Rectangle 36"/>
          <p:cNvSpPr>
            <a:spLocks noChangeArrowheads="1"/>
          </p:cNvSpPr>
          <p:nvPr/>
        </p:nvSpPr>
        <p:spPr bwMode="auto">
          <a:xfrm>
            <a:off x="2255838" y="2663825"/>
            <a:ext cx="1314450" cy="279400"/>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3" name="Rectangle 37"/>
          <p:cNvSpPr>
            <a:spLocks noChangeArrowheads="1"/>
          </p:cNvSpPr>
          <p:nvPr/>
        </p:nvSpPr>
        <p:spPr bwMode="auto">
          <a:xfrm>
            <a:off x="3703638" y="2247900"/>
            <a:ext cx="1316037" cy="279400"/>
          </a:xfrm>
          <a:prstGeom prst="rect">
            <a:avLst/>
          </a:prstGeom>
          <a:solidFill>
            <a:srgbClr val="0075A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4" name="Rectangle 38"/>
          <p:cNvSpPr>
            <a:spLocks noChangeArrowheads="1"/>
          </p:cNvSpPr>
          <p:nvPr/>
        </p:nvSpPr>
        <p:spPr bwMode="auto">
          <a:xfrm>
            <a:off x="5173663" y="2247900"/>
            <a:ext cx="1316037" cy="279400"/>
          </a:xfrm>
          <a:prstGeom prst="rect">
            <a:avLst/>
          </a:prstGeom>
          <a:solidFill>
            <a:srgbClr val="CFA1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5" name="Rectangle 39"/>
          <p:cNvSpPr>
            <a:spLocks noChangeArrowheads="1"/>
          </p:cNvSpPr>
          <p:nvPr/>
        </p:nvSpPr>
        <p:spPr bwMode="auto">
          <a:xfrm>
            <a:off x="6665913" y="2247900"/>
            <a:ext cx="1314450" cy="279400"/>
          </a:xfrm>
          <a:prstGeom prst="rect">
            <a:avLst/>
          </a:prstGeom>
          <a:solidFill>
            <a:srgbClr val="9D2D1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6" name="Rectangle 40"/>
          <p:cNvSpPr>
            <a:spLocks noChangeArrowheads="1"/>
          </p:cNvSpPr>
          <p:nvPr/>
        </p:nvSpPr>
        <p:spPr bwMode="auto">
          <a:xfrm>
            <a:off x="2255838" y="2247900"/>
            <a:ext cx="1314450" cy="279400"/>
          </a:xfrm>
          <a:prstGeom prst="rect">
            <a:avLst/>
          </a:prstGeom>
          <a:solidFill>
            <a:srgbClr val="00002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7" name="Rectangle 41"/>
          <p:cNvSpPr>
            <a:spLocks noChangeArrowheads="1"/>
          </p:cNvSpPr>
          <p:nvPr/>
        </p:nvSpPr>
        <p:spPr bwMode="auto">
          <a:xfrm>
            <a:off x="3703638" y="2994025"/>
            <a:ext cx="1316037" cy="279400"/>
          </a:xfrm>
          <a:prstGeom prst="rect">
            <a:avLst/>
          </a:prstGeom>
          <a:solidFill>
            <a:srgbClr val="66B3D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8" name="Rectangle 42"/>
          <p:cNvSpPr>
            <a:spLocks noChangeArrowheads="1"/>
          </p:cNvSpPr>
          <p:nvPr/>
        </p:nvSpPr>
        <p:spPr bwMode="auto">
          <a:xfrm>
            <a:off x="5173663" y="2994025"/>
            <a:ext cx="1316037" cy="279400"/>
          </a:xfrm>
          <a:prstGeom prst="rect">
            <a:avLst/>
          </a:prstGeom>
          <a:solidFill>
            <a:srgbClr val="F0D3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9" name="Rectangle 43"/>
          <p:cNvSpPr>
            <a:spLocks noChangeArrowheads="1"/>
          </p:cNvSpPr>
          <p:nvPr/>
        </p:nvSpPr>
        <p:spPr bwMode="auto">
          <a:xfrm>
            <a:off x="6665913" y="2994025"/>
            <a:ext cx="1314450" cy="279400"/>
          </a:xfrm>
          <a:prstGeom prst="rect">
            <a:avLst/>
          </a:prstGeom>
          <a:solidFill>
            <a:srgbClr val="D78E7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0" name="Rectangle 44"/>
          <p:cNvSpPr>
            <a:spLocks noChangeArrowheads="1"/>
          </p:cNvSpPr>
          <p:nvPr/>
        </p:nvSpPr>
        <p:spPr bwMode="auto">
          <a:xfrm>
            <a:off x="2255838" y="2994025"/>
            <a:ext cx="1314450" cy="279400"/>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1" name="Rectangle 45"/>
          <p:cNvSpPr>
            <a:spLocks noChangeArrowheads="1"/>
          </p:cNvSpPr>
          <p:nvPr/>
        </p:nvSpPr>
        <p:spPr bwMode="auto">
          <a:xfrm>
            <a:off x="3703638" y="3321050"/>
            <a:ext cx="1316037" cy="279400"/>
          </a:xfrm>
          <a:prstGeom prst="rect">
            <a:avLst/>
          </a:prstGeom>
          <a:solidFill>
            <a:srgbClr val="99CCE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2" name="Rectangle 46"/>
          <p:cNvSpPr>
            <a:spLocks noChangeArrowheads="1"/>
          </p:cNvSpPr>
          <p:nvPr/>
        </p:nvSpPr>
        <p:spPr bwMode="auto">
          <a:xfrm>
            <a:off x="5173663" y="3321050"/>
            <a:ext cx="1316037" cy="279400"/>
          </a:xfrm>
          <a:prstGeom prst="rect">
            <a:avLst/>
          </a:prstGeom>
          <a:solidFill>
            <a:srgbClr val="F5E2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3" name="Rectangle 47"/>
          <p:cNvSpPr>
            <a:spLocks noChangeArrowheads="1"/>
          </p:cNvSpPr>
          <p:nvPr/>
        </p:nvSpPr>
        <p:spPr bwMode="auto">
          <a:xfrm>
            <a:off x="6665913" y="3321050"/>
            <a:ext cx="1314450" cy="279400"/>
          </a:xfrm>
          <a:prstGeom prst="rect">
            <a:avLst/>
          </a:prstGeom>
          <a:solidFill>
            <a:srgbClr val="E4B4A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4" name="Rectangle 48"/>
          <p:cNvSpPr>
            <a:spLocks noChangeArrowheads="1"/>
          </p:cNvSpPr>
          <p:nvPr/>
        </p:nvSpPr>
        <p:spPr bwMode="auto">
          <a:xfrm>
            <a:off x="2255838" y="3321050"/>
            <a:ext cx="1314450" cy="279400"/>
          </a:xfrm>
          <a:prstGeom prst="rect">
            <a:avLst/>
          </a:prstGeom>
          <a:solidFill>
            <a:srgbClr val="9FA4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5" name="Rectangle 49"/>
          <p:cNvSpPr>
            <a:spLocks noChangeArrowheads="1"/>
          </p:cNvSpPr>
          <p:nvPr/>
        </p:nvSpPr>
        <p:spPr bwMode="auto">
          <a:xfrm>
            <a:off x="3703638" y="3643313"/>
            <a:ext cx="1316037" cy="279400"/>
          </a:xfrm>
          <a:prstGeom prst="rect">
            <a:avLst/>
          </a:prstGeom>
          <a:solidFill>
            <a:srgbClr val="CCE6E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6" name="Rectangle 50"/>
          <p:cNvSpPr>
            <a:spLocks noChangeArrowheads="1"/>
          </p:cNvSpPr>
          <p:nvPr/>
        </p:nvSpPr>
        <p:spPr bwMode="auto">
          <a:xfrm>
            <a:off x="5173663" y="3643313"/>
            <a:ext cx="1316037" cy="279400"/>
          </a:xfrm>
          <a:prstGeom prst="rect">
            <a:avLst/>
          </a:prstGeom>
          <a:solidFill>
            <a:srgbClr val="FAF0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7" name="Rectangle 51"/>
          <p:cNvSpPr>
            <a:spLocks noChangeArrowheads="1"/>
          </p:cNvSpPr>
          <p:nvPr/>
        </p:nvSpPr>
        <p:spPr bwMode="auto">
          <a:xfrm>
            <a:off x="6665913" y="3643313"/>
            <a:ext cx="1314450" cy="279400"/>
          </a:xfrm>
          <a:prstGeom prst="rect">
            <a:avLst/>
          </a:prstGeom>
          <a:solidFill>
            <a:srgbClr val="F2D9D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8" name="Rectangle 52"/>
          <p:cNvSpPr>
            <a:spLocks noChangeArrowheads="1"/>
          </p:cNvSpPr>
          <p:nvPr/>
        </p:nvSpPr>
        <p:spPr bwMode="auto">
          <a:xfrm>
            <a:off x="2255838" y="3643313"/>
            <a:ext cx="1314450" cy="279400"/>
          </a:xfrm>
          <a:prstGeom prst="rect">
            <a:avLst/>
          </a:prstGeom>
          <a:solidFill>
            <a:srgbClr val="CFD2D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9" name="Rectangle 57"/>
          <p:cNvSpPr>
            <a:spLocks noChangeArrowheads="1"/>
          </p:cNvSpPr>
          <p:nvPr/>
        </p:nvSpPr>
        <p:spPr bwMode="auto">
          <a:xfrm>
            <a:off x="2255838" y="4437063"/>
            <a:ext cx="1314450" cy="431800"/>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0" name="Rectangle 58"/>
          <p:cNvSpPr>
            <a:spLocks noChangeArrowheads="1"/>
          </p:cNvSpPr>
          <p:nvPr/>
        </p:nvSpPr>
        <p:spPr bwMode="auto">
          <a:xfrm>
            <a:off x="3703638" y="4437063"/>
            <a:ext cx="1316037" cy="431800"/>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1" name="Rectangle 59"/>
          <p:cNvSpPr>
            <a:spLocks noChangeArrowheads="1"/>
          </p:cNvSpPr>
          <p:nvPr/>
        </p:nvSpPr>
        <p:spPr bwMode="auto">
          <a:xfrm>
            <a:off x="5173663" y="4437063"/>
            <a:ext cx="1316037" cy="43180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2" name="Rectangle 60"/>
          <p:cNvSpPr>
            <a:spLocks noChangeArrowheads="1"/>
          </p:cNvSpPr>
          <p:nvPr/>
        </p:nvSpPr>
        <p:spPr bwMode="auto">
          <a:xfrm>
            <a:off x="793750" y="4437063"/>
            <a:ext cx="1314450" cy="43180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3" name="Rectangle 61"/>
          <p:cNvSpPr>
            <a:spLocks noChangeArrowheads="1"/>
          </p:cNvSpPr>
          <p:nvPr/>
        </p:nvSpPr>
        <p:spPr bwMode="auto">
          <a:xfrm>
            <a:off x="6665913" y="4437063"/>
            <a:ext cx="1314450" cy="4318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4" name="Text Box 62"/>
          <p:cNvSpPr txBox="1">
            <a:spLocks noChangeArrowheads="1"/>
          </p:cNvSpPr>
          <p:nvPr/>
        </p:nvSpPr>
        <p:spPr bwMode="auto">
          <a:xfrm>
            <a:off x="2255838" y="1201738"/>
            <a:ext cx="923925" cy="304800"/>
          </a:xfrm>
          <a:prstGeom prst="rect">
            <a:avLst/>
          </a:prstGeom>
          <a:noFill/>
          <a:ln>
            <a:noFill/>
          </a:ln>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a typeface="HGP創英角ｺﾞｼｯｸUB"/>
              <a:cs typeface="HGP創英角ｺﾞｼｯｸUB"/>
            </a:endParaRPr>
          </a:p>
          <a:p>
            <a:pPr eaLnBrk="1" hangingPunct="1"/>
            <a:r>
              <a:rPr lang="en-US" altLang="ja-JP" sz="1200">
                <a:solidFill>
                  <a:srgbClr val="000000"/>
                </a:solidFill>
                <a:ea typeface="HGP創英角ｺﾞｼｯｸUB"/>
                <a:cs typeface="HGP創英角ｺﾞｼｯｸUB"/>
              </a:rPr>
              <a:t>Smart Navy</a:t>
            </a:r>
          </a:p>
        </p:txBody>
      </p:sp>
      <p:sp>
        <p:nvSpPr>
          <p:cNvPr id="55" name="Text Box 63"/>
          <p:cNvSpPr txBox="1">
            <a:spLocks noChangeArrowheads="1"/>
          </p:cNvSpPr>
          <p:nvPr/>
        </p:nvSpPr>
        <p:spPr bwMode="auto">
          <a:xfrm>
            <a:off x="3705225" y="1201738"/>
            <a:ext cx="838200" cy="304800"/>
          </a:xfrm>
          <a:prstGeom prst="rect">
            <a:avLst/>
          </a:prstGeom>
          <a:noFill/>
          <a:ln>
            <a:noFill/>
          </a:ln>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a typeface="HGP創英角ｺﾞｼｯｸUB"/>
              <a:cs typeface="HGP創英角ｺﾞｼｯｸUB"/>
            </a:endParaRPr>
          </a:p>
          <a:p>
            <a:pPr eaLnBrk="1" hangingPunct="1"/>
            <a:r>
              <a:rPr lang="en-US" altLang="ja-JP" sz="1200">
                <a:solidFill>
                  <a:srgbClr val="000000"/>
                </a:solidFill>
                <a:ea typeface="HGP創英角ｺﾞｼｯｸUB"/>
                <a:cs typeface="HGP創英角ｺﾞｼｯｸUB"/>
              </a:rPr>
              <a:t>Smart Blue</a:t>
            </a:r>
          </a:p>
        </p:txBody>
      </p:sp>
      <p:sp>
        <p:nvSpPr>
          <p:cNvPr id="56" name="Text Box 64"/>
          <p:cNvSpPr txBox="1">
            <a:spLocks noChangeArrowheads="1"/>
          </p:cNvSpPr>
          <p:nvPr/>
        </p:nvSpPr>
        <p:spPr bwMode="auto">
          <a:xfrm>
            <a:off x="5164138" y="1196975"/>
            <a:ext cx="925512" cy="304800"/>
          </a:xfrm>
          <a:prstGeom prst="rect">
            <a:avLst/>
          </a:prstGeom>
          <a:noFill/>
          <a:ln>
            <a:noFill/>
          </a:ln>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a typeface="HGP創英角ｺﾞｼｯｸUB"/>
              <a:cs typeface="HGP創英角ｺﾞｼｯｸUB"/>
            </a:endParaRPr>
          </a:p>
          <a:p>
            <a:pPr eaLnBrk="1" hangingPunct="1"/>
            <a:r>
              <a:rPr lang="en-US" altLang="ja-JP" sz="1200">
                <a:solidFill>
                  <a:srgbClr val="000000"/>
                </a:solidFill>
                <a:ea typeface="HGP創英角ｺﾞｼｯｸUB"/>
                <a:cs typeface="HGP創英角ｺﾞｼｯｸUB"/>
              </a:rPr>
              <a:t>Delightful Yellow</a:t>
            </a:r>
          </a:p>
        </p:txBody>
      </p:sp>
      <p:sp>
        <p:nvSpPr>
          <p:cNvPr id="57" name="Text Box 65"/>
          <p:cNvSpPr txBox="1">
            <a:spLocks noChangeArrowheads="1"/>
          </p:cNvSpPr>
          <p:nvPr/>
        </p:nvSpPr>
        <p:spPr bwMode="auto">
          <a:xfrm>
            <a:off x="6634163" y="1196975"/>
            <a:ext cx="774700" cy="304800"/>
          </a:xfrm>
          <a:prstGeom prst="rect">
            <a:avLst/>
          </a:prstGeom>
          <a:noFill/>
          <a:ln>
            <a:noFill/>
          </a:ln>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a typeface="HGP創英角ｺﾞｼｯｸUB"/>
              <a:cs typeface="HGP創英角ｺﾞｼｯｸUB"/>
            </a:endParaRPr>
          </a:p>
          <a:p>
            <a:pPr eaLnBrk="1" hangingPunct="1"/>
            <a:r>
              <a:rPr lang="en-US" altLang="ja-JP" sz="1200">
                <a:solidFill>
                  <a:srgbClr val="000000"/>
                </a:solidFill>
                <a:ea typeface="HGP創英角ｺﾞｼｯｸUB"/>
                <a:cs typeface="HGP創英角ｺﾞｼｯｸUB"/>
              </a:rPr>
              <a:t>Dynamic Red</a:t>
            </a:r>
          </a:p>
        </p:txBody>
      </p:sp>
      <p:sp>
        <p:nvSpPr>
          <p:cNvPr id="58" name="Text Box 67"/>
          <p:cNvSpPr txBox="1">
            <a:spLocks noChangeArrowheads="1"/>
          </p:cNvSpPr>
          <p:nvPr/>
        </p:nvSpPr>
        <p:spPr bwMode="auto">
          <a:xfrm>
            <a:off x="793750" y="4210050"/>
            <a:ext cx="1217613" cy="185738"/>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200" smtClean="0">
                <a:solidFill>
                  <a:srgbClr val="000000"/>
                </a:solidFill>
              </a:rPr>
              <a:t>Supportive Colors</a:t>
            </a:r>
          </a:p>
        </p:txBody>
      </p:sp>
      <p:sp>
        <p:nvSpPr>
          <p:cNvPr id="59" name="Text Box 68"/>
          <p:cNvSpPr txBox="1">
            <a:spLocks noChangeArrowheads="1"/>
          </p:cNvSpPr>
          <p:nvPr/>
        </p:nvSpPr>
        <p:spPr bwMode="auto">
          <a:xfrm>
            <a:off x="309563" y="2312988"/>
            <a:ext cx="195262"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 K</a:t>
            </a:r>
          </a:p>
        </p:txBody>
      </p:sp>
      <p:sp>
        <p:nvSpPr>
          <p:cNvPr id="60" name="Text Box 69"/>
          <p:cNvSpPr txBox="1">
            <a:spLocks noChangeArrowheads="1"/>
          </p:cNvSpPr>
          <p:nvPr/>
        </p:nvSpPr>
        <p:spPr bwMode="auto">
          <a:xfrm>
            <a:off x="290513" y="2708275"/>
            <a:ext cx="255587"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80%</a:t>
            </a:r>
          </a:p>
        </p:txBody>
      </p:sp>
      <p:sp>
        <p:nvSpPr>
          <p:cNvPr id="61" name="Text Box 70"/>
          <p:cNvSpPr txBox="1">
            <a:spLocks noChangeArrowheads="1"/>
          </p:cNvSpPr>
          <p:nvPr/>
        </p:nvSpPr>
        <p:spPr bwMode="auto">
          <a:xfrm>
            <a:off x="288925" y="3033713"/>
            <a:ext cx="255588"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60%</a:t>
            </a:r>
          </a:p>
        </p:txBody>
      </p:sp>
      <p:sp>
        <p:nvSpPr>
          <p:cNvPr id="62" name="Text Box 71"/>
          <p:cNvSpPr txBox="1">
            <a:spLocks noChangeArrowheads="1"/>
          </p:cNvSpPr>
          <p:nvPr/>
        </p:nvSpPr>
        <p:spPr bwMode="auto">
          <a:xfrm>
            <a:off x="288925" y="3357563"/>
            <a:ext cx="255588"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40%</a:t>
            </a:r>
          </a:p>
        </p:txBody>
      </p:sp>
      <p:sp>
        <p:nvSpPr>
          <p:cNvPr id="63" name="Text Box 72"/>
          <p:cNvSpPr txBox="1">
            <a:spLocks noChangeArrowheads="1"/>
          </p:cNvSpPr>
          <p:nvPr/>
        </p:nvSpPr>
        <p:spPr bwMode="auto">
          <a:xfrm>
            <a:off x="285750" y="3683000"/>
            <a:ext cx="255588"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20%</a:t>
            </a:r>
          </a:p>
        </p:txBody>
      </p:sp>
      <p:sp>
        <p:nvSpPr>
          <p:cNvPr id="64" name="Text Box 73"/>
          <p:cNvSpPr txBox="1">
            <a:spLocks noChangeArrowheads="1"/>
          </p:cNvSpPr>
          <p:nvPr/>
        </p:nvSpPr>
        <p:spPr bwMode="auto">
          <a:xfrm>
            <a:off x="793750" y="4868863"/>
            <a:ext cx="225425"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K20</a:t>
            </a:r>
          </a:p>
        </p:txBody>
      </p:sp>
      <p:sp>
        <p:nvSpPr>
          <p:cNvPr id="65" name="Text Box 74"/>
          <p:cNvSpPr txBox="1">
            <a:spLocks noChangeArrowheads="1"/>
          </p:cNvSpPr>
          <p:nvPr/>
        </p:nvSpPr>
        <p:spPr bwMode="auto">
          <a:xfrm>
            <a:off x="2255838" y="4868863"/>
            <a:ext cx="225425"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K40</a:t>
            </a:r>
          </a:p>
        </p:txBody>
      </p:sp>
      <p:sp>
        <p:nvSpPr>
          <p:cNvPr id="66" name="Text Box 75"/>
          <p:cNvSpPr txBox="1">
            <a:spLocks noChangeArrowheads="1"/>
          </p:cNvSpPr>
          <p:nvPr/>
        </p:nvSpPr>
        <p:spPr bwMode="auto">
          <a:xfrm>
            <a:off x="3703638" y="4868863"/>
            <a:ext cx="225425"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K60</a:t>
            </a:r>
          </a:p>
        </p:txBody>
      </p:sp>
      <p:sp>
        <p:nvSpPr>
          <p:cNvPr id="67" name="Text Box 76"/>
          <p:cNvSpPr txBox="1">
            <a:spLocks noChangeArrowheads="1"/>
          </p:cNvSpPr>
          <p:nvPr/>
        </p:nvSpPr>
        <p:spPr bwMode="auto">
          <a:xfrm>
            <a:off x="5180013" y="4868863"/>
            <a:ext cx="225425"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K80</a:t>
            </a:r>
          </a:p>
        </p:txBody>
      </p:sp>
      <p:sp>
        <p:nvSpPr>
          <p:cNvPr id="68" name="Text Box 77"/>
          <p:cNvSpPr txBox="1">
            <a:spLocks noChangeArrowheads="1"/>
          </p:cNvSpPr>
          <p:nvPr/>
        </p:nvSpPr>
        <p:spPr bwMode="auto">
          <a:xfrm>
            <a:off x="6665913" y="4868863"/>
            <a:ext cx="296862"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K100</a:t>
            </a:r>
          </a:p>
        </p:txBody>
      </p:sp>
      <p:sp>
        <p:nvSpPr>
          <p:cNvPr id="69" name="Rectangle 32"/>
          <p:cNvSpPr>
            <a:spLocks noChangeArrowheads="1"/>
          </p:cNvSpPr>
          <p:nvPr/>
        </p:nvSpPr>
        <p:spPr bwMode="auto">
          <a:xfrm>
            <a:off x="793750" y="1628775"/>
            <a:ext cx="1314450" cy="4778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71" name="Text Box 62"/>
          <p:cNvSpPr txBox="1">
            <a:spLocks noChangeArrowheads="1"/>
          </p:cNvSpPr>
          <p:nvPr/>
        </p:nvSpPr>
        <p:spPr bwMode="auto">
          <a:xfrm>
            <a:off x="822325" y="1201738"/>
            <a:ext cx="923925" cy="304800"/>
          </a:xfrm>
          <a:prstGeom prst="rect">
            <a:avLst/>
          </a:prstGeom>
          <a:noFill/>
          <a:ln>
            <a:noFill/>
          </a:ln>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a typeface="HGP創英角ｺﾞｼｯｸUB"/>
              <a:cs typeface="HGP創英角ｺﾞｼｯｸUB"/>
            </a:endParaRPr>
          </a:p>
          <a:p>
            <a:pPr eaLnBrk="1" hangingPunct="1"/>
            <a:r>
              <a:rPr lang="en-US" altLang="ja-JP" sz="1200">
                <a:solidFill>
                  <a:srgbClr val="000000"/>
                </a:solidFill>
                <a:ea typeface="HGP創英角ｺﾞｼｯｸUB"/>
                <a:cs typeface="HGP創英角ｺﾞｼｯｸUB"/>
              </a:rPr>
              <a:t>Human Blue</a:t>
            </a:r>
          </a:p>
        </p:txBody>
      </p:sp>
      <p:sp>
        <p:nvSpPr>
          <p:cNvPr id="72" name="TextBox 83"/>
          <p:cNvSpPr txBox="1"/>
          <p:nvPr/>
        </p:nvSpPr>
        <p:spPr>
          <a:xfrm>
            <a:off x="8123238" y="1628775"/>
            <a:ext cx="1584325" cy="323850"/>
          </a:xfrm>
          <a:prstGeom prst="rect">
            <a:avLst/>
          </a:prstGeom>
          <a:noFill/>
          <a:ln w="12700">
            <a:solidFill>
              <a:schemeClr val="accent5"/>
            </a:solidFill>
          </a:ln>
        </p:spPr>
        <p:txBody>
          <a:bodyPr rIns="0">
            <a:spAutoFit/>
          </a:bodyPr>
          <a:lstStyle/>
          <a:p>
            <a:pPr>
              <a:defRPr/>
            </a:pPr>
            <a:r>
              <a:rPr kumimoji="1" lang="en-US" sz="900" dirty="0">
                <a:solidFill>
                  <a:srgbClr val="FF0000"/>
                </a:solidFill>
                <a:latin typeface="Arial"/>
                <a:ea typeface="HGP創英角ｺﾞｼｯｸUB" pitchFamily="50" charset="-128"/>
                <a:cs typeface="Arial"/>
              </a:rPr>
              <a:t>Theme Color</a:t>
            </a:r>
          </a:p>
          <a:p>
            <a:pPr>
              <a:defRPr/>
            </a:pPr>
            <a:r>
              <a:rPr kumimoji="1" lang="en-US" sz="600" dirty="0">
                <a:solidFill>
                  <a:srgbClr val="FF0000"/>
                </a:solidFill>
                <a:latin typeface="Arial"/>
                <a:ea typeface="HGP創英角ｺﾞｼｯｸUB" pitchFamily="50" charset="-128"/>
                <a:cs typeface="Arial"/>
              </a:rPr>
              <a:t>   (11)  (6) (11)  (5)  (0)  (1)  (2)  (3)  (4)</a:t>
            </a:r>
          </a:p>
        </p:txBody>
      </p:sp>
      <p:pic>
        <p:nvPicPr>
          <p:cNvPr id="73" name="Picture 91" descr="Screen shot 2011-11-22 at 2.50.37 PM.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23238" y="1965325"/>
            <a:ext cx="158432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 name="Text Box 94"/>
          <p:cNvSpPr txBox="1">
            <a:spLocks noChangeArrowheads="1"/>
          </p:cNvSpPr>
          <p:nvPr/>
        </p:nvSpPr>
        <p:spPr bwMode="auto">
          <a:xfrm>
            <a:off x="8154988" y="3497263"/>
            <a:ext cx="1204912" cy="139700"/>
          </a:xfrm>
          <a:prstGeom prst="rect">
            <a:avLst/>
          </a:prstGeom>
          <a:noFill/>
          <a:ln>
            <a:noFill/>
          </a:ln>
          <a:extLst/>
        </p:spPr>
        <p:txBody>
          <a:bodyPr wrap="none" lIns="0" tIns="0" rIns="0" bIns="0" anchor="ctr" anchorCtr="1">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kumimoji="1" lang="en-US" altLang="ja-JP" sz="900">
                <a:solidFill>
                  <a:srgbClr val="000000"/>
                </a:solidFill>
                <a:ea typeface="HGP創英角ｺﾞｼｯｸUB"/>
                <a:cs typeface="HGP創英角ｺﾞｼｯｸUB"/>
              </a:rPr>
              <a:t>Color palette for graphs</a:t>
            </a:r>
            <a:endParaRPr kumimoji="1" lang="ja-JP" altLang="en-US" sz="900">
              <a:solidFill>
                <a:srgbClr val="FF0000"/>
              </a:solidFill>
              <a:ea typeface="HGP創英角ｺﾞｼｯｸUB"/>
              <a:cs typeface="HGP創英角ｺﾞｼｯｸUB"/>
            </a:endParaRPr>
          </a:p>
        </p:txBody>
      </p:sp>
      <p:grpSp>
        <p:nvGrpSpPr>
          <p:cNvPr id="75" name="Group 106"/>
          <p:cNvGrpSpPr>
            <a:grpSpLocks/>
          </p:cNvGrpSpPr>
          <p:nvPr/>
        </p:nvGrpSpPr>
        <p:grpSpPr bwMode="auto">
          <a:xfrm>
            <a:off x="8075613" y="3636963"/>
            <a:ext cx="1714500" cy="2128837"/>
            <a:chOff x="8772146" y="3909741"/>
            <a:chExt cx="1872208" cy="2520280"/>
          </a:xfrm>
        </p:grpSpPr>
        <p:pic>
          <p:nvPicPr>
            <p:cNvPr id="76" name="Picture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72146" y="3909741"/>
              <a:ext cx="1872208" cy="2520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 name="Rectangle 128"/>
            <p:cNvSpPr>
              <a:spLocks noChangeArrowheads="1"/>
            </p:cNvSpPr>
            <p:nvPr/>
          </p:nvSpPr>
          <p:spPr bwMode="auto">
            <a:xfrm>
              <a:off x="9059911" y="4120234"/>
              <a:ext cx="539126" cy="180423"/>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8000" tIns="0" rIns="1800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r>
                <a:rPr lang="en-US" altLang="ja-JP" sz="700" smtClean="0">
                  <a:solidFill>
                    <a:srgbClr val="000000"/>
                  </a:solidFill>
                </a:rPr>
                <a:t>Automatic</a:t>
              </a:r>
            </a:p>
          </p:txBody>
        </p:sp>
        <p:sp>
          <p:nvSpPr>
            <p:cNvPr id="78" name="Rectangle 129"/>
            <p:cNvSpPr>
              <a:spLocks noChangeArrowheads="1"/>
            </p:cNvSpPr>
            <p:nvPr/>
          </p:nvSpPr>
          <p:spPr bwMode="auto">
            <a:xfrm>
              <a:off x="8891759" y="3968002"/>
              <a:ext cx="348439" cy="122162"/>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8000" tIns="10800" rIns="18000" bIns="1080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r>
                <a:rPr lang="en-US" altLang="ja-JP" sz="700" smtClean="0">
                  <a:solidFill>
                    <a:srgbClr val="000000"/>
                  </a:solidFill>
                </a:rPr>
                <a:t>Area</a:t>
              </a:r>
            </a:p>
          </p:txBody>
        </p:sp>
        <p:sp>
          <p:nvSpPr>
            <p:cNvPr id="79" name="Rectangle 130"/>
            <p:cNvSpPr>
              <a:spLocks noChangeArrowheads="1"/>
            </p:cNvSpPr>
            <p:nvPr/>
          </p:nvSpPr>
          <p:spPr bwMode="auto">
            <a:xfrm>
              <a:off x="9082447" y="4306295"/>
              <a:ext cx="646606" cy="180423"/>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8000" tIns="10800" rIns="18000" bIns="1080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altLang="ja-JP" sz="700" smtClean="0">
                  <a:solidFill>
                    <a:srgbClr val="000000"/>
                  </a:solidFill>
                </a:rPr>
                <a:t>None</a:t>
              </a:r>
            </a:p>
          </p:txBody>
        </p:sp>
        <p:sp>
          <p:nvSpPr>
            <p:cNvPr id="80" name="Rectangle 131"/>
            <p:cNvSpPr>
              <a:spLocks noChangeArrowheads="1"/>
            </p:cNvSpPr>
            <p:nvPr/>
          </p:nvSpPr>
          <p:spPr bwMode="auto">
            <a:xfrm>
              <a:off x="9210728" y="5948894"/>
              <a:ext cx="972509" cy="14283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8000" tIns="10800" rIns="18000" bIns="1080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lnSpc>
                  <a:spcPct val="80000"/>
                </a:lnSpc>
              </a:pPr>
              <a:r>
                <a:rPr lang="en-US" altLang="ja-JP" sz="900">
                  <a:solidFill>
                    <a:srgbClr val="000000"/>
                  </a:solidFill>
                </a:rPr>
                <a:t>Fill Effects…</a:t>
              </a:r>
            </a:p>
          </p:txBody>
        </p:sp>
      </p:grpSp>
      <p:sp>
        <p:nvSpPr>
          <p:cNvPr id="81" name="TextBox 107"/>
          <p:cNvSpPr txBox="1"/>
          <p:nvPr/>
        </p:nvSpPr>
        <p:spPr>
          <a:xfrm>
            <a:off x="8180388" y="4144963"/>
            <a:ext cx="158750" cy="131762"/>
          </a:xfrm>
          <a:prstGeom prst="rect">
            <a:avLst/>
          </a:prstGeom>
          <a:noFill/>
          <a:ln w="12700">
            <a:solidFill>
              <a:schemeClr val="accent5"/>
            </a:solidFill>
          </a:ln>
        </p:spPr>
        <p:txBody>
          <a:bodyPr lIns="0" tIns="0" rIns="0" bIns="0" anchor="ctr"/>
          <a:lstStyle/>
          <a:p>
            <a:pPr algn="ctr">
              <a:defRPr/>
            </a:pPr>
            <a:r>
              <a:rPr kumimoji="1" lang="en-US" sz="600" dirty="0">
                <a:solidFill>
                  <a:srgbClr val="FF0000"/>
                </a:solidFill>
                <a:latin typeface="Arial"/>
                <a:ea typeface="HGP創英角ｺﾞｼｯｸUB" pitchFamily="50" charset="-128"/>
                <a:cs typeface="Arial"/>
              </a:rPr>
              <a:t>(11)</a:t>
            </a:r>
          </a:p>
        </p:txBody>
      </p:sp>
      <p:sp>
        <p:nvSpPr>
          <p:cNvPr id="82" name="TextBox 108"/>
          <p:cNvSpPr txBox="1"/>
          <p:nvPr/>
        </p:nvSpPr>
        <p:spPr>
          <a:xfrm>
            <a:off x="9628188" y="4132263"/>
            <a:ext cx="158750" cy="606425"/>
          </a:xfrm>
          <a:prstGeom prst="rect">
            <a:avLst/>
          </a:prstGeom>
          <a:solidFill>
            <a:schemeClr val="bg1"/>
          </a:solidFill>
          <a:ln w="12700">
            <a:solidFill>
              <a:schemeClr val="accent5"/>
            </a:solidFill>
          </a:ln>
        </p:spPr>
        <p:txBody>
          <a:bodyPr lIns="0" tIns="0" rIns="0" bIns="0" anchor="ctr"/>
          <a:lstStyle/>
          <a:p>
            <a:pPr algn="ctr">
              <a:spcBef>
                <a:spcPts val="300"/>
              </a:spcBef>
              <a:defRPr/>
            </a:pPr>
            <a:r>
              <a:rPr kumimoji="1" lang="en-US" sz="600" dirty="0">
                <a:solidFill>
                  <a:srgbClr val="FF0000"/>
                </a:solidFill>
                <a:latin typeface="Arial"/>
                <a:ea typeface="HGP創英角ｺﾞｼｯｸUB" pitchFamily="50" charset="-128"/>
                <a:cs typeface="Arial"/>
              </a:rPr>
              <a:t>(10)</a:t>
            </a:r>
          </a:p>
          <a:p>
            <a:pPr algn="ctr">
              <a:spcBef>
                <a:spcPts val="300"/>
              </a:spcBef>
              <a:defRPr/>
            </a:pPr>
            <a:r>
              <a:rPr kumimoji="1" lang="en-US" sz="600" dirty="0">
                <a:solidFill>
                  <a:srgbClr val="FF0000"/>
                </a:solidFill>
                <a:latin typeface="Arial"/>
                <a:ea typeface="HGP創英角ｺﾞｼｯｸUB" pitchFamily="50" charset="-128"/>
                <a:cs typeface="Arial"/>
              </a:rPr>
              <a:t>(9)</a:t>
            </a:r>
          </a:p>
          <a:p>
            <a:pPr algn="ctr">
              <a:spcBef>
                <a:spcPts val="300"/>
              </a:spcBef>
              <a:defRPr/>
            </a:pPr>
            <a:r>
              <a:rPr kumimoji="1" lang="en-US" sz="600" dirty="0">
                <a:solidFill>
                  <a:srgbClr val="FF0000"/>
                </a:solidFill>
                <a:latin typeface="Arial"/>
                <a:ea typeface="HGP創英角ｺﾞｼｯｸUB" pitchFamily="50" charset="-128"/>
                <a:cs typeface="Arial"/>
              </a:rPr>
              <a:t>(8)</a:t>
            </a:r>
          </a:p>
          <a:p>
            <a:pPr algn="ctr">
              <a:spcBef>
                <a:spcPts val="300"/>
              </a:spcBef>
              <a:defRPr/>
            </a:pPr>
            <a:r>
              <a:rPr kumimoji="1" lang="en-US" sz="600" dirty="0">
                <a:solidFill>
                  <a:srgbClr val="FF0000"/>
                </a:solidFill>
                <a:latin typeface="Arial"/>
                <a:ea typeface="HGP創英角ｺﾞｼｯｸUB" pitchFamily="50" charset="-128"/>
                <a:cs typeface="Arial"/>
              </a:rPr>
              <a:t>(7)</a:t>
            </a:r>
          </a:p>
        </p:txBody>
      </p:sp>
      <p:sp>
        <p:nvSpPr>
          <p:cNvPr id="83" name="TextBox 109"/>
          <p:cNvSpPr txBox="1"/>
          <p:nvPr/>
        </p:nvSpPr>
        <p:spPr>
          <a:xfrm>
            <a:off x="8361363" y="4799013"/>
            <a:ext cx="754062" cy="152400"/>
          </a:xfrm>
          <a:prstGeom prst="rect">
            <a:avLst/>
          </a:prstGeom>
          <a:solidFill>
            <a:srgbClr val="FFFFFF"/>
          </a:solidFill>
          <a:ln w="12700">
            <a:solidFill>
              <a:schemeClr val="accent5"/>
            </a:solidFill>
          </a:ln>
        </p:spPr>
        <p:txBody>
          <a:bodyPr lIns="0" tIns="0" rIns="0" bIns="0" anchor="ctr"/>
          <a:lstStyle/>
          <a:p>
            <a:pPr algn="ctr">
              <a:defRPr/>
            </a:pPr>
            <a:r>
              <a:rPr kumimoji="1" lang="en-US" sz="600" dirty="0">
                <a:solidFill>
                  <a:srgbClr val="FF0000"/>
                </a:solidFill>
                <a:latin typeface="Arial"/>
                <a:ea typeface="HGP創英角ｺﾞｼｯｸUB" pitchFamily="50" charset="-128"/>
                <a:cs typeface="Arial"/>
              </a:rPr>
              <a:t>(5)  (1)  (3)  (4)   (6)</a:t>
            </a:r>
          </a:p>
        </p:txBody>
      </p:sp>
      <p:sp>
        <p:nvSpPr>
          <p:cNvPr id="84" name="TextBox 101"/>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85" name="TextBox 102"/>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23085B31-4714-49E8-B3FB-DDB8B7A3CED3}"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pic>
        <p:nvPicPr>
          <p:cNvPr id="86" name="Picture 111" descr="NTT_logo_RGB.png"/>
          <p:cNvPicPr>
            <a:picLocks noChangeAspect="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p:cNvSpPr>
            <a:spLocks noGrp="1"/>
          </p:cNvSpPr>
          <p:nvPr>
            <p:ph type="title"/>
          </p:nvPr>
        </p:nvSpPr>
        <p:spPr>
          <a:xfrm>
            <a:off x="792482" y="0"/>
            <a:ext cx="7159837" cy="731520"/>
          </a:xfrm>
          <a:prstGeom prst="rect">
            <a:avLst/>
          </a:prstGeom>
        </p:spPr>
        <p:txBody>
          <a:bodyPr lIns="182880" anchor="ctr">
            <a:normAutofit/>
          </a:bodyPr>
          <a:lstStyle>
            <a:lvl1pPr>
              <a:spcAft>
                <a:spcPts val="0"/>
              </a:spcAft>
              <a:defRPr sz="2200" b="0" i="0" baseline="0">
                <a:latin typeface="Arial"/>
                <a:cs typeface="Arial"/>
              </a:defRPr>
            </a:lvl1pPr>
          </a:lstStyle>
          <a:p>
            <a:r>
              <a:rPr lang="it-IT" smtClean="0"/>
              <a:t>Fare clic per modificare lo stile del titolo</a:t>
            </a:r>
            <a:endParaRPr lang="en-US" dirty="0"/>
          </a:p>
        </p:txBody>
      </p:sp>
      <p:sp>
        <p:nvSpPr>
          <p:cNvPr id="70" name="Text Placeholder 69"/>
          <p:cNvSpPr>
            <a:spLocks noGrp="1"/>
          </p:cNvSpPr>
          <p:nvPr>
            <p:ph type="body" sz="quarter" idx="10"/>
          </p:nvPr>
        </p:nvSpPr>
        <p:spPr>
          <a:xfrm>
            <a:off x="793780" y="5549900"/>
            <a:ext cx="7187074" cy="977900"/>
          </a:xfrm>
          <a:prstGeom prst="rect">
            <a:avLst/>
          </a:prstGeom>
        </p:spPr>
        <p:txBody>
          <a:bodyPr vert="horz"/>
          <a:lstStyle>
            <a:lvl1pPr>
              <a:buFont typeface="Lucida Grande"/>
              <a:buChar char="-"/>
              <a:defRPr sz="900" baseline="0"/>
            </a:lvl1pPr>
            <a:lvl2pPr>
              <a:buFont typeface="Lucida Grande"/>
              <a:buChar char="-"/>
              <a:defRPr sz="900"/>
            </a:lvl2pPr>
            <a:lvl3pPr>
              <a:buFont typeface="Lucida Grande"/>
              <a:buChar char="-"/>
              <a:defRPr sz="900"/>
            </a:lvl3pPr>
            <a:lvl4pPr>
              <a:buFont typeface="Lucida Grande"/>
              <a:buChar char="-"/>
              <a:defRPr sz="900"/>
            </a:lvl4pPr>
            <a:lvl5pPr>
              <a:buFont typeface="Lucida Grande"/>
              <a:buChar char="-"/>
              <a:defRPr sz="900"/>
            </a:lvl5pPr>
          </a:lstStyle>
          <a:p>
            <a:pPr lvl="0"/>
            <a:r>
              <a:rPr lang="it-IT" smtClean="0"/>
              <a:t>Fare clic per modificare stili del testo dello schema</a:t>
            </a:r>
          </a:p>
          <a:p>
            <a:pPr lvl="1"/>
            <a:r>
              <a:rPr lang="it-IT" smtClean="0"/>
              <a:t>Secondo livello</a:t>
            </a:r>
          </a:p>
          <a:p>
            <a:pPr lvl="2"/>
            <a:r>
              <a:rPr lang="it-IT" smtClean="0"/>
              <a:t>Terzo livello</a:t>
            </a:r>
          </a:p>
        </p:txBody>
      </p:sp>
    </p:spTree>
    <p:extLst>
      <p:ext uri="{BB962C8B-B14F-4D97-AF65-F5344CB8AC3E}">
        <p14:creationId xmlns:p14="http://schemas.microsoft.com/office/powerpoint/2010/main" val="3633110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rand Slide">
    <p:spTree>
      <p:nvGrpSpPr>
        <p:cNvPr id="1" name=""/>
        <p:cNvGrpSpPr/>
        <p:nvPr/>
      </p:nvGrpSpPr>
      <p:grpSpPr>
        <a:xfrm>
          <a:off x="0" y="0"/>
          <a:ext cx="0" cy="0"/>
          <a:chOff x="0" y="0"/>
          <a:chExt cx="0" cy="0"/>
        </a:xfrm>
      </p:grpSpPr>
      <p:sp>
        <p:nvSpPr>
          <p:cNvPr id="3" name="Rectangle 13"/>
          <p:cNvSpPr/>
          <p:nvPr/>
        </p:nvSpPr>
        <p:spPr>
          <a:xfrm>
            <a:off x="0" y="0"/>
            <a:ext cx="2754313" cy="6858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4" name="Picture 7" descr="NTT_Brand_Slid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157413"/>
            <a:ext cx="2754313"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5"/>
          <p:cNvSpPr txBox="1">
            <a:spLocks noChangeArrowheads="1"/>
          </p:cNvSpPr>
          <p:nvPr/>
        </p:nvSpPr>
        <p:spPr bwMode="auto">
          <a:xfrm>
            <a:off x="4127500" y="6751638"/>
            <a:ext cx="5751513" cy="92075"/>
          </a:xfrm>
          <a:prstGeom prst="rect">
            <a:avLst/>
          </a:prstGeom>
          <a:noFill/>
          <a:ln>
            <a:noFill/>
          </a:ln>
          <a:extLst/>
        </p:spPr>
        <p:txBody>
          <a:bodyPr lIns="0" tIns="0" r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algn="r" eaLnBrk="1" hangingPunct="1">
              <a:defRPr/>
            </a:pPr>
            <a:r>
              <a:rPr lang="en-US" sz="600" smtClean="0">
                <a:solidFill>
                  <a:srgbClr val="000000"/>
                </a:solidFill>
                <a:cs typeface="Arial" pitchFamily="34" charset="0"/>
              </a:rPr>
              <a:t>This document contains confidential Company information. Do not disclose it to third parties without permission from the Company.</a:t>
            </a:r>
          </a:p>
        </p:txBody>
      </p:sp>
      <p:sp>
        <p:nvSpPr>
          <p:cNvPr id="6" name="TextBox 12"/>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pic>
        <p:nvPicPr>
          <p:cNvPr id="8" name="Picture 9" descr="NTT_BrandMessage_Lockup_Aligned_Right_RGB_111129_jal.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84588" y="2795588"/>
            <a:ext cx="5278437"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8"/>
          <p:cNvSpPr>
            <a:spLocks noGrp="1"/>
          </p:cNvSpPr>
          <p:nvPr>
            <p:ph sz="quarter" idx="17"/>
          </p:nvPr>
        </p:nvSpPr>
        <p:spPr>
          <a:xfrm>
            <a:off x="6376987" y="6457969"/>
            <a:ext cx="3501496" cy="254569"/>
          </a:xfrm>
          <a:prstGeom prst="rect">
            <a:avLst/>
          </a:prstGeom>
        </p:spPr>
        <p:txBody>
          <a:bodyPr vert="horz"/>
          <a:lstStyle>
            <a:lvl1pPr algn="r">
              <a:buNone/>
              <a:defRPr sz="900" baseline="0">
                <a:solidFill>
                  <a:schemeClr val="tx1"/>
                </a:solidFill>
              </a:defRPr>
            </a:lvl1pPr>
            <a:lvl2pPr>
              <a:defRPr sz="900"/>
            </a:lvl2pPr>
            <a:lvl3pPr>
              <a:defRPr sz="900"/>
            </a:lvl3pPr>
            <a:lvl4pPr>
              <a:defRPr sz="900"/>
            </a:lvl4pPr>
            <a:lvl5pPr>
              <a:defRPr sz="900"/>
            </a:lvl5pPr>
          </a:lstStyle>
          <a:p>
            <a:pPr lvl="0"/>
            <a:r>
              <a:rPr lang="it-IT" smtClean="0"/>
              <a:t>Fare clic per modificare stili del testo dello schema</a:t>
            </a:r>
          </a:p>
        </p:txBody>
      </p:sp>
    </p:spTree>
    <p:extLst>
      <p:ext uri="{BB962C8B-B14F-4D97-AF65-F5344CB8AC3E}">
        <p14:creationId xmlns:p14="http://schemas.microsoft.com/office/powerpoint/2010/main" val="374181008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_Title Slide with image">
    <p:spTree>
      <p:nvGrpSpPr>
        <p:cNvPr id="1" name=""/>
        <p:cNvGrpSpPr/>
        <p:nvPr/>
      </p:nvGrpSpPr>
      <p:grpSpPr>
        <a:xfrm>
          <a:off x="0" y="0"/>
          <a:ext cx="0" cy="0"/>
          <a:chOff x="0" y="0"/>
          <a:chExt cx="0" cy="0"/>
        </a:xfrm>
      </p:grpSpPr>
      <p:pic>
        <p:nvPicPr>
          <p:cNvPr id="7" name="Picture 22" descr="NTT_logo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9" descr="NTT_Title_Slide_w_Imag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5"/>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1" name="Rectangle 18"/>
          <p:cNvSpPr/>
          <p:nvPr/>
        </p:nvSpPr>
        <p:spPr>
          <a:xfrm>
            <a:off x="2740025" y="4763"/>
            <a:ext cx="7165975" cy="2949575"/>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2" name="TextBox 16"/>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 </a:t>
            </a:r>
          </a:p>
        </p:txBody>
      </p:sp>
      <p:sp>
        <p:nvSpPr>
          <p:cNvPr id="13" name="Rectangle 14"/>
          <p:cNvSpPr/>
          <p:nvPr/>
        </p:nvSpPr>
        <p:spPr>
          <a:xfrm>
            <a:off x="2740025" y="2919413"/>
            <a:ext cx="7165975" cy="126523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9" name="Text Placeholder 2"/>
          <p:cNvSpPr>
            <a:spLocks noGrp="1"/>
          </p:cNvSpPr>
          <p:nvPr>
            <p:ph type="body" idx="13"/>
          </p:nvPr>
        </p:nvSpPr>
        <p:spPr>
          <a:xfrm>
            <a:off x="2972230" y="4379534"/>
            <a:ext cx="6637823" cy="1041845"/>
          </a:xfrm>
          <a:prstGeom prst="rect">
            <a:avLst/>
          </a:prstGeom>
        </p:spPr>
        <p:txBody>
          <a:bodyPr anchor="t">
            <a:normAutofit/>
          </a:bodyPr>
          <a:lstStyle>
            <a:lvl1pPr marL="0" indent="0">
              <a:spcBef>
                <a:spcPts val="0"/>
              </a:spcBef>
              <a:buNone/>
              <a:defRPr sz="1600" baseline="0">
                <a:solidFill>
                  <a:schemeClr val="tx2"/>
                </a:solidFill>
              </a:defRPr>
            </a:lvl1pPr>
            <a:lvl2pPr marL="457200" indent="0">
              <a:buNone/>
              <a:defRPr sz="1400">
                <a:solidFill>
                  <a:schemeClr val="accent1"/>
                </a:solidFill>
              </a:defRPr>
            </a:lvl2pPr>
            <a:lvl3pPr marL="914400" indent="0">
              <a:buNone/>
              <a:defRPr sz="1400">
                <a:solidFill>
                  <a:schemeClr val="accent1"/>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a:p>
            <a:pPr lvl="1"/>
            <a:r>
              <a:rPr lang="it-IT" smtClean="0"/>
              <a:t>Secondo livello</a:t>
            </a:r>
          </a:p>
          <a:p>
            <a:pPr lvl="2"/>
            <a:r>
              <a:rPr lang="it-IT" smtClean="0"/>
              <a:t>Terzo livello</a:t>
            </a:r>
          </a:p>
        </p:txBody>
      </p:sp>
      <p:sp>
        <p:nvSpPr>
          <p:cNvPr id="18" name="Text Placeholder 2"/>
          <p:cNvSpPr>
            <a:spLocks noGrp="1"/>
          </p:cNvSpPr>
          <p:nvPr>
            <p:ph type="body" idx="14"/>
          </p:nvPr>
        </p:nvSpPr>
        <p:spPr>
          <a:xfrm>
            <a:off x="261844" y="217110"/>
            <a:ext cx="2296935" cy="1041845"/>
          </a:xfrm>
          <a:prstGeom prst="rect">
            <a:avLst/>
          </a:prstGeom>
        </p:spPr>
        <p:txBody>
          <a:bodyPr anchor="t">
            <a:normAutofit/>
          </a:bodyPr>
          <a:lstStyle>
            <a:lvl1pPr marL="0" indent="0">
              <a:buNone/>
              <a:defRPr sz="14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24"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smtClean="0"/>
              <a:t>Fare clic per modificare stili del testo dello schema</a:t>
            </a:r>
          </a:p>
          <a:p>
            <a:pPr lvl="1"/>
            <a:r>
              <a:rPr lang="it-IT" smtClean="0"/>
              <a:t>Secondo livello</a:t>
            </a:r>
          </a:p>
          <a:p>
            <a:pPr lvl="2"/>
            <a:r>
              <a:rPr lang="it-IT" smtClean="0"/>
              <a:t>Terzo livello</a:t>
            </a:r>
          </a:p>
        </p:txBody>
      </p:sp>
      <p:sp>
        <p:nvSpPr>
          <p:cNvPr id="29"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smtClean="0"/>
              <a:t>Fare clic per modificare stili del testo dello schema</a:t>
            </a:r>
          </a:p>
          <a:p>
            <a:pPr lvl="1"/>
            <a:r>
              <a:rPr lang="it-IT" smtClean="0"/>
              <a:t>Secondo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smtClean="0"/>
              <a:t>Fare clic per modificare lo stile del titolo</a:t>
            </a:r>
            <a:endParaRPr lang="en-US" dirty="0"/>
          </a:p>
        </p:txBody>
      </p:sp>
    </p:spTree>
    <p:extLst>
      <p:ext uri="{BB962C8B-B14F-4D97-AF65-F5344CB8AC3E}">
        <p14:creationId xmlns:p14="http://schemas.microsoft.com/office/powerpoint/2010/main" val="383457231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6_Title Slide with image">
    <p:spTree>
      <p:nvGrpSpPr>
        <p:cNvPr id="1" name=""/>
        <p:cNvGrpSpPr/>
        <p:nvPr/>
      </p:nvGrpSpPr>
      <p:grpSpPr>
        <a:xfrm>
          <a:off x="0" y="0"/>
          <a:ext cx="0" cy="0"/>
          <a:chOff x="0" y="0"/>
          <a:chExt cx="0" cy="0"/>
        </a:xfrm>
      </p:grpSpPr>
      <p:pic>
        <p:nvPicPr>
          <p:cNvPr id="7" name="Picture 17" descr="NTT_Title_Slide_w_Imag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1"/>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0" name="Rectangle 22"/>
          <p:cNvSpPr/>
          <p:nvPr/>
        </p:nvSpPr>
        <p:spPr>
          <a:xfrm>
            <a:off x="2740025" y="2914650"/>
            <a:ext cx="7165975" cy="127476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11" name="Picture 18" descr="NTT_logo_RGB.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5"/>
          <p:cNvSpPr txBox="1">
            <a:spLocks noChangeArrowheads="1"/>
          </p:cNvSpPr>
          <p:nvPr/>
        </p:nvSpPr>
        <p:spPr bwMode="auto">
          <a:xfrm>
            <a:off x="2178050" y="1892300"/>
            <a:ext cx="184150" cy="307975"/>
          </a:xfrm>
          <a:prstGeom prst="rect">
            <a:avLst/>
          </a:prstGeom>
          <a:noFill/>
          <a:ln>
            <a:noFill/>
          </a:ln>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kumimoji="1" lang="en-US" altLang="it-IT" sz="1400">
              <a:solidFill>
                <a:srgbClr val="FF0000"/>
              </a:solidFill>
              <a:ea typeface="HGP創英角ｺﾞｼｯｸUB"/>
              <a:cs typeface="HGP創英角ｺﾞｼｯｸUB"/>
            </a:endParaRPr>
          </a:p>
        </p:txBody>
      </p:sp>
      <p:sp>
        <p:nvSpPr>
          <p:cNvPr id="13" name="TextBox 20"/>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9" name="Text Placeholder 2"/>
          <p:cNvSpPr>
            <a:spLocks noGrp="1"/>
          </p:cNvSpPr>
          <p:nvPr>
            <p:ph type="body" idx="13"/>
          </p:nvPr>
        </p:nvSpPr>
        <p:spPr>
          <a:xfrm>
            <a:off x="2972230" y="4379534"/>
            <a:ext cx="6637823" cy="1041845"/>
          </a:xfrm>
          <a:prstGeom prst="rect">
            <a:avLst/>
          </a:prstGeom>
        </p:spPr>
        <p:txBody>
          <a:bodyPr anchor="t">
            <a:normAutofit/>
          </a:bodyPr>
          <a:lstStyle>
            <a:lvl1pPr marL="0" indent="0">
              <a:spcBef>
                <a:spcPts val="0"/>
              </a:spcBef>
              <a:buNone/>
              <a:defRPr sz="1600" baseline="0">
                <a:solidFill>
                  <a:schemeClr val="tx2"/>
                </a:solidFill>
              </a:defRPr>
            </a:lvl1pPr>
            <a:lvl2pPr marL="457200" indent="0">
              <a:buNone/>
              <a:defRPr sz="1400">
                <a:solidFill>
                  <a:schemeClr val="accent1"/>
                </a:solidFill>
              </a:defRPr>
            </a:lvl2pPr>
            <a:lvl3pPr marL="914400" indent="0">
              <a:buNone/>
              <a:defRPr sz="1400">
                <a:solidFill>
                  <a:schemeClr val="accent1"/>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a:p>
            <a:pPr lvl="1"/>
            <a:r>
              <a:rPr lang="it-IT" smtClean="0"/>
              <a:t>Secondo livello</a:t>
            </a:r>
          </a:p>
          <a:p>
            <a:pPr lvl="2"/>
            <a:r>
              <a:rPr lang="it-IT" smtClean="0"/>
              <a:t>Terzo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smtClean="0"/>
              <a:t>Fare clic per modificare lo stile del titolo</a:t>
            </a:r>
            <a:endParaRPr lang="en-US" dirty="0"/>
          </a:p>
        </p:txBody>
      </p:sp>
      <p:sp>
        <p:nvSpPr>
          <p:cNvPr id="27"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smtClean="0"/>
              <a:t>Fare clic per modificare stili del testo dello schema</a:t>
            </a:r>
          </a:p>
          <a:p>
            <a:pPr lvl="1"/>
            <a:r>
              <a:rPr lang="it-IT" smtClean="0"/>
              <a:t>Secondo livello</a:t>
            </a:r>
          </a:p>
          <a:p>
            <a:pPr lvl="2"/>
            <a:r>
              <a:rPr lang="it-IT" smtClean="0"/>
              <a:t>Terzo livello</a:t>
            </a:r>
          </a:p>
        </p:txBody>
      </p:sp>
      <p:sp>
        <p:nvSpPr>
          <p:cNvPr id="28"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smtClean="0"/>
              <a:t>Fare clic per modificare stili del testo dello schema</a:t>
            </a:r>
          </a:p>
          <a:p>
            <a:pPr lvl="1"/>
            <a:r>
              <a:rPr lang="it-IT" smtClean="0"/>
              <a:t>Secondo livello</a:t>
            </a:r>
          </a:p>
        </p:txBody>
      </p:sp>
      <p:sp>
        <p:nvSpPr>
          <p:cNvPr id="31" name="Text Placeholder 2"/>
          <p:cNvSpPr>
            <a:spLocks noGrp="1"/>
          </p:cNvSpPr>
          <p:nvPr>
            <p:ph type="body" idx="14"/>
          </p:nvPr>
        </p:nvSpPr>
        <p:spPr>
          <a:xfrm>
            <a:off x="261844" y="217110"/>
            <a:ext cx="2296935" cy="1041845"/>
          </a:xfrm>
          <a:prstGeom prst="rect">
            <a:avLst/>
          </a:prstGeom>
        </p:spPr>
        <p:txBody>
          <a:bodyPr anchor="t">
            <a:normAutofit/>
          </a:bodyPr>
          <a:lstStyle>
            <a:lvl1pPr marL="0" indent="0">
              <a:buNone/>
              <a:defRPr sz="14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Tree>
    <p:extLst>
      <p:ext uri="{BB962C8B-B14F-4D97-AF65-F5344CB8AC3E}">
        <p14:creationId xmlns:p14="http://schemas.microsoft.com/office/powerpoint/2010/main" val="414677474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Horizontal Layout + Graphic">
    <p:spTree>
      <p:nvGrpSpPr>
        <p:cNvPr id="1" name=""/>
        <p:cNvGrpSpPr/>
        <p:nvPr/>
      </p:nvGrpSpPr>
      <p:grpSpPr>
        <a:xfrm>
          <a:off x="0" y="0"/>
          <a:ext cx="0" cy="0"/>
          <a:chOff x="0" y="0"/>
          <a:chExt cx="0" cy="0"/>
        </a:xfrm>
      </p:grpSpPr>
      <p:sp>
        <p:nvSpPr>
          <p:cNvPr id="4"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5"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7"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13"/>
          <p:cNvGrpSpPr>
            <a:grpSpLocks/>
          </p:cNvGrpSpPr>
          <p:nvPr/>
        </p:nvGrpSpPr>
        <p:grpSpPr bwMode="auto">
          <a:xfrm>
            <a:off x="0" y="6732588"/>
            <a:ext cx="9906000" cy="131762"/>
            <a:chOff x="0" y="6731877"/>
            <a:chExt cx="9144001" cy="132052"/>
          </a:xfrm>
        </p:grpSpPr>
        <p:sp>
          <p:nvSpPr>
            <p:cNvPr id="9"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0" name="Group 103"/>
            <p:cNvGrpSpPr>
              <a:grpSpLocks/>
            </p:cNvGrpSpPr>
            <p:nvPr/>
          </p:nvGrpSpPr>
          <p:grpSpPr bwMode="auto">
            <a:xfrm>
              <a:off x="0" y="6731877"/>
              <a:ext cx="735623" cy="132052"/>
              <a:chOff x="0" y="6296155"/>
              <a:chExt cx="735623" cy="132052"/>
            </a:xfrm>
          </p:grpSpPr>
          <p:sp>
            <p:nvSpPr>
              <p:cNvPr id="11"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2"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3"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5"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6"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7"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18"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F810AC9F-643F-41B9-B45A-C7773B2E9DA3}"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2" name="Content Placeholder 30"/>
          <p:cNvSpPr>
            <a:spLocks noGrp="1"/>
          </p:cNvSpPr>
          <p:nvPr>
            <p:ph sz="quarter" idx="11"/>
          </p:nvPr>
        </p:nvSpPr>
        <p:spPr>
          <a:xfrm>
            <a:off x="788997" y="1373193"/>
            <a:ext cx="8721725" cy="4579937"/>
          </a:xfrm>
          <a:prstGeom prst="rect">
            <a:avLst/>
          </a:prstGeom>
        </p:spPr>
        <p:txBody>
          <a:bodyPr vert="horz"/>
          <a:lstStyle>
            <a:lvl1pPr>
              <a:spcBef>
                <a:spcPts val="0"/>
              </a:spcBef>
              <a:spcAft>
                <a:spcPts val="600"/>
              </a:spcAft>
              <a:buNone/>
              <a:defRPr kumimoji="1" lang="en-US" altLang="ja-JP" sz="1400" kern="1200" dirty="0" smtClean="0">
                <a:solidFill>
                  <a:schemeClr val="tx1"/>
                </a:solidFill>
                <a:latin typeface="Arial" pitchFamily="34" charset="0"/>
                <a:ea typeface="HGP創英角ｺﾞｼｯｸUB" pitchFamily="50" charset="-128"/>
                <a:cs typeface="Arial" pitchFamily="34" charset="0"/>
              </a:defRPr>
            </a:lvl1pPr>
            <a:lvl2pPr>
              <a:spcBef>
                <a:spcPts val="0"/>
              </a:spcBef>
              <a:spcAft>
                <a:spcPts val="600"/>
              </a:spcAft>
              <a:buFont typeface="Arial"/>
              <a:buChar char="•"/>
              <a:defRPr kumimoji="1" lang="en-US" altLang="ja-JP" sz="1400" kern="1200" dirty="0" smtClean="0">
                <a:solidFill>
                  <a:schemeClr val="tx1"/>
                </a:solidFill>
                <a:latin typeface="Arial" pitchFamily="34" charset="0"/>
                <a:ea typeface="HGP創英角ｺﾞｼｯｸUB" pitchFamily="50" charset="-128"/>
                <a:cs typeface="Arial" pitchFamily="34" charset="0"/>
              </a:defRPr>
            </a:lvl2pPr>
            <a:lvl3pPr>
              <a:spcBef>
                <a:spcPts val="0"/>
              </a:spcBef>
              <a:spcAft>
                <a:spcPts val="600"/>
              </a:spcAft>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262947235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Horizontal Layout Text Only">
    <p:spTree>
      <p:nvGrpSpPr>
        <p:cNvPr id="1" name=""/>
        <p:cNvGrpSpPr/>
        <p:nvPr/>
      </p:nvGrpSpPr>
      <p:grpSpPr>
        <a:xfrm>
          <a:off x="0" y="0"/>
          <a:ext cx="0" cy="0"/>
          <a:chOff x="0" y="0"/>
          <a:chExt cx="0" cy="0"/>
        </a:xfrm>
      </p:grpSpPr>
      <p:sp>
        <p:nvSpPr>
          <p:cNvPr id="4"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5"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7"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13"/>
          <p:cNvGrpSpPr>
            <a:grpSpLocks/>
          </p:cNvGrpSpPr>
          <p:nvPr/>
        </p:nvGrpSpPr>
        <p:grpSpPr bwMode="auto">
          <a:xfrm>
            <a:off x="0" y="6732588"/>
            <a:ext cx="9906000" cy="131762"/>
            <a:chOff x="0" y="6731877"/>
            <a:chExt cx="9144001" cy="132052"/>
          </a:xfrm>
        </p:grpSpPr>
        <p:sp>
          <p:nvSpPr>
            <p:cNvPr id="9"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0" name="Group 103"/>
            <p:cNvGrpSpPr>
              <a:grpSpLocks/>
            </p:cNvGrpSpPr>
            <p:nvPr/>
          </p:nvGrpSpPr>
          <p:grpSpPr bwMode="auto">
            <a:xfrm>
              <a:off x="0" y="6731877"/>
              <a:ext cx="735623" cy="132052"/>
              <a:chOff x="0" y="6296155"/>
              <a:chExt cx="735623" cy="132052"/>
            </a:xfrm>
          </p:grpSpPr>
          <p:sp>
            <p:nvSpPr>
              <p:cNvPr id="11"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2"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3"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5"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6"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7"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18"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87C77615-D605-4607-86DF-E048FEAC4BAB}"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1" name="Content Placeholder 30"/>
          <p:cNvSpPr>
            <a:spLocks noGrp="1"/>
          </p:cNvSpPr>
          <p:nvPr>
            <p:ph sz="quarter" idx="11"/>
          </p:nvPr>
        </p:nvSpPr>
        <p:spPr>
          <a:xfrm>
            <a:off x="788991" y="1373194"/>
            <a:ext cx="8323262" cy="4960937"/>
          </a:xfrm>
          <a:prstGeom prst="rect">
            <a:avLst/>
          </a:prstGeom>
        </p:spPr>
        <p:txBody>
          <a:bodyPr vert="horz"/>
          <a:lstStyle>
            <a:lvl1pPr marL="266700" indent="-266700">
              <a:spcBef>
                <a:spcPts val="0"/>
              </a:spcBef>
              <a:spcAft>
                <a:spcPts val="600"/>
              </a:spcAft>
              <a:buClr>
                <a:schemeClr val="accent1"/>
              </a:buClr>
              <a:buSzPct val="80000"/>
              <a:buFont typeface="Arial" pitchFamily="34" charset="0"/>
              <a:buChar char="►"/>
              <a:defRPr sz="1800"/>
            </a:lvl1pPr>
            <a:lvl2pPr>
              <a:spcBef>
                <a:spcPts val="0"/>
              </a:spcBef>
              <a:spcAft>
                <a:spcPts val="600"/>
              </a:spcAft>
              <a:buFont typeface="Arial"/>
              <a:buChar char="•"/>
              <a:defRPr sz="1800"/>
            </a:lvl2pPr>
            <a:lvl3pPr>
              <a:spcBef>
                <a:spcPts val="0"/>
              </a:spcBef>
              <a:spcAft>
                <a:spcPts val="600"/>
              </a:spcAft>
              <a:defRPr sz="1800"/>
            </a:lvl3pPr>
            <a:lvl4pPr>
              <a:spcBef>
                <a:spcPts val="0"/>
              </a:spcBef>
              <a:spcAft>
                <a:spcPts val="600"/>
              </a:spcAft>
              <a:buClr>
                <a:schemeClr val="accent5"/>
              </a:buClr>
              <a:buSzPct val="80000"/>
              <a:buFont typeface="Wingdings" charset="2"/>
              <a:buChar char="§"/>
              <a:defRPr sz="1600"/>
            </a:lvl4pPr>
            <a:lvl5pPr>
              <a:spcBef>
                <a:spcPts val="0"/>
              </a:spcBef>
              <a:spcAft>
                <a:spcPts val="600"/>
              </a:spcAft>
              <a:buClr>
                <a:schemeClr val="accent5"/>
              </a:buClr>
              <a:buSzPct val="80000"/>
              <a:buFont typeface="Wingdings" charset="2"/>
              <a:buChar char="§"/>
              <a:defRPr sz="16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172328638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hree-column Layout">
    <p:spTree>
      <p:nvGrpSpPr>
        <p:cNvPr id="1" name=""/>
        <p:cNvGrpSpPr/>
        <p:nvPr/>
      </p:nvGrpSpPr>
      <p:grpSpPr>
        <a:xfrm>
          <a:off x="0" y="0"/>
          <a:ext cx="0" cy="0"/>
          <a:chOff x="0" y="0"/>
          <a:chExt cx="0" cy="0"/>
        </a:xfrm>
      </p:grpSpPr>
      <p:sp>
        <p:nvSpPr>
          <p:cNvPr id="6"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7"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9"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3"/>
          <p:cNvGrpSpPr>
            <a:grpSpLocks/>
          </p:cNvGrpSpPr>
          <p:nvPr/>
        </p:nvGrpSpPr>
        <p:grpSpPr bwMode="auto">
          <a:xfrm>
            <a:off x="0" y="6732588"/>
            <a:ext cx="9906000" cy="131762"/>
            <a:chOff x="0" y="6731877"/>
            <a:chExt cx="9144001" cy="132052"/>
          </a:xfrm>
        </p:grpSpPr>
        <p:sp>
          <p:nvSpPr>
            <p:cNvPr id="11"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2" name="Group 103"/>
            <p:cNvGrpSpPr>
              <a:grpSpLocks/>
            </p:cNvGrpSpPr>
            <p:nvPr/>
          </p:nvGrpSpPr>
          <p:grpSpPr bwMode="auto">
            <a:xfrm>
              <a:off x="0" y="6731877"/>
              <a:ext cx="735623" cy="132052"/>
              <a:chOff x="0" y="6296155"/>
              <a:chExt cx="735623" cy="132052"/>
            </a:xfrm>
          </p:grpSpPr>
          <p:sp>
            <p:nvSpPr>
              <p:cNvPr id="13"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6"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7"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8"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20"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21"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28A78375-4465-47BC-A2BF-9E3207EC45F5}"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9" name="Text Placeholder 35"/>
          <p:cNvSpPr>
            <a:spLocks noGrp="1"/>
          </p:cNvSpPr>
          <p:nvPr>
            <p:ph type="body" sz="quarter" idx="12"/>
          </p:nvPr>
        </p:nvSpPr>
        <p:spPr>
          <a:xfrm>
            <a:off x="393707" y="1373193"/>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
        <p:nvSpPr>
          <p:cNvPr id="47" name="Content Placeholder 46"/>
          <p:cNvSpPr>
            <a:spLocks noGrp="1"/>
          </p:cNvSpPr>
          <p:nvPr>
            <p:ph sz="quarter" idx="13"/>
          </p:nvPr>
        </p:nvSpPr>
        <p:spPr>
          <a:xfrm>
            <a:off x="3430591" y="1373193"/>
            <a:ext cx="3040062" cy="4579937"/>
          </a:xfrm>
          <a:prstGeom prst="rect">
            <a:avLst/>
          </a:prstGeom>
        </p:spPr>
        <p:txBody>
          <a:bodyPr vert="horz"/>
          <a:lstStyle>
            <a:lvl1pPr>
              <a:spcBef>
                <a:spcPts val="0"/>
              </a:spcBef>
              <a:spcAft>
                <a:spcPts val="600"/>
              </a:spcAft>
              <a:defRPr sz="900"/>
            </a:lvl1pPr>
            <a:lvl2pPr>
              <a:spcBef>
                <a:spcPts val="0"/>
              </a:spcBef>
              <a:spcAft>
                <a:spcPts val="600"/>
              </a:spcAft>
              <a:buClr>
                <a:schemeClr val="accent5"/>
              </a:buClr>
              <a:buSzPct val="80000"/>
              <a:buFont typeface="Wingdings" charset="2"/>
              <a:buChar char="§"/>
              <a:defRPr sz="900"/>
            </a:lvl2pPr>
            <a:lvl3pPr>
              <a:spcBef>
                <a:spcPts val="0"/>
              </a:spcBef>
              <a:spcAft>
                <a:spcPts val="600"/>
              </a:spcAft>
              <a:buClr>
                <a:schemeClr val="accent5"/>
              </a:buClr>
              <a:buSzPct val="80000"/>
              <a:buFont typeface="Wingdings" charset="2"/>
              <a:buChar char="§"/>
              <a:defRPr sz="900"/>
            </a:lvl3pPr>
            <a:lvl4pPr>
              <a:spcBef>
                <a:spcPts val="0"/>
              </a:spcBef>
              <a:spcAft>
                <a:spcPts val="600"/>
              </a:spcAft>
              <a:buClr>
                <a:schemeClr val="accent5"/>
              </a:buClr>
              <a:buSzPct val="80000"/>
              <a:buFont typeface="Wingdings" charset="2"/>
              <a:buChar char="§"/>
              <a:defRPr sz="900"/>
            </a:lvl4pPr>
            <a:lvl5pPr>
              <a:spcBef>
                <a:spcPts val="0"/>
              </a:spcBef>
              <a:spcAft>
                <a:spcPts val="600"/>
              </a:spcAft>
              <a:buClr>
                <a:schemeClr val="accent5"/>
              </a:buClr>
              <a:buSzPct val="80000"/>
              <a:buFont typeface="Wingdings" charset="2"/>
              <a:buChar char="§"/>
              <a:defRPr sz="9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0" name="Text Placeholder 35"/>
          <p:cNvSpPr>
            <a:spLocks noGrp="1"/>
          </p:cNvSpPr>
          <p:nvPr>
            <p:ph type="body" sz="quarter" idx="14"/>
          </p:nvPr>
        </p:nvSpPr>
        <p:spPr>
          <a:xfrm>
            <a:off x="6481235" y="1373193"/>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Tree>
    <p:extLst>
      <p:ext uri="{BB962C8B-B14F-4D97-AF65-F5344CB8AC3E}">
        <p14:creationId xmlns:p14="http://schemas.microsoft.com/office/powerpoint/2010/main" val="143566206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column Layout">
    <p:spTree>
      <p:nvGrpSpPr>
        <p:cNvPr id="1" name=""/>
        <p:cNvGrpSpPr/>
        <p:nvPr/>
      </p:nvGrpSpPr>
      <p:grpSpPr>
        <a:xfrm>
          <a:off x="0" y="0"/>
          <a:ext cx="0" cy="0"/>
          <a:chOff x="0" y="0"/>
          <a:chExt cx="0" cy="0"/>
        </a:xfrm>
      </p:grpSpPr>
      <p:sp>
        <p:nvSpPr>
          <p:cNvPr id="5"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6"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8"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3"/>
          <p:cNvGrpSpPr>
            <a:grpSpLocks/>
          </p:cNvGrpSpPr>
          <p:nvPr/>
        </p:nvGrpSpPr>
        <p:grpSpPr bwMode="auto">
          <a:xfrm>
            <a:off x="0" y="6732588"/>
            <a:ext cx="9906000" cy="131762"/>
            <a:chOff x="0" y="6731877"/>
            <a:chExt cx="9144001" cy="132052"/>
          </a:xfrm>
        </p:grpSpPr>
        <p:sp>
          <p:nvSpPr>
            <p:cNvPr id="10"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1" name="Group 103"/>
            <p:cNvGrpSpPr>
              <a:grpSpLocks/>
            </p:cNvGrpSpPr>
            <p:nvPr/>
          </p:nvGrpSpPr>
          <p:grpSpPr bwMode="auto">
            <a:xfrm>
              <a:off x="0" y="6731877"/>
              <a:ext cx="735623" cy="132052"/>
              <a:chOff x="0" y="6296155"/>
              <a:chExt cx="735623" cy="132052"/>
            </a:xfrm>
          </p:grpSpPr>
          <p:sp>
            <p:nvSpPr>
              <p:cNvPr id="12"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3"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4"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5"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6"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7"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8"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20"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299C16EC-54EC-4CAD-B953-460F45AF5028}"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29" name="Content Placeholder 28"/>
          <p:cNvSpPr>
            <a:spLocks noGrp="1"/>
          </p:cNvSpPr>
          <p:nvPr>
            <p:ph sz="quarter" idx="11"/>
          </p:nvPr>
        </p:nvSpPr>
        <p:spPr>
          <a:xfrm>
            <a:off x="4946659" y="1373194"/>
            <a:ext cx="4564063"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31" name="Content Placeholder 28"/>
          <p:cNvSpPr>
            <a:spLocks noGrp="1"/>
          </p:cNvSpPr>
          <p:nvPr>
            <p:ph sz="quarter" idx="12"/>
          </p:nvPr>
        </p:nvSpPr>
        <p:spPr>
          <a:xfrm>
            <a:off x="392119" y="1373194"/>
            <a:ext cx="4554537"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43999197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Full Page Graphic (blank layout)">
    <p:spTree>
      <p:nvGrpSpPr>
        <p:cNvPr id="1" name=""/>
        <p:cNvGrpSpPr/>
        <p:nvPr/>
      </p:nvGrpSpPr>
      <p:grpSpPr>
        <a:xfrm>
          <a:off x="0" y="0"/>
          <a:ext cx="0" cy="0"/>
          <a:chOff x="0" y="0"/>
          <a:chExt cx="0" cy="0"/>
        </a:xfrm>
      </p:grpSpPr>
      <p:sp>
        <p:nvSpPr>
          <p:cNvPr id="3"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4"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6"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13"/>
          <p:cNvGrpSpPr>
            <a:grpSpLocks/>
          </p:cNvGrpSpPr>
          <p:nvPr/>
        </p:nvGrpSpPr>
        <p:grpSpPr bwMode="auto">
          <a:xfrm>
            <a:off x="0" y="6732588"/>
            <a:ext cx="9906000" cy="131762"/>
            <a:chOff x="0" y="6731877"/>
            <a:chExt cx="9144001" cy="132052"/>
          </a:xfrm>
        </p:grpSpPr>
        <p:sp>
          <p:nvSpPr>
            <p:cNvPr id="8"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9" name="Group 103"/>
            <p:cNvGrpSpPr>
              <a:grpSpLocks/>
            </p:cNvGrpSpPr>
            <p:nvPr/>
          </p:nvGrpSpPr>
          <p:grpSpPr bwMode="auto">
            <a:xfrm>
              <a:off x="0" y="6731877"/>
              <a:ext cx="735623" cy="132052"/>
              <a:chOff x="0" y="6296155"/>
              <a:chExt cx="735623" cy="132052"/>
            </a:xfrm>
          </p:grpSpPr>
          <p:sp>
            <p:nvSpPr>
              <p:cNvPr id="10"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1"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2"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3"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6"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17" name="TextBox 15"/>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0A5972DA-63AD-4C6B-B1AC-24FD3D7B7465}"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Tree>
    <p:extLst>
      <p:ext uri="{BB962C8B-B14F-4D97-AF65-F5344CB8AC3E}">
        <p14:creationId xmlns:p14="http://schemas.microsoft.com/office/powerpoint/2010/main" val="2125268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Index Slide">
    <p:spTree>
      <p:nvGrpSpPr>
        <p:cNvPr id="1" name=""/>
        <p:cNvGrpSpPr/>
        <p:nvPr/>
      </p:nvGrpSpPr>
      <p:grpSpPr>
        <a:xfrm>
          <a:off x="0" y="0"/>
          <a:ext cx="0" cy="0"/>
          <a:chOff x="0" y="0"/>
          <a:chExt cx="0" cy="0"/>
        </a:xfrm>
      </p:grpSpPr>
      <p:sp>
        <p:nvSpPr>
          <p:cNvPr id="3"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pic>
        <p:nvPicPr>
          <p:cNvPr id="4"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pic>
        <p:nvPicPr>
          <p:cNvPr id="6"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13"/>
          <p:cNvGrpSpPr>
            <a:grpSpLocks/>
          </p:cNvGrpSpPr>
          <p:nvPr/>
        </p:nvGrpSpPr>
        <p:grpSpPr bwMode="auto">
          <a:xfrm>
            <a:off x="0" y="6732588"/>
            <a:ext cx="9906000" cy="131762"/>
            <a:chOff x="0" y="6731877"/>
            <a:chExt cx="9144001" cy="132052"/>
          </a:xfrm>
        </p:grpSpPr>
        <p:sp>
          <p:nvSpPr>
            <p:cNvPr id="8"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9" name="Group 103"/>
            <p:cNvGrpSpPr>
              <a:grpSpLocks/>
            </p:cNvGrpSpPr>
            <p:nvPr/>
          </p:nvGrpSpPr>
          <p:grpSpPr bwMode="auto">
            <a:xfrm>
              <a:off x="0" y="6731877"/>
              <a:ext cx="735623" cy="132052"/>
              <a:chOff x="0" y="6296155"/>
              <a:chExt cx="735623" cy="132052"/>
            </a:xfrm>
          </p:grpSpPr>
          <p:sp>
            <p:nvSpPr>
              <p:cNvPr id="10"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1"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2"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3"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4"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6"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t>Copyright © 2012 NTT DATA Corporation</a:t>
            </a:r>
          </a:p>
        </p:txBody>
      </p:sp>
      <p:sp>
        <p:nvSpPr>
          <p:cNvPr id="17" name="TextBox 15"/>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F31EB391-6D06-4C9E-87B1-64CB44621915}" type="slidenum">
              <a:rPr lang="en-US" altLang="it-IT" sz="600"/>
              <a:pPr eaLnBrk="1" hangingPunct="1"/>
              <a:t>‹#›</a:t>
            </a:fld>
            <a:endParaRPr lang="en-US" altLang="it-IT" sz="600"/>
          </a:p>
        </p:txBody>
      </p:sp>
      <p:sp>
        <p:nvSpPr>
          <p:cNvPr id="28" name="Text Placeholder 18"/>
          <p:cNvSpPr>
            <a:spLocks noGrp="1"/>
          </p:cNvSpPr>
          <p:nvPr>
            <p:ph type="body" sz="quarter" idx="10"/>
          </p:nvPr>
        </p:nvSpPr>
        <p:spPr>
          <a:xfrm>
            <a:off x="792825" y="0"/>
            <a:ext cx="7329752" cy="731838"/>
          </a:xfrm>
          <a:prstGeom prst="rect">
            <a:avLst/>
          </a:prstGeom>
        </p:spPr>
        <p:txBody>
          <a:bodyPr vert="horz" lIns="182880" rIns="182880" anchor="ctr" anchorCtr="0">
            <a:normAutofit/>
          </a:bodyPr>
          <a:lstStyle>
            <a:lvl1pPr marL="0" indent="0">
              <a:buNone/>
              <a:defRPr sz="2200" baseline="0"/>
            </a:lvl1pPr>
          </a:lstStyle>
          <a:p>
            <a:pPr lvl="0"/>
            <a:r>
              <a:rPr lang="it-IT" noProof="0" smtClean="0"/>
              <a:t>Fare clic per modificare stili del testo dello schema</a:t>
            </a:r>
          </a:p>
        </p:txBody>
      </p:sp>
    </p:spTree>
    <p:extLst>
      <p:ext uri="{BB962C8B-B14F-4D97-AF65-F5344CB8AC3E}">
        <p14:creationId xmlns:p14="http://schemas.microsoft.com/office/powerpoint/2010/main" val="330010112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able Example">
    <p:spTree>
      <p:nvGrpSpPr>
        <p:cNvPr id="1" name=""/>
        <p:cNvGrpSpPr/>
        <p:nvPr/>
      </p:nvGrpSpPr>
      <p:grpSpPr>
        <a:xfrm>
          <a:off x="0" y="0"/>
          <a:ext cx="0" cy="0"/>
          <a:chOff x="0" y="0"/>
          <a:chExt cx="0" cy="0"/>
        </a:xfrm>
      </p:grpSpPr>
      <p:sp>
        <p:nvSpPr>
          <p:cNvPr id="3"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4"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6"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13"/>
          <p:cNvGrpSpPr>
            <a:grpSpLocks/>
          </p:cNvGrpSpPr>
          <p:nvPr/>
        </p:nvGrpSpPr>
        <p:grpSpPr bwMode="auto">
          <a:xfrm>
            <a:off x="0" y="6732588"/>
            <a:ext cx="9906000" cy="131762"/>
            <a:chOff x="0" y="6731877"/>
            <a:chExt cx="9144001" cy="132052"/>
          </a:xfrm>
        </p:grpSpPr>
        <p:sp>
          <p:nvSpPr>
            <p:cNvPr id="8"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9" name="Group 103"/>
            <p:cNvGrpSpPr>
              <a:grpSpLocks/>
            </p:cNvGrpSpPr>
            <p:nvPr/>
          </p:nvGrpSpPr>
          <p:grpSpPr bwMode="auto">
            <a:xfrm>
              <a:off x="0" y="6731877"/>
              <a:ext cx="735623" cy="132052"/>
              <a:chOff x="0" y="6296155"/>
              <a:chExt cx="735623" cy="132052"/>
            </a:xfrm>
          </p:grpSpPr>
          <p:sp>
            <p:nvSpPr>
              <p:cNvPr id="10"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1"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2"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3"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6"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17" name="TextBox 15"/>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A17A76AF-C646-433A-8FDC-42B89A774A39}"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grpSp>
        <p:nvGrpSpPr>
          <p:cNvPr id="18" name="Group 20"/>
          <p:cNvGrpSpPr>
            <a:grpSpLocks/>
          </p:cNvGrpSpPr>
          <p:nvPr/>
        </p:nvGrpSpPr>
        <p:grpSpPr bwMode="auto">
          <a:xfrm>
            <a:off x="390525" y="1000125"/>
            <a:ext cx="9117013" cy="5224463"/>
            <a:chOff x="399521" y="1000125"/>
            <a:chExt cx="9162287" cy="5223934"/>
          </a:xfrm>
        </p:grpSpPr>
        <p:sp>
          <p:nvSpPr>
            <p:cNvPr id="20" name="Rectangle 27"/>
            <p:cNvSpPr/>
            <p:nvPr/>
          </p:nvSpPr>
          <p:spPr>
            <a:xfrm>
              <a:off x="4995821" y="1000125"/>
              <a:ext cx="4565987" cy="5223934"/>
            </a:xfrm>
            <a:prstGeom prst="rect">
              <a:avLst/>
            </a:prstGeom>
            <a:solidFill>
              <a:srgbClr val="0080B1"/>
            </a:solidFill>
            <a:ln>
              <a:noFill/>
            </a:ln>
            <a:effectLst/>
          </p:spPr>
          <p:style>
            <a:lnRef idx="1">
              <a:schemeClr val="accent1"/>
            </a:lnRef>
            <a:fillRef idx="3">
              <a:schemeClr val="accent1"/>
            </a:fillRef>
            <a:effectRef idx="2">
              <a:schemeClr val="accent1"/>
            </a:effectRef>
            <a:fontRef idx="minor">
              <a:schemeClr val="lt1"/>
            </a:fontRef>
          </p:style>
          <p:txBody>
            <a:bodyPr bIns="91440" anchor="b"/>
            <a:lstStyle/>
            <a:p>
              <a:pPr marL="0" lvl="1" algn="ctr">
                <a:defRPr/>
              </a:pPr>
              <a:r>
                <a:rPr kumimoji="1" lang="en-US" sz="1400" dirty="0">
                  <a:solidFill>
                    <a:srgbClr val="FFFFFF"/>
                  </a:solidFill>
                  <a:latin typeface="Arial"/>
                  <a:cs typeface="Arial"/>
                </a:rPr>
                <a:t>Category Title 14 pt Arial Regular</a:t>
              </a:r>
            </a:p>
          </p:txBody>
        </p:sp>
        <p:sp>
          <p:nvSpPr>
            <p:cNvPr id="21" name="Rectangle 28"/>
            <p:cNvSpPr/>
            <p:nvPr/>
          </p:nvSpPr>
          <p:spPr>
            <a:xfrm>
              <a:off x="399521" y="1000125"/>
              <a:ext cx="4565987" cy="522393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bIns="91440" anchor="b"/>
            <a:lstStyle/>
            <a:p>
              <a:pPr marL="0" lvl="1" algn="ctr">
                <a:defRPr/>
              </a:pPr>
              <a:r>
                <a:rPr kumimoji="1" lang="en-US" sz="1400" dirty="0">
                  <a:solidFill>
                    <a:srgbClr val="FFFFFF"/>
                  </a:solidFill>
                  <a:latin typeface="Arial"/>
                  <a:cs typeface="Arial"/>
                </a:rPr>
                <a:t>Category Title 14 pt Arial Regular</a:t>
              </a:r>
            </a:p>
          </p:txBody>
        </p:sp>
      </p:grpSp>
      <p:graphicFrame>
        <p:nvGraphicFramePr>
          <p:cNvPr id="22" name="Table 30"/>
          <p:cNvGraphicFramePr>
            <a:graphicFrameLocks noGrp="1"/>
          </p:cNvGraphicFramePr>
          <p:nvPr/>
        </p:nvGraphicFramePr>
        <p:xfrm>
          <a:off x="374650" y="1093788"/>
          <a:ext cx="9144000" cy="1068387"/>
        </p:xfrm>
        <a:graphic>
          <a:graphicData uri="http://schemas.openxmlformats.org/drawingml/2006/table">
            <a:tbl>
              <a:tblPr firstRow="1" bandRow="1">
                <a:effectLst/>
              </a:tblPr>
              <a:tblGrid>
                <a:gridCol w="1167722"/>
                <a:gridCol w="1414556"/>
                <a:gridCol w="1832278"/>
                <a:gridCol w="1665534"/>
                <a:gridCol w="1539909"/>
                <a:gridCol w="1524001"/>
              </a:tblGrid>
              <a:tr h="389705">
                <a:tc gridSpan="6">
                  <a:txBody>
                    <a:body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0" dirty="0" smtClean="0">
                          <a:solidFill>
                            <a:schemeClr val="accent2"/>
                          </a:solidFill>
                          <a:latin typeface="Arial" pitchFamily="34" charset="0"/>
                          <a:cs typeface="Arial" pitchFamily="34" charset="0"/>
                        </a:rPr>
                        <a:t>ALL CAPS HEADING 12 </a:t>
                      </a:r>
                      <a:r>
                        <a:rPr lang="en-US" sz="1200" b="0" baseline="0" dirty="0" smtClean="0">
                          <a:solidFill>
                            <a:schemeClr val="accent2"/>
                          </a:solidFill>
                          <a:latin typeface="Arial" pitchFamily="34" charset="0"/>
                          <a:cs typeface="Arial" pitchFamily="34" charset="0"/>
                        </a:rPr>
                        <a:t>pt Arial</a:t>
                      </a:r>
                      <a:r>
                        <a:rPr lang="en-US" sz="1200" b="0" dirty="0" smtClean="0">
                          <a:solidFill>
                            <a:schemeClr val="accent2"/>
                          </a:solidFill>
                          <a:latin typeface="Arial" pitchFamily="34" charset="0"/>
                          <a:cs typeface="Arial" pitchFamily="34" charset="0"/>
                        </a:rPr>
                        <a:t> </a:t>
                      </a: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hMerge="1">
                  <a:txBody>
                    <a:bodyPr/>
                    <a:lstStyle/>
                    <a:p>
                      <a:pPr marL="0" marR="0" indent="0" algn="ctr" defTabSz="91404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indent="0" algn="ctr" defTabSz="91404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indent="0" algn="ctr" defTabSz="91404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678682">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12</a:t>
                      </a:r>
                      <a:r>
                        <a:rPr lang="en-US" sz="1200" b="1" baseline="0" dirty="0" smtClean="0">
                          <a:solidFill>
                            <a:schemeClr val="bg1"/>
                          </a:solidFill>
                          <a:latin typeface="Arial" pitchFamily="34" charset="0"/>
                          <a:cs typeface="Arial" pitchFamily="34" charset="0"/>
                        </a:rPr>
                        <a:t> pt Arial</a:t>
                      </a:r>
                    </a:p>
                    <a:p>
                      <a:pPr marL="0" marR="0" indent="0" algn="ctr" defTabSz="914040" rtl="0" eaLnBrk="1" fontAlgn="auto" latinLnBrk="0" hangingPunct="1">
                        <a:lnSpc>
                          <a:spcPct val="100000"/>
                        </a:lnSpc>
                        <a:spcBef>
                          <a:spcPts val="0"/>
                        </a:spcBef>
                        <a:spcAft>
                          <a:spcPts val="0"/>
                        </a:spcAft>
                        <a:buClrTx/>
                        <a:buSzTx/>
                        <a:buFontTx/>
                        <a:buNone/>
                        <a:tabLst/>
                        <a:defRPr/>
                      </a:pPr>
                      <a:r>
                        <a:rPr lang="en-US" sz="1200" b="1" baseline="0" dirty="0" smtClean="0">
                          <a:solidFill>
                            <a:schemeClr val="bg1"/>
                          </a:solidFill>
                          <a:latin typeface="Arial" pitchFamily="34" charset="0"/>
                          <a:cs typeface="Arial" pitchFamily="34" charset="0"/>
                        </a:rPr>
                        <a:t>Bold</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Sub</a:t>
                      </a:r>
                      <a:r>
                        <a:rPr lang="en-US" sz="1200" b="1" baseline="0" dirty="0" smtClean="0">
                          <a:solidFill>
                            <a:schemeClr val="bg1"/>
                          </a:solidFill>
                          <a:latin typeface="Arial" pitchFamily="34" charset="0"/>
                          <a:cs typeface="Arial" pitchFamily="34" charset="0"/>
                        </a:rPr>
                        <a:t> Category</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12</a:t>
                      </a:r>
                      <a:r>
                        <a:rPr lang="en-US" sz="1200" b="1" baseline="0" dirty="0" smtClean="0">
                          <a:solidFill>
                            <a:schemeClr val="bg1"/>
                          </a:solidFill>
                          <a:latin typeface="Arial" pitchFamily="34" charset="0"/>
                          <a:cs typeface="Arial" pitchFamily="34" charset="0"/>
                        </a:rPr>
                        <a:t> pt Arial</a:t>
                      </a:r>
                    </a:p>
                    <a:p>
                      <a:pPr marL="0" marR="0" indent="0" algn="ctr" defTabSz="914040" rtl="0" eaLnBrk="1" fontAlgn="auto" latinLnBrk="0" hangingPunct="1">
                        <a:lnSpc>
                          <a:spcPct val="100000"/>
                        </a:lnSpc>
                        <a:spcBef>
                          <a:spcPts val="0"/>
                        </a:spcBef>
                        <a:spcAft>
                          <a:spcPts val="0"/>
                        </a:spcAft>
                        <a:buClrTx/>
                        <a:buSzTx/>
                        <a:buFontTx/>
                        <a:buNone/>
                        <a:tabLst/>
                        <a:defRPr/>
                      </a:pPr>
                      <a:r>
                        <a:rPr lang="en-US" sz="1200" b="1" baseline="0" dirty="0" smtClean="0">
                          <a:solidFill>
                            <a:schemeClr val="bg1"/>
                          </a:solidFill>
                          <a:latin typeface="Arial" pitchFamily="34" charset="0"/>
                          <a:cs typeface="Arial" pitchFamily="34" charset="0"/>
                        </a:rPr>
                        <a:t>Bold</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Sub</a:t>
                      </a:r>
                      <a:r>
                        <a:rPr lang="en-US" sz="1200" b="1" baseline="0" dirty="0" smtClean="0">
                          <a:solidFill>
                            <a:schemeClr val="bg1"/>
                          </a:solidFill>
                          <a:latin typeface="Arial" pitchFamily="34" charset="0"/>
                          <a:cs typeface="Arial" pitchFamily="34" charset="0"/>
                        </a:rPr>
                        <a:t> Category</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12</a:t>
                      </a:r>
                      <a:r>
                        <a:rPr lang="en-US" sz="1200" b="1" baseline="0" dirty="0" smtClean="0">
                          <a:solidFill>
                            <a:schemeClr val="bg1"/>
                          </a:solidFill>
                          <a:latin typeface="Arial" pitchFamily="34" charset="0"/>
                          <a:cs typeface="Arial" pitchFamily="34" charset="0"/>
                        </a:rPr>
                        <a:t> pt Arial</a:t>
                      </a:r>
                    </a:p>
                    <a:p>
                      <a:pPr marL="0" marR="0" indent="0" algn="ctr" defTabSz="914040" rtl="0" eaLnBrk="1" fontAlgn="auto" latinLnBrk="0" hangingPunct="1">
                        <a:lnSpc>
                          <a:spcPct val="100000"/>
                        </a:lnSpc>
                        <a:spcBef>
                          <a:spcPts val="0"/>
                        </a:spcBef>
                        <a:spcAft>
                          <a:spcPts val="0"/>
                        </a:spcAft>
                        <a:buClrTx/>
                        <a:buSzTx/>
                        <a:buFontTx/>
                        <a:buNone/>
                        <a:tabLst/>
                        <a:defRPr/>
                      </a:pPr>
                      <a:r>
                        <a:rPr lang="en-US" sz="1200" b="1" baseline="0" dirty="0" smtClean="0">
                          <a:solidFill>
                            <a:schemeClr val="bg1"/>
                          </a:solidFill>
                          <a:latin typeface="Arial" pitchFamily="34" charset="0"/>
                          <a:cs typeface="Arial" pitchFamily="34" charset="0"/>
                        </a:rPr>
                        <a:t>Bold</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Sub</a:t>
                      </a:r>
                      <a:r>
                        <a:rPr lang="en-US" sz="1200" b="1" baseline="0" dirty="0" smtClean="0">
                          <a:solidFill>
                            <a:schemeClr val="bg1"/>
                          </a:solidFill>
                          <a:latin typeface="Arial" pitchFamily="34" charset="0"/>
                          <a:cs typeface="Arial" pitchFamily="34" charset="0"/>
                        </a:rPr>
                        <a:t> Category</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bl>
          </a:graphicData>
        </a:graphic>
      </p:graphicFrame>
      <p:graphicFrame>
        <p:nvGraphicFramePr>
          <p:cNvPr id="23" name="Table 31"/>
          <p:cNvGraphicFramePr>
            <a:graphicFrameLocks noGrp="1"/>
          </p:cNvGraphicFramePr>
          <p:nvPr/>
        </p:nvGraphicFramePr>
        <p:xfrm>
          <a:off x="374650" y="2168525"/>
          <a:ext cx="9144000" cy="3686176"/>
        </p:xfrm>
        <a:graphic>
          <a:graphicData uri="http://schemas.openxmlformats.org/drawingml/2006/table">
            <a:tbl>
              <a:tblPr/>
              <a:tblGrid>
                <a:gridCol w="3048000"/>
                <a:gridCol w="3048000"/>
                <a:gridCol w="3048000"/>
              </a:tblGrid>
              <a:tr h="450850">
                <a:tc gridSpan="3">
                  <a:txBody>
                    <a:bodyPr/>
                    <a:lstStyle>
                      <a:lvl1pPr defTabSz="912813"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defTabSz="912813"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defTabSz="912813"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defTabSz="912813"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defTabSz="912813"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defTabSz="912813"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defTabSz="912813"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defTabSz="912813"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defTabSz="912813"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2813" rtl="0" eaLnBrk="1" fontAlgn="base" latinLnBrk="0" hangingPunct="1">
                        <a:lnSpc>
                          <a:spcPct val="100000"/>
                        </a:lnSpc>
                        <a:spcBef>
                          <a:spcPct val="0"/>
                        </a:spcBef>
                        <a:spcAft>
                          <a:spcPct val="0"/>
                        </a:spcAft>
                        <a:buClrTx/>
                        <a:buSzTx/>
                        <a:buFontTx/>
                        <a:buNone/>
                        <a:tabLst/>
                      </a:pPr>
                      <a:r>
                        <a:rPr kumimoji="1" lang="en-US" altLang="it-IT" sz="1200" b="0" i="0" u="none" strike="noStrike" cap="none" normalizeH="0" baseline="0" smtClean="0">
                          <a:ln>
                            <a:noFill/>
                          </a:ln>
                          <a:solidFill>
                            <a:schemeClr val="accent2"/>
                          </a:solidFill>
                          <a:effectLst/>
                          <a:latin typeface="Arial" pitchFamily="34" charset="0"/>
                          <a:ea typeface="MS PGothic" pitchFamily="34" charset="-128"/>
                          <a:cs typeface="Arial" pitchFamily="34" charset="0"/>
                        </a:rPr>
                        <a:t>ALL CAPS HEADING 12 pt Arial </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hMerge="1">
                  <a:txBody>
                    <a:bodyPr/>
                    <a:lstStyle/>
                    <a:p>
                      <a:endParaRPr lang="it-IT"/>
                    </a:p>
                  </a:txBody>
                  <a:tcPr/>
                </a:tc>
                <a:tc hMerge="1">
                  <a:txBody>
                    <a:bodyPr/>
                    <a:lstStyle/>
                    <a:p>
                      <a:endParaRPr lang="it-IT"/>
                    </a:p>
                  </a:txBody>
                  <a:tcPr/>
                </a:tc>
              </a:tr>
              <a:tr h="450850">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tx2"/>
                    </a:solidFill>
                  </a:tcPr>
                </a:tc>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tx2"/>
                    </a:solidFill>
                  </a:tcPr>
                </a:tc>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0080B1"/>
                    </a:solidFill>
                  </a:tcPr>
                </a:tc>
              </a:tr>
              <a:tr h="1166813">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5</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endPar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endParaRP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r>
              <a:tr h="450850">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6785C1"/>
                    </a:solidFill>
                  </a:tcPr>
                </a:tc>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0080B1"/>
                    </a:solidFill>
                  </a:tcPr>
                </a:tc>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0080B1"/>
                    </a:solidFill>
                  </a:tcPr>
                </a:tc>
              </a:tr>
              <a:tr h="1166813">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r>
            </a:tbl>
          </a:graphicData>
        </a:graphic>
      </p:graphicFrame>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Tree>
    <p:extLst>
      <p:ext uri="{BB962C8B-B14F-4D97-AF65-F5344CB8AC3E}">
        <p14:creationId xmlns:p14="http://schemas.microsoft.com/office/powerpoint/2010/main" val="251833342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Section Divider Slide">
    <p:spTree>
      <p:nvGrpSpPr>
        <p:cNvPr id="1" name=""/>
        <p:cNvGrpSpPr/>
        <p:nvPr/>
      </p:nvGrpSpPr>
      <p:grpSpPr>
        <a:xfrm>
          <a:off x="0" y="0"/>
          <a:ext cx="0" cy="0"/>
          <a:chOff x="0" y="0"/>
          <a:chExt cx="0" cy="0"/>
        </a:xfrm>
      </p:grpSpPr>
      <p:pic>
        <p:nvPicPr>
          <p:cNvPr id="3" name="Picture 9" descr="NTT_Section_Divide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752600"/>
            <a:ext cx="1654175"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7"/>
          <p:cNvSpPr/>
          <p:nvPr/>
        </p:nvSpPr>
        <p:spPr>
          <a:xfrm>
            <a:off x="0" y="6732588"/>
            <a:ext cx="9906000" cy="127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5" name="TextBox 13"/>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24C77286-8994-46F6-A090-69F2F71E2D2F}"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6" name="TextBox 14"/>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7" name="Rectangle 10"/>
          <p:cNvSpPr>
            <a:spLocks noChangeArrowheads="1"/>
          </p:cNvSpPr>
          <p:nvPr/>
        </p:nvSpPr>
        <p:spPr bwMode="auto">
          <a:xfrm>
            <a:off x="1647825" y="1752600"/>
            <a:ext cx="8258175" cy="765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8" name="Rectangle 11"/>
          <p:cNvSpPr/>
          <p:nvPr/>
        </p:nvSpPr>
        <p:spPr>
          <a:xfrm>
            <a:off x="1647825" y="2517775"/>
            <a:ext cx="8258175" cy="762000"/>
          </a:xfrm>
          <a:prstGeom prst="rect">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6" name="Title 1"/>
          <p:cNvSpPr>
            <a:spLocks noGrp="1"/>
          </p:cNvSpPr>
          <p:nvPr>
            <p:ph type="title"/>
          </p:nvPr>
        </p:nvSpPr>
        <p:spPr>
          <a:xfrm>
            <a:off x="1788584" y="1770426"/>
            <a:ext cx="7821470" cy="729201"/>
          </a:xfrm>
          <a:prstGeom prst="rect">
            <a:avLst/>
          </a:prstGeom>
        </p:spPr>
        <p:txBody>
          <a:bodyPr anchor="ctr" anchorCtr="0">
            <a:normAutofit/>
          </a:bodyPr>
          <a:lstStyle>
            <a:lvl1pPr>
              <a:defRPr>
                <a:solidFill>
                  <a:schemeClr val="bg1"/>
                </a:solidFill>
              </a:defRPr>
            </a:lvl1pPr>
          </a:lstStyle>
          <a:p>
            <a:r>
              <a:rPr lang="it-IT" smtClean="0"/>
              <a:t>Fare clic per modificare lo stile del titolo</a:t>
            </a:r>
            <a:endParaRPr lang="en-US" dirty="0"/>
          </a:p>
        </p:txBody>
      </p:sp>
    </p:spTree>
    <p:extLst>
      <p:ext uri="{BB962C8B-B14F-4D97-AF65-F5344CB8AC3E}">
        <p14:creationId xmlns:p14="http://schemas.microsoft.com/office/powerpoint/2010/main" val="194387075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4" name="Rectangle 6"/>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5" name="Picture 28" descr="NTT_Title_and_Conten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1"/>
          <p:cNvGrpSpPr>
            <a:grpSpLocks/>
          </p:cNvGrpSpPr>
          <p:nvPr/>
        </p:nvGrpSpPr>
        <p:grpSpPr bwMode="auto">
          <a:xfrm>
            <a:off x="0" y="6732588"/>
            <a:ext cx="9906000" cy="131762"/>
            <a:chOff x="0" y="6731877"/>
            <a:chExt cx="9144001" cy="132052"/>
          </a:xfrm>
        </p:grpSpPr>
        <p:sp>
          <p:nvSpPr>
            <p:cNvPr id="7" name="Rectangle 16"/>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8" name="Group 103"/>
            <p:cNvGrpSpPr>
              <a:grpSpLocks/>
            </p:cNvGrpSpPr>
            <p:nvPr/>
          </p:nvGrpSpPr>
          <p:grpSpPr bwMode="auto">
            <a:xfrm>
              <a:off x="0" y="6731877"/>
              <a:ext cx="735623" cy="132052"/>
              <a:chOff x="0" y="6296155"/>
              <a:chExt cx="735623" cy="132052"/>
            </a:xfrm>
          </p:grpSpPr>
          <p:sp>
            <p:nvSpPr>
              <p:cNvPr id="9"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0"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2"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3"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6" name="Rectangle 14"/>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7" name="TextBox 17"/>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 </a:t>
            </a:r>
          </a:p>
        </p:txBody>
      </p:sp>
      <p:sp>
        <p:nvSpPr>
          <p:cNvPr id="18" name="TextBox 18"/>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2FC69D57-8F8B-48FE-87B5-B2B3A4D87A77}"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pic>
        <p:nvPicPr>
          <p:cNvPr id="19" name="Picture 30" descr="NTT_logo_RGB.pn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Content Placeholder 2"/>
          <p:cNvSpPr>
            <a:spLocks noGrp="1"/>
          </p:cNvSpPr>
          <p:nvPr>
            <p:ph idx="1"/>
          </p:nvPr>
        </p:nvSpPr>
        <p:spPr>
          <a:xfrm>
            <a:off x="792565" y="1402640"/>
            <a:ext cx="8746362" cy="4525963"/>
          </a:xfrm>
          <a:prstGeom prst="rect">
            <a:avLst/>
          </a:prstGeom>
        </p:spPr>
        <p:txBody>
          <a:bodyPr lIns="182880"/>
          <a:lstStyle>
            <a:lvl1pPr marL="169863" indent="-169863">
              <a:buNone/>
              <a:defRPr sz="1800" baseline="0"/>
            </a:lvl1pPr>
            <a:lvl2pPr marL="739775" indent="-282575">
              <a:defRPr/>
            </a:lvl2pPr>
            <a:lvl3pPr marL="1090613" indent="-176213">
              <a:defRPr/>
            </a:lvl3pPr>
            <a:lvl4pPr marL="1544638" indent="-173038">
              <a:defRPr/>
            </a:lvl4pPr>
            <a:lvl5pPr marL="2000250" indent="-171450">
              <a:defRPr/>
            </a:lvl5pPr>
          </a:lstStyle>
          <a:p>
            <a:pPr lvl="0"/>
            <a:r>
              <a:rPr lang="it-IT" smtClean="0"/>
              <a:t>Fare clic per modificare stili del testo dello schema</a:t>
            </a:r>
          </a:p>
        </p:txBody>
      </p:sp>
      <p:sp>
        <p:nvSpPr>
          <p:cNvPr id="20" name="Text Placeholder 18"/>
          <p:cNvSpPr>
            <a:spLocks noGrp="1"/>
          </p:cNvSpPr>
          <p:nvPr>
            <p:ph type="body" sz="quarter" idx="10"/>
          </p:nvPr>
        </p:nvSpPr>
        <p:spPr>
          <a:xfrm>
            <a:off x="792825" y="0"/>
            <a:ext cx="7329752" cy="731838"/>
          </a:xfrm>
          <a:prstGeom prst="rect">
            <a:avLst/>
          </a:prstGeom>
        </p:spPr>
        <p:txBody>
          <a:bodyPr vert="horz" lIns="182880" rIns="182880" anchor="ctr" anchorCtr="0">
            <a:normAutofit/>
          </a:bodyPr>
          <a:lstStyle>
            <a:lvl1pPr marL="0" indent="0">
              <a:buNone/>
              <a:defRPr sz="2200" baseline="0"/>
            </a:lvl1pPr>
          </a:lstStyle>
          <a:p>
            <a:pPr lvl="0"/>
            <a:r>
              <a:rPr lang="it-IT" smtClean="0"/>
              <a:t>Fare clic per modificare stili del testo dello schema</a:t>
            </a:r>
          </a:p>
        </p:txBody>
      </p:sp>
    </p:spTree>
    <p:extLst>
      <p:ext uri="{BB962C8B-B14F-4D97-AF65-F5344CB8AC3E}">
        <p14:creationId xmlns:p14="http://schemas.microsoft.com/office/powerpoint/2010/main" val="283332845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Divider Slide">
    <p:spTree>
      <p:nvGrpSpPr>
        <p:cNvPr id="1" name=""/>
        <p:cNvGrpSpPr/>
        <p:nvPr/>
      </p:nvGrpSpPr>
      <p:grpSpPr>
        <a:xfrm>
          <a:off x="0" y="0"/>
          <a:ext cx="0" cy="0"/>
          <a:chOff x="0" y="0"/>
          <a:chExt cx="0" cy="0"/>
        </a:xfrm>
      </p:grpSpPr>
      <p:sp>
        <p:nvSpPr>
          <p:cNvPr id="4" name="Rectangle 36"/>
          <p:cNvSpPr>
            <a:spLocks noChangeArrowheads="1"/>
          </p:cNvSpPr>
          <p:nvPr/>
        </p:nvSpPr>
        <p:spPr bwMode="auto">
          <a:xfrm>
            <a:off x="793750" y="2663825"/>
            <a:ext cx="1314450" cy="279400"/>
          </a:xfrm>
          <a:prstGeom prst="rect">
            <a:avLst/>
          </a:prstGeom>
          <a:solidFill>
            <a:srgbClr val="859DC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 name="Rectangle 44"/>
          <p:cNvSpPr>
            <a:spLocks noChangeArrowheads="1"/>
          </p:cNvSpPr>
          <p:nvPr/>
        </p:nvSpPr>
        <p:spPr bwMode="auto">
          <a:xfrm>
            <a:off x="793750" y="2994025"/>
            <a:ext cx="1314450" cy="279400"/>
          </a:xfrm>
          <a:prstGeom prst="rect">
            <a:avLst/>
          </a:prstGeom>
          <a:solidFill>
            <a:srgbClr val="A4B6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6" name="Rectangle 48"/>
          <p:cNvSpPr>
            <a:spLocks noChangeArrowheads="1"/>
          </p:cNvSpPr>
          <p:nvPr/>
        </p:nvSpPr>
        <p:spPr bwMode="auto">
          <a:xfrm>
            <a:off x="793750" y="3321050"/>
            <a:ext cx="1314450" cy="279400"/>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7" name="Rectangle 52"/>
          <p:cNvSpPr>
            <a:spLocks noChangeArrowheads="1"/>
          </p:cNvSpPr>
          <p:nvPr/>
        </p:nvSpPr>
        <p:spPr bwMode="auto">
          <a:xfrm>
            <a:off x="793750" y="3643313"/>
            <a:ext cx="1314450" cy="279400"/>
          </a:xfrm>
          <a:prstGeom prst="rect">
            <a:avLst/>
          </a:prstGeom>
          <a:solidFill>
            <a:srgbClr val="E1E7F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8" name="Rectangle 12"/>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9" name="Picture 89" descr="NTT_Title_and_Conten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0"/>
          <p:cNvSpPr txBox="1">
            <a:spLocks noChangeArrowheads="1"/>
          </p:cNvSpPr>
          <p:nvPr/>
        </p:nvSpPr>
        <p:spPr bwMode="auto">
          <a:xfrm>
            <a:off x="776288" y="2665413"/>
            <a:ext cx="1335087" cy="431800"/>
          </a:xfrm>
          <a:prstGeom prst="rect">
            <a:avLst/>
          </a:prstGeom>
          <a:noFill/>
          <a:ln>
            <a:noFill/>
          </a:ln>
          <a:extLst/>
        </p:spPr>
        <p:txBody>
          <a:bodyPr>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1100" smtClean="0">
                <a:cs typeface="Arial" pitchFamily="34" charset="0"/>
              </a:rPr>
              <a:t>R 133 G 157 B 205</a:t>
            </a:r>
          </a:p>
        </p:txBody>
      </p:sp>
      <p:sp>
        <p:nvSpPr>
          <p:cNvPr id="11" name="TextBox 92"/>
          <p:cNvSpPr txBox="1">
            <a:spLocks noChangeArrowheads="1"/>
          </p:cNvSpPr>
          <p:nvPr/>
        </p:nvSpPr>
        <p:spPr bwMode="auto">
          <a:xfrm>
            <a:off x="776288" y="2994025"/>
            <a:ext cx="1335087" cy="430213"/>
          </a:xfrm>
          <a:prstGeom prst="rect">
            <a:avLst/>
          </a:prstGeom>
          <a:noFill/>
          <a:ln>
            <a:noFill/>
          </a:ln>
          <a:extLst/>
        </p:spPr>
        <p:txBody>
          <a:bodyPr>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1100" smtClean="0">
                <a:cs typeface="Arial" pitchFamily="34" charset="0"/>
              </a:rPr>
              <a:t>R 164 G 182 B 218</a:t>
            </a:r>
          </a:p>
        </p:txBody>
      </p:sp>
      <p:sp>
        <p:nvSpPr>
          <p:cNvPr id="12" name="TextBox 99"/>
          <p:cNvSpPr txBox="1">
            <a:spLocks noChangeArrowheads="1"/>
          </p:cNvSpPr>
          <p:nvPr/>
        </p:nvSpPr>
        <p:spPr bwMode="auto">
          <a:xfrm>
            <a:off x="776288" y="3321050"/>
            <a:ext cx="1335087" cy="431800"/>
          </a:xfrm>
          <a:prstGeom prst="rect">
            <a:avLst/>
          </a:prstGeom>
          <a:noFill/>
          <a:ln>
            <a:noFill/>
          </a:ln>
          <a:extLst/>
        </p:spPr>
        <p:txBody>
          <a:bodyPr>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1100" smtClean="0">
                <a:cs typeface="Arial" pitchFamily="34" charset="0"/>
              </a:rPr>
              <a:t>R 194 G 206 B 230</a:t>
            </a:r>
          </a:p>
        </p:txBody>
      </p:sp>
      <p:sp>
        <p:nvSpPr>
          <p:cNvPr id="13" name="TextBox 100"/>
          <p:cNvSpPr txBox="1">
            <a:spLocks noChangeArrowheads="1"/>
          </p:cNvSpPr>
          <p:nvPr/>
        </p:nvSpPr>
        <p:spPr bwMode="auto">
          <a:xfrm>
            <a:off x="776288" y="3643313"/>
            <a:ext cx="1335087" cy="430212"/>
          </a:xfrm>
          <a:prstGeom prst="rect">
            <a:avLst/>
          </a:prstGeom>
          <a:noFill/>
          <a:ln>
            <a:noFill/>
          </a:ln>
          <a:extLst/>
        </p:spPr>
        <p:txBody>
          <a:bodyPr>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1100" smtClean="0">
                <a:cs typeface="Arial" pitchFamily="34" charset="0"/>
              </a:rPr>
              <a:t>R 225 G 231 B 243</a:t>
            </a:r>
          </a:p>
        </p:txBody>
      </p:sp>
      <p:grpSp>
        <p:nvGrpSpPr>
          <p:cNvPr id="15" name="Group 104"/>
          <p:cNvGrpSpPr>
            <a:grpSpLocks/>
          </p:cNvGrpSpPr>
          <p:nvPr/>
        </p:nvGrpSpPr>
        <p:grpSpPr bwMode="auto">
          <a:xfrm>
            <a:off x="0" y="6732588"/>
            <a:ext cx="9906000" cy="131762"/>
            <a:chOff x="0" y="6731877"/>
            <a:chExt cx="9144001" cy="132052"/>
          </a:xfrm>
        </p:grpSpPr>
        <p:sp>
          <p:nvSpPr>
            <p:cNvPr id="16" name="Rectangle 12"/>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7" name="Group 103"/>
            <p:cNvGrpSpPr>
              <a:grpSpLocks/>
            </p:cNvGrpSpPr>
            <p:nvPr/>
          </p:nvGrpSpPr>
          <p:grpSpPr bwMode="auto">
            <a:xfrm>
              <a:off x="0" y="6731877"/>
              <a:ext cx="735623" cy="132052"/>
              <a:chOff x="0" y="6296155"/>
              <a:chExt cx="735623" cy="132052"/>
            </a:xfrm>
          </p:grpSpPr>
          <p:sp>
            <p:nvSpPr>
              <p:cNvPr id="18" name="Rectangle 8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9" name="Rectangle 84"/>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20" name="Rectangle 85"/>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21" name="Rectangle 86"/>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22" name="Rectangle 87"/>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23" name="Rectangle 88"/>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24" name="Rectangle 17"/>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25" name="Rectangle 29"/>
          <p:cNvSpPr>
            <a:spLocks noChangeArrowheads="1"/>
          </p:cNvSpPr>
          <p:nvPr/>
        </p:nvSpPr>
        <p:spPr bwMode="auto">
          <a:xfrm>
            <a:off x="3703638" y="1628775"/>
            <a:ext cx="1316037" cy="477838"/>
          </a:xfrm>
          <a:prstGeom prst="rect">
            <a:avLst/>
          </a:prstGeom>
          <a:solidFill>
            <a:schemeClr val="accent3"/>
          </a:solidFill>
          <a:ln w="9525">
            <a:noFill/>
            <a:miter lim="800000"/>
            <a:headEnd/>
            <a:tailEnd/>
          </a:ln>
          <a:effec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a typeface="HGP創英角ｺﾞｼｯｸUB"/>
              <a:cs typeface="HGP創英角ｺﾞｼｯｸUB"/>
            </a:endParaRPr>
          </a:p>
        </p:txBody>
      </p:sp>
      <p:sp>
        <p:nvSpPr>
          <p:cNvPr id="26" name="Rectangle 30"/>
          <p:cNvSpPr>
            <a:spLocks noChangeArrowheads="1"/>
          </p:cNvSpPr>
          <p:nvPr/>
        </p:nvSpPr>
        <p:spPr bwMode="auto">
          <a:xfrm>
            <a:off x="5173663" y="1628775"/>
            <a:ext cx="1316037" cy="477838"/>
          </a:xfrm>
          <a:prstGeom prst="rect">
            <a:avLst/>
          </a:prstGeom>
          <a:solidFill>
            <a:schemeClr val="accent4"/>
          </a:solidFill>
          <a:ln w="9525">
            <a:noFill/>
            <a:miter lim="800000"/>
            <a:headEnd/>
            <a:tailEnd/>
          </a:ln>
          <a:effec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a typeface="HGP創英角ｺﾞｼｯｸUB"/>
              <a:cs typeface="HGP創英角ｺﾞｼｯｸUB"/>
            </a:endParaRPr>
          </a:p>
        </p:txBody>
      </p:sp>
      <p:sp>
        <p:nvSpPr>
          <p:cNvPr id="27" name="Rectangle 31"/>
          <p:cNvSpPr>
            <a:spLocks noChangeArrowheads="1"/>
          </p:cNvSpPr>
          <p:nvPr/>
        </p:nvSpPr>
        <p:spPr bwMode="auto">
          <a:xfrm>
            <a:off x="6665913" y="1628775"/>
            <a:ext cx="1314450" cy="477838"/>
          </a:xfrm>
          <a:prstGeom prst="rect">
            <a:avLst/>
          </a:prstGeom>
          <a:solidFill>
            <a:schemeClr val="accent5"/>
          </a:solidFill>
          <a:ln w="9525">
            <a:noFill/>
            <a:miter lim="800000"/>
            <a:headEnd/>
            <a:tailEnd/>
          </a:ln>
          <a:effec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a typeface="HGP創英角ｺﾞｼｯｸUB"/>
              <a:cs typeface="HGP創英角ｺﾞｼｯｸUB"/>
            </a:endParaRPr>
          </a:p>
        </p:txBody>
      </p:sp>
      <p:sp>
        <p:nvSpPr>
          <p:cNvPr id="28" name="Rectangle 32"/>
          <p:cNvSpPr>
            <a:spLocks noChangeArrowheads="1"/>
          </p:cNvSpPr>
          <p:nvPr/>
        </p:nvSpPr>
        <p:spPr bwMode="auto">
          <a:xfrm>
            <a:off x="2255838" y="1628775"/>
            <a:ext cx="1314450" cy="47783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29" name="Rectangle 33"/>
          <p:cNvSpPr>
            <a:spLocks noChangeArrowheads="1"/>
          </p:cNvSpPr>
          <p:nvPr/>
        </p:nvSpPr>
        <p:spPr bwMode="auto">
          <a:xfrm>
            <a:off x="3703638" y="2663825"/>
            <a:ext cx="1316037" cy="279400"/>
          </a:xfrm>
          <a:prstGeom prst="rect">
            <a:avLst/>
          </a:prstGeom>
          <a:solidFill>
            <a:srgbClr val="3399C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0" name="Rectangle 34"/>
          <p:cNvSpPr>
            <a:spLocks noChangeArrowheads="1"/>
          </p:cNvSpPr>
          <p:nvPr/>
        </p:nvSpPr>
        <p:spPr bwMode="auto">
          <a:xfrm>
            <a:off x="5173663" y="2663825"/>
            <a:ext cx="1316037" cy="279400"/>
          </a:xfrm>
          <a:prstGeom prst="rect">
            <a:avLst/>
          </a:prstGeom>
          <a:solidFill>
            <a:srgbClr val="EBC5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1" name="Rectangle 35"/>
          <p:cNvSpPr>
            <a:spLocks noChangeArrowheads="1"/>
          </p:cNvSpPr>
          <p:nvPr/>
        </p:nvSpPr>
        <p:spPr bwMode="auto">
          <a:xfrm>
            <a:off x="6665913" y="2663825"/>
            <a:ext cx="1314450" cy="279400"/>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2" name="Rectangle 36"/>
          <p:cNvSpPr>
            <a:spLocks noChangeArrowheads="1"/>
          </p:cNvSpPr>
          <p:nvPr/>
        </p:nvSpPr>
        <p:spPr bwMode="auto">
          <a:xfrm>
            <a:off x="2255838" y="2663825"/>
            <a:ext cx="1314450" cy="279400"/>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3" name="Rectangle 37"/>
          <p:cNvSpPr>
            <a:spLocks noChangeArrowheads="1"/>
          </p:cNvSpPr>
          <p:nvPr/>
        </p:nvSpPr>
        <p:spPr bwMode="auto">
          <a:xfrm>
            <a:off x="3703638" y="2247900"/>
            <a:ext cx="1316037" cy="279400"/>
          </a:xfrm>
          <a:prstGeom prst="rect">
            <a:avLst/>
          </a:prstGeom>
          <a:solidFill>
            <a:srgbClr val="0075A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4" name="Rectangle 38"/>
          <p:cNvSpPr>
            <a:spLocks noChangeArrowheads="1"/>
          </p:cNvSpPr>
          <p:nvPr/>
        </p:nvSpPr>
        <p:spPr bwMode="auto">
          <a:xfrm>
            <a:off x="5173663" y="2247900"/>
            <a:ext cx="1316037" cy="279400"/>
          </a:xfrm>
          <a:prstGeom prst="rect">
            <a:avLst/>
          </a:prstGeom>
          <a:solidFill>
            <a:srgbClr val="CFA1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5" name="Rectangle 39"/>
          <p:cNvSpPr>
            <a:spLocks noChangeArrowheads="1"/>
          </p:cNvSpPr>
          <p:nvPr/>
        </p:nvSpPr>
        <p:spPr bwMode="auto">
          <a:xfrm>
            <a:off x="6665913" y="2247900"/>
            <a:ext cx="1314450" cy="279400"/>
          </a:xfrm>
          <a:prstGeom prst="rect">
            <a:avLst/>
          </a:prstGeom>
          <a:solidFill>
            <a:srgbClr val="9D2D1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6" name="Rectangle 40"/>
          <p:cNvSpPr>
            <a:spLocks noChangeArrowheads="1"/>
          </p:cNvSpPr>
          <p:nvPr/>
        </p:nvSpPr>
        <p:spPr bwMode="auto">
          <a:xfrm>
            <a:off x="2255838" y="2247900"/>
            <a:ext cx="1314450" cy="279400"/>
          </a:xfrm>
          <a:prstGeom prst="rect">
            <a:avLst/>
          </a:prstGeom>
          <a:solidFill>
            <a:srgbClr val="00002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7" name="Rectangle 41"/>
          <p:cNvSpPr>
            <a:spLocks noChangeArrowheads="1"/>
          </p:cNvSpPr>
          <p:nvPr/>
        </p:nvSpPr>
        <p:spPr bwMode="auto">
          <a:xfrm>
            <a:off x="3703638" y="2994025"/>
            <a:ext cx="1316037" cy="279400"/>
          </a:xfrm>
          <a:prstGeom prst="rect">
            <a:avLst/>
          </a:prstGeom>
          <a:solidFill>
            <a:srgbClr val="66B3D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8" name="Rectangle 42"/>
          <p:cNvSpPr>
            <a:spLocks noChangeArrowheads="1"/>
          </p:cNvSpPr>
          <p:nvPr/>
        </p:nvSpPr>
        <p:spPr bwMode="auto">
          <a:xfrm>
            <a:off x="5173663" y="2994025"/>
            <a:ext cx="1316037" cy="279400"/>
          </a:xfrm>
          <a:prstGeom prst="rect">
            <a:avLst/>
          </a:prstGeom>
          <a:solidFill>
            <a:srgbClr val="F0D3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9" name="Rectangle 43"/>
          <p:cNvSpPr>
            <a:spLocks noChangeArrowheads="1"/>
          </p:cNvSpPr>
          <p:nvPr/>
        </p:nvSpPr>
        <p:spPr bwMode="auto">
          <a:xfrm>
            <a:off x="6665913" y="2994025"/>
            <a:ext cx="1314450" cy="279400"/>
          </a:xfrm>
          <a:prstGeom prst="rect">
            <a:avLst/>
          </a:prstGeom>
          <a:solidFill>
            <a:srgbClr val="D78E7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0" name="Rectangle 44"/>
          <p:cNvSpPr>
            <a:spLocks noChangeArrowheads="1"/>
          </p:cNvSpPr>
          <p:nvPr/>
        </p:nvSpPr>
        <p:spPr bwMode="auto">
          <a:xfrm>
            <a:off x="2255838" y="2994025"/>
            <a:ext cx="1314450" cy="279400"/>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1" name="Rectangle 45"/>
          <p:cNvSpPr>
            <a:spLocks noChangeArrowheads="1"/>
          </p:cNvSpPr>
          <p:nvPr/>
        </p:nvSpPr>
        <p:spPr bwMode="auto">
          <a:xfrm>
            <a:off x="3703638" y="3321050"/>
            <a:ext cx="1316037" cy="279400"/>
          </a:xfrm>
          <a:prstGeom prst="rect">
            <a:avLst/>
          </a:prstGeom>
          <a:solidFill>
            <a:srgbClr val="99CCE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2" name="Rectangle 46"/>
          <p:cNvSpPr>
            <a:spLocks noChangeArrowheads="1"/>
          </p:cNvSpPr>
          <p:nvPr/>
        </p:nvSpPr>
        <p:spPr bwMode="auto">
          <a:xfrm>
            <a:off x="5173663" y="3321050"/>
            <a:ext cx="1316037" cy="279400"/>
          </a:xfrm>
          <a:prstGeom prst="rect">
            <a:avLst/>
          </a:prstGeom>
          <a:solidFill>
            <a:srgbClr val="F5E2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3" name="Rectangle 47"/>
          <p:cNvSpPr>
            <a:spLocks noChangeArrowheads="1"/>
          </p:cNvSpPr>
          <p:nvPr/>
        </p:nvSpPr>
        <p:spPr bwMode="auto">
          <a:xfrm>
            <a:off x="6665913" y="3321050"/>
            <a:ext cx="1314450" cy="279400"/>
          </a:xfrm>
          <a:prstGeom prst="rect">
            <a:avLst/>
          </a:prstGeom>
          <a:solidFill>
            <a:srgbClr val="E4B4A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4" name="Rectangle 48"/>
          <p:cNvSpPr>
            <a:spLocks noChangeArrowheads="1"/>
          </p:cNvSpPr>
          <p:nvPr/>
        </p:nvSpPr>
        <p:spPr bwMode="auto">
          <a:xfrm>
            <a:off x="2255838" y="3321050"/>
            <a:ext cx="1314450" cy="279400"/>
          </a:xfrm>
          <a:prstGeom prst="rect">
            <a:avLst/>
          </a:prstGeom>
          <a:solidFill>
            <a:srgbClr val="9FA4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5" name="Rectangle 49"/>
          <p:cNvSpPr>
            <a:spLocks noChangeArrowheads="1"/>
          </p:cNvSpPr>
          <p:nvPr/>
        </p:nvSpPr>
        <p:spPr bwMode="auto">
          <a:xfrm>
            <a:off x="3703638" y="3643313"/>
            <a:ext cx="1316037" cy="279400"/>
          </a:xfrm>
          <a:prstGeom prst="rect">
            <a:avLst/>
          </a:prstGeom>
          <a:solidFill>
            <a:srgbClr val="CCE6E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6" name="Rectangle 50"/>
          <p:cNvSpPr>
            <a:spLocks noChangeArrowheads="1"/>
          </p:cNvSpPr>
          <p:nvPr/>
        </p:nvSpPr>
        <p:spPr bwMode="auto">
          <a:xfrm>
            <a:off x="5173663" y="3643313"/>
            <a:ext cx="1316037" cy="279400"/>
          </a:xfrm>
          <a:prstGeom prst="rect">
            <a:avLst/>
          </a:prstGeom>
          <a:solidFill>
            <a:srgbClr val="FAF0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7" name="Rectangle 51"/>
          <p:cNvSpPr>
            <a:spLocks noChangeArrowheads="1"/>
          </p:cNvSpPr>
          <p:nvPr/>
        </p:nvSpPr>
        <p:spPr bwMode="auto">
          <a:xfrm>
            <a:off x="6665913" y="3643313"/>
            <a:ext cx="1314450" cy="279400"/>
          </a:xfrm>
          <a:prstGeom prst="rect">
            <a:avLst/>
          </a:prstGeom>
          <a:solidFill>
            <a:srgbClr val="F2D9D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8" name="Rectangle 52"/>
          <p:cNvSpPr>
            <a:spLocks noChangeArrowheads="1"/>
          </p:cNvSpPr>
          <p:nvPr/>
        </p:nvSpPr>
        <p:spPr bwMode="auto">
          <a:xfrm>
            <a:off x="2255838" y="3643313"/>
            <a:ext cx="1314450" cy="279400"/>
          </a:xfrm>
          <a:prstGeom prst="rect">
            <a:avLst/>
          </a:prstGeom>
          <a:solidFill>
            <a:srgbClr val="CFD2D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9" name="Rectangle 57"/>
          <p:cNvSpPr>
            <a:spLocks noChangeArrowheads="1"/>
          </p:cNvSpPr>
          <p:nvPr/>
        </p:nvSpPr>
        <p:spPr bwMode="auto">
          <a:xfrm>
            <a:off x="2255838" y="4437063"/>
            <a:ext cx="1314450" cy="431800"/>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0" name="Rectangle 58"/>
          <p:cNvSpPr>
            <a:spLocks noChangeArrowheads="1"/>
          </p:cNvSpPr>
          <p:nvPr/>
        </p:nvSpPr>
        <p:spPr bwMode="auto">
          <a:xfrm>
            <a:off x="3703638" y="4437063"/>
            <a:ext cx="1316037" cy="431800"/>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1" name="Rectangle 59"/>
          <p:cNvSpPr>
            <a:spLocks noChangeArrowheads="1"/>
          </p:cNvSpPr>
          <p:nvPr/>
        </p:nvSpPr>
        <p:spPr bwMode="auto">
          <a:xfrm>
            <a:off x="5173663" y="4437063"/>
            <a:ext cx="1316037" cy="43180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2" name="Rectangle 60"/>
          <p:cNvSpPr>
            <a:spLocks noChangeArrowheads="1"/>
          </p:cNvSpPr>
          <p:nvPr/>
        </p:nvSpPr>
        <p:spPr bwMode="auto">
          <a:xfrm>
            <a:off x="793750" y="4437063"/>
            <a:ext cx="1314450" cy="43180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3" name="Rectangle 61"/>
          <p:cNvSpPr>
            <a:spLocks noChangeArrowheads="1"/>
          </p:cNvSpPr>
          <p:nvPr/>
        </p:nvSpPr>
        <p:spPr bwMode="auto">
          <a:xfrm>
            <a:off x="6665913" y="4437063"/>
            <a:ext cx="1314450" cy="4318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4" name="Text Box 62"/>
          <p:cNvSpPr txBox="1">
            <a:spLocks noChangeArrowheads="1"/>
          </p:cNvSpPr>
          <p:nvPr/>
        </p:nvSpPr>
        <p:spPr bwMode="auto">
          <a:xfrm>
            <a:off x="2255838" y="1201738"/>
            <a:ext cx="923925" cy="304800"/>
          </a:xfrm>
          <a:prstGeom prst="rect">
            <a:avLst/>
          </a:prstGeom>
          <a:noFill/>
          <a:ln>
            <a:noFill/>
          </a:ln>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a typeface="HGP創英角ｺﾞｼｯｸUB"/>
              <a:cs typeface="HGP創英角ｺﾞｼｯｸUB"/>
            </a:endParaRPr>
          </a:p>
          <a:p>
            <a:pPr eaLnBrk="1" hangingPunct="1"/>
            <a:r>
              <a:rPr lang="en-US" altLang="ja-JP" sz="1200">
                <a:solidFill>
                  <a:srgbClr val="000000"/>
                </a:solidFill>
                <a:ea typeface="HGP創英角ｺﾞｼｯｸUB"/>
                <a:cs typeface="HGP創英角ｺﾞｼｯｸUB"/>
              </a:rPr>
              <a:t>Smart Navy</a:t>
            </a:r>
          </a:p>
        </p:txBody>
      </p:sp>
      <p:sp>
        <p:nvSpPr>
          <p:cNvPr id="55" name="Text Box 63"/>
          <p:cNvSpPr txBox="1">
            <a:spLocks noChangeArrowheads="1"/>
          </p:cNvSpPr>
          <p:nvPr/>
        </p:nvSpPr>
        <p:spPr bwMode="auto">
          <a:xfrm>
            <a:off x="3705225" y="1201738"/>
            <a:ext cx="838200" cy="304800"/>
          </a:xfrm>
          <a:prstGeom prst="rect">
            <a:avLst/>
          </a:prstGeom>
          <a:noFill/>
          <a:ln>
            <a:noFill/>
          </a:ln>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a typeface="HGP創英角ｺﾞｼｯｸUB"/>
              <a:cs typeface="HGP創英角ｺﾞｼｯｸUB"/>
            </a:endParaRPr>
          </a:p>
          <a:p>
            <a:pPr eaLnBrk="1" hangingPunct="1"/>
            <a:r>
              <a:rPr lang="en-US" altLang="ja-JP" sz="1200">
                <a:solidFill>
                  <a:srgbClr val="000000"/>
                </a:solidFill>
                <a:ea typeface="HGP創英角ｺﾞｼｯｸUB"/>
                <a:cs typeface="HGP創英角ｺﾞｼｯｸUB"/>
              </a:rPr>
              <a:t>Smart Blue</a:t>
            </a:r>
          </a:p>
        </p:txBody>
      </p:sp>
      <p:sp>
        <p:nvSpPr>
          <p:cNvPr id="56" name="Text Box 64"/>
          <p:cNvSpPr txBox="1">
            <a:spLocks noChangeArrowheads="1"/>
          </p:cNvSpPr>
          <p:nvPr/>
        </p:nvSpPr>
        <p:spPr bwMode="auto">
          <a:xfrm>
            <a:off x="5164138" y="1196975"/>
            <a:ext cx="925512" cy="304800"/>
          </a:xfrm>
          <a:prstGeom prst="rect">
            <a:avLst/>
          </a:prstGeom>
          <a:noFill/>
          <a:ln>
            <a:noFill/>
          </a:ln>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a typeface="HGP創英角ｺﾞｼｯｸUB"/>
              <a:cs typeface="HGP創英角ｺﾞｼｯｸUB"/>
            </a:endParaRPr>
          </a:p>
          <a:p>
            <a:pPr eaLnBrk="1" hangingPunct="1"/>
            <a:r>
              <a:rPr lang="en-US" altLang="ja-JP" sz="1200">
                <a:solidFill>
                  <a:srgbClr val="000000"/>
                </a:solidFill>
                <a:ea typeface="HGP創英角ｺﾞｼｯｸUB"/>
                <a:cs typeface="HGP創英角ｺﾞｼｯｸUB"/>
              </a:rPr>
              <a:t>Delightful Yellow</a:t>
            </a:r>
          </a:p>
        </p:txBody>
      </p:sp>
      <p:sp>
        <p:nvSpPr>
          <p:cNvPr id="57" name="Text Box 65"/>
          <p:cNvSpPr txBox="1">
            <a:spLocks noChangeArrowheads="1"/>
          </p:cNvSpPr>
          <p:nvPr/>
        </p:nvSpPr>
        <p:spPr bwMode="auto">
          <a:xfrm>
            <a:off x="6634163" y="1196975"/>
            <a:ext cx="774700" cy="304800"/>
          </a:xfrm>
          <a:prstGeom prst="rect">
            <a:avLst/>
          </a:prstGeom>
          <a:noFill/>
          <a:ln>
            <a:noFill/>
          </a:ln>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a typeface="HGP創英角ｺﾞｼｯｸUB"/>
              <a:cs typeface="HGP創英角ｺﾞｼｯｸUB"/>
            </a:endParaRPr>
          </a:p>
          <a:p>
            <a:pPr eaLnBrk="1" hangingPunct="1"/>
            <a:r>
              <a:rPr lang="en-US" altLang="ja-JP" sz="1200">
                <a:solidFill>
                  <a:srgbClr val="000000"/>
                </a:solidFill>
                <a:ea typeface="HGP創英角ｺﾞｼｯｸUB"/>
                <a:cs typeface="HGP創英角ｺﾞｼｯｸUB"/>
              </a:rPr>
              <a:t>Dynamic Red</a:t>
            </a:r>
          </a:p>
        </p:txBody>
      </p:sp>
      <p:sp>
        <p:nvSpPr>
          <p:cNvPr id="58" name="Text Box 67"/>
          <p:cNvSpPr txBox="1">
            <a:spLocks noChangeArrowheads="1"/>
          </p:cNvSpPr>
          <p:nvPr/>
        </p:nvSpPr>
        <p:spPr bwMode="auto">
          <a:xfrm>
            <a:off x="793750" y="4210050"/>
            <a:ext cx="1217613" cy="185738"/>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200" smtClean="0">
                <a:solidFill>
                  <a:srgbClr val="000000"/>
                </a:solidFill>
              </a:rPr>
              <a:t>Supportive Colors</a:t>
            </a:r>
          </a:p>
        </p:txBody>
      </p:sp>
      <p:sp>
        <p:nvSpPr>
          <p:cNvPr id="59" name="Text Box 68"/>
          <p:cNvSpPr txBox="1">
            <a:spLocks noChangeArrowheads="1"/>
          </p:cNvSpPr>
          <p:nvPr/>
        </p:nvSpPr>
        <p:spPr bwMode="auto">
          <a:xfrm>
            <a:off x="309563" y="2312988"/>
            <a:ext cx="195262"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 K</a:t>
            </a:r>
          </a:p>
        </p:txBody>
      </p:sp>
      <p:sp>
        <p:nvSpPr>
          <p:cNvPr id="60" name="Text Box 69"/>
          <p:cNvSpPr txBox="1">
            <a:spLocks noChangeArrowheads="1"/>
          </p:cNvSpPr>
          <p:nvPr/>
        </p:nvSpPr>
        <p:spPr bwMode="auto">
          <a:xfrm>
            <a:off x="290513" y="2708275"/>
            <a:ext cx="255587"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80%</a:t>
            </a:r>
          </a:p>
        </p:txBody>
      </p:sp>
      <p:sp>
        <p:nvSpPr>
          <p:cNvPr id="61" name="Text Box 70"/>
          <p:cNvSpPr txBox="1">
            <a:spLocks noChangeArrowheads="1"/>
          </p:cNvSpPr>
          <p:nvPr/>
        </p:nvSpPr>
        <p:spPr bwMode="auto">
          <a:xfrm>
            <a:off x="288925" y="3033713"/>
            <a:ext cx="255588"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60%</a:t>
            </a:r>
          </a:p>
        </p:txBody>
      </p:sp>
      <p:sp>
        <p:nvSpPr>
          <p:cNvPr id="62" name="Text Box 71"/>
          <p:cNvSpPr txBox="1">
            <a:spLocks noChangeArrowheads="1"/>
          </p:cNvSpPr>
          <p:nvPr/>
        </p:nvSpPr>
        <p:spPr bwMode="auto">
          <a:xfrm>
            <a:off x="288925" y="3357563"/>
            <a:ext cx="255588"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40%</a:t>
            </a:r>
          </a:p>
        </p:txBody>
      </p:sp>
      <p:sp>
        <p:nvSpPr>
          <p:cNvPr id="63" name="Text Box 72"/>
          <p:cNvSpPr txBox="1">
            <a:spLocks noChangeArrowheads="1"/>
          </p:cNvSpPr>
          <p:nvPr/>
        </p:nvSpPr>
        <p:spPr bwMode="auto">
          <a:xfrm>
            <a:off x="285750" y="3683000"/>
            <a:ext cx="255588"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20%</a:t>
            </a:r>
          </a:p>
        </p:txBody>
      </p:sp>
      <p:sp>
        <p:nvSpPr>
          <p:cNvPr id="64" name="Text Box 73"/>
          <p:cNvSpPr txBox="1">
            <a:spLocks noChangeArrowheads="1"/>
          </p:cNvSpPr>
          <p:nvPr/>
        </p:nvSpPr>
        <p:spPr bwMode="auto">
          <a:xfrm>
            <a:off x="793750" y="4868863"/>
            <a:ext cx="225425"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K20</a:t>
            </a:r>
          </a:p>
        </p:txBody>
      </p:sp>
      <p:sp>
        <p:nvSpPr>
          <p:cNvPr id="65" name="Text Box 74"/>
          <p:cNvSpPr txBox="1">
            <a:spLocks noChangeArrowheads="1"/>
          </p:cNvSpPr>
          <p:nvPr/>
        </p:nvSpPr>
        <p:spPr bwMode="auto">
          <a:xfrm>
            <a:off x="2255838" y="4868863"/>
            <a:ext cx="225425"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K40</a:t>
            </a:r>
          </a:p>
        </p:txBody>
      </p:sp>
      <p:sp>
        <p:nvSpPr>
          <p:cNvPr id="66" name="Text Box 75"/>
          <p:cNvSpPr txBox="1">
            <a:spLocks noChangeArrowheads="1"/>
          </p:cNvSpPr>
          <p:nvPr/>
        </p:nvSpPr>
        <p:spPr bwMode="auto">
          <a:xfrm>
            <a:off x="3703638" y="4868863"/>
            <a:ext cx="225425"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K60</a:t>
            </a:r>
          </a:p>
        </p:txBody>
      </p:sp>
      <p:sp>
        <p:nvSpPr>
          <p:cNvPr id="67" name="Text Box 76"/>
          <p:cNvSpPr txBox="1">
            <a:spLocks noChangeArrowheads="1"/>
          </p:cNvSpPr>
          <p:nvPr/>
        </p:nvSpPr>
        <p:spPr bwMode="auto">
          <a:xfrm>
            <a:off x="5180013" y="4868863"/>
            <a:ext cx="225425"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K80</a:t>
            </a:r>
          </a:p>
        </p:txBody>
      </p:sp>
      <p:sp>
        <p:nvSpPr>
          <p:cNvPr id="68" name="Text Box 77"/>
          <p:cNvSpPr txBox="1">
            <a:spLocks noChangeArrowheads="1"/>
          </p:cNvSpPr>
          <p:nvPr/>
        </p:nvSpPr>
        <p:spPr bwMode="auto">
          <a:xfrm>
            <a:off x="6665913" y="4868863"/>
            <a:ext cx="296862"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K100</a:t>
            </a:r>
          </a:p>
        </p:txBody>
      </p:sp>
      <p:sp>
        <p:nvSpPr>
          <p:cNvPr id="69" name="Rectangle 32"/>
          <p:cNvSpPr>
            <a:spLocks noChangeArrowheads="1"/>
          </p:cNvSpPr>
          <p:nvPr/>
        </p:nvSpPr>
        <p:spPr bwMode="auto">
          <a:xfrm>
            <a:off x="793750" y="1628775"/>
            <a:ext cx="1314450" cy="4778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71" name="Text Box 62"/>
          <p:cNvSpPr txBox="1">
            <a:spLocks noChangeArrowheads="1"/>
          </p:cNvSpPr>
          <p:nvPr/>
        </p:nvSpPr>
        <p:spPr bwMode="auto">
          <a:xfrm>
            <a:off x="822325" y="1201738"/>
            <a:ext cx="923925" cy="304800"/>
          </a:xfrm>
          <a:prstGeom prst="rect">
            <a:avLst/>
          </a:prstGeom>
          <a:noFill/>
          <a:ln>
            <a:noFill/>
          </a:ln>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a typeface="HGP創英角ｺﾞｼｯｸUB"/>
              <a:cs typeface="HGP創英角ｺﾞｼｯｸUB"/>
            </a:endParaRPr>
          </a:p>
          <a:p>
            <a:pPr eaLnBrk="1" hangingPunct="1"/>
            <a:r>
              <a:rPr lang="en-US" altLang="ja-JP" sz="1200">
                <a:solidFill>
                  <a:srgbClr val="000000"/>
                </a:solidFill>
                <a:ea typeface="HGP創英角ｺﾞｼｯｸUB"/>
                <a:cs typeface="HGP創英角ｺﾞｼｯｸUB"/>
              </a:rPr>
              <a:t>Human Blue</a:t>
            </a:r>
          </a:p>
        </p:txBody>
      </p:sp>
      <p:sp>
        <p:nvSpPr>
          <p:cNvPr id="72" name="TextBox 83"/>
          <p:cNvSpPr txBox="1"/>
          <p:nvPr/>
        </p:nvSpPr>
        <p:spPr>
          <a:xfrm>
            <a:off x="8123238" y="1628775"/>
            <a:ext cx="1584325" cy="323850"/>
          </a:xfrm>
          <a:prstGeom prst="rect">
            <a:avLst/>
          </a:prstGeom>
          <a:noFill/>
          <a:ln w="12700">
            <a:solidFill>
              <a:schemeClr val="accent5"/>
            </a:solidFill>
          </a:ln>
        </p:spPr>
        <p:txBody>
          <a:bodyPr rIns="0">
            <a:spAutoFit/>
          </a:bodyPr>
          <a:lstStyle/>
          <a:p>
            <a:pPr>
              <a:defRPr/>
            </a:pPr>
            <a:r>
              <a:rPr kumimoji="1" lang="en-US" sz="900" dirty="0">
                <a:solidFill>
                  <a:srgbClr val="FF0000"/>
                </a:solidFill>
                <a:latin typeface="Arial"/>
                <a:ea typeface="HGP創英角ｺﾞｼｯｸUB" pitchFamily="50" charset="-128"/>
                <a:cs typeface="Arial"/>
              </a:rPr>
              <a:t>Theme Color</a:t>
            </a:r>
          </a:p>
          <a:p>
            <a:pPr>
              <a:defRPr/>
            </a:pPr>
            <a:r>
              <a:rPr kumimoji="1" lang="en-US" sz="600" dirty="0">
                <a:solidFill>
                  <a:srgbClr val="FF0000"/>
                </a:solidFill>
                <a:latin typeface="Arial"/>
                <a:ea typeface="HGP創英角ｺﾞｼｯｸUB" pitchFamily="50" charset="-128"/>
                <a:cs typeface="Arial"/>
              </a:rPr>
              <a:t>   (11)  (6) (11)  (5)  (0)  (1)  (2)  (3)  (4)</a:t>
            </a:r>
          </a:p>
        </p:txBody>
      </p:sp>
      <p:pic>
        <p:nvPicPr>
          <p:cNvPr id="73" name="Picture 91" descr="Screen shot 2011-11-22 at 2.50.37 PM.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23238" y="1965325"/>
            <a:ext cx="158432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 name="Text Box 94"/>
          <p:cNvSpPr txBox="1">
            <a:spLocks noChangeArrowheads="1"/>
          </p:cNvSpPr>
          <p:nvPr/>
        </p:nvSpPr>
        <p:spPr bwMode="auto">
          <a:xfrm>
            <a:off x="8154988" y="3497263"/>
            <a:ext cx="1204912" cy="139700"/>
          </a:xfrm>
          <a:prstGeom prst="rect">
            <a:avLst/>
          </a:prstGeom>
          <a:noFill/>
          <a:ln>
            <a:noFill/>
          </a:ln>
          <a:extLst/>
        </p:spPr>
        <p:txBody>
          <a:bodyPr wrap="none" lIns="0" tIns="0" rIns="0" bIns="0" anchor="ctr" anchorCtr="1">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kumimoji="1" lang="en-US" altLang="ja-JP" sz="900">
                <a:solidFill>
                  <a:srgbClr val="000000"/>
                </a:solidFill>
                <a:ea typeface="HGP創英角ｺﾞｼｯｸUB"/>
                <a:cs typeface="HGP創英角ｺﾞｼｯｸUB"/>
              </a:rPr>
              <a:t>Color palette for graphs</a:t>
            </a:r>
            <a:endParaRPr kumimoji="1" lang="ja-JP" altLang="en-US" sz="900">
              <a:solidFill>
                <a:srgbClr val="FF0000"/>
              </a:solidFill>
              <a:ea typeface="HGP創英角ｺﾞｼｯｸUB"/>
              <a:cs typeface="HGP創英角ｺﾞｼｯｸUB"/>
            </a:endParaRPr>
          </a:p>
        </p:txBody>
      </p:sp>
      <p:grpSp>
        <p:nvGrpSpPr>
          <p:cNvPr id="75" name="Group 106"/>
          <p:cNvGrpSpPr>
            <a:grpSpLocks/>
          </p:cNvGrpSpPr>
          <p:nvPr/>
        </p:nvGrpSpPr>
        <p:grpSpPr bwMode="auto">
          <a:xfrm>
            <a:off x="8075613" y="3636963"/>
            <a:ext cx="1714500" cy="2128837"/>
            <a:chOff x="8772146" y="3909741"/>
            <a:chExt cx="1872208" cy="2520280"/>
          </a:xfrm>
        </p:grpSpPr>
        <p:pic>
          <p:nvPicPr>
            <p:cNvPr id="76" name="Picture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72146" y="3909741"/>
              <a:ext cx="1872208" cy="2520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 name="Rectangle 128"/>
            <p:cNvSpPr>
              <a:spLocks noChangeArrowheads="1"/>
            </p:cNvSpPr>
            <p:nvPr/>
          </p:nvSpPr>
          <p:spPr bwMode="auto">
            <a:xfrm>
              <a:off x="9059911" y="4120234"/>
              <a:ext cx="539126" cy="180423"/>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8000" tIns="0" rIns="1800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r>
                <a:rPr lang="en-US" altLang="ja-JP" sz="700" smtClean="0">
                  <a:solidFill>
                    <a:srgbClr val="000000"/>
                  </a:solidFill>
                </a:rPr>
                <a:t>Automatic</a:t>
              </a:r>
            </a:p>
          </p:txBody>
        </p:sp>
        <p:sp>
          <p:nvSpPr>
            <p:cNvPr id="78" name="Rectangle 129"/>
            <p:cNvSpPr>
              <a:spLocks noChangeArrowheads="1"/>
            </p:cNvSpPr>
            <p:nvPr/>
          </p:nvSpPr>
          <p:spPr bwMode="auto">
            <a:xfrm>
              <a:off x="8891759" y="3968002"/>
              <a:ext cx="348439" cy="122162"/>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8000" tIns="10800" rIns="18000" bIns="1080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r>
                <a:rPr lang="en-US" altLang="ja-JP" sz="700" smtClean="0">
                  <a:solidFill>
                    <a:srgbClr val="000000"/>
                  </a:solidFill>
                </a:rPr>
                <a:t>Area</a:t>
              </a:r>
            </a:p>
          </p:txBody>
        </p:sp>
        <p:sp>
          <p:nvSpPr>
            <p:cNvPr id="79" name="Rectangle 130"/>
            <p:cNvSpPr>
              <a:spLocks noChangeArrowheads="1"/>
            </p:cNvSpPr>
            <p:nvPr/>
          </p:nvSpPr>
          <p:spPr bwMode="auto">
            <a:xfrm>
              <a:off x="9082447" y="4306295"/>
              <a:ext cx="646606" cy="180423"/>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8000" tIns="10800" rIns="18000" bIns="1080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altLang="ja-JP" sz="700" smtClean="0">
                  <a:solidFill>
                    <a:srgbClr val="000000"/>
                  </a:solidFill>
                </a:rPr>
                <a:t>None</a:t>
              </a:r>
            </a:p>
          </p:txBody>
        </p:sp>
        <p:sp>
          <p:nvSpPr>
            <p:cNvPr id="80" name="Rectangle 131"/>
            <p:cNvSpPr>
              <a:spLocks noChangeArrowheads="1"/>
            </p:cNvSpPr>
            <p:nvPr/>
          </p:nvSpPr>
          <p:spPr bwMode="auto">
            <a:xfrm>
              <a:off x="9210728" y="5948894"/>
              <a:ext cx="972509" cy="14283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8000" tIns="10800" rIns="18000" bIns="1080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lnSpc>
                  <a:spcPct val="80000"/>
                </a:lnSpc>
              </a:pPr>
              <a:r>
                <a:rPr lang="en-US" altLang="ja-JP" sz="900">
                  <a:solidFill>
                    <a:srgbClr val="000000"/>
                  </a:solidFill>
                </a:rPr>
                <a:t>Fill Effects…</a:t>
              </a:r>
            </a:p>
          </p:txBody>
        </p:sp>
      </p:grpSp>
      <p:sp>
        <p:nvSpPr>
          <p:cNvPr id="81" name="TextBox 107"/>
          <p:cNvSpPr txBox="1"/>
          <p:nvPr/>
        </p:nvSpPr>
        <p:spPr>
          <a:xfrm>
            <a:off x="8180388" y="4144963"/>
            <a:ext cx="158750" cy="131762"/>
          </a:xfrm>
          <a:prstGeom prst="rect">
            <a:avLst/>
          </a:prstGeom>
          <a:noFill/>
          <a:ln w="12700">
            <a:solidFill>
              <a:schemeClr val="accent5"/>
            </a:solidFill>
          </a:ln>
        </p:spPr>
        <p:txBody>
          <a:bodyPr lIns="0" tIns="0" rIns="0" bIns="0" anchor="ctr"/>
          <a:lstStyle/>
          <a:p>
            <a:pPr algn="ctr">
              <a:defRPr/>
            </a:pPr>
            <a:r>
              <a:rPr kumimoji="1" lang="en-US" sz="600" dirty="0">
                <a:solidFill>
                  <a:srgbClr val="FF0000"/>
                </a:solidFill>
                <a:latin typeface="Arial"/>
                <a:ea typeface="HGP創英角ｺﾞｼｯｸUB" pitchFamily="50" charset="-128"/>
                <a:cs typeface="Arial"/>
              </a:rPr>
              <a:t>(11)</a:t>
            </a:r>
          </a:p>
        </p:txBody>
      </p:sp>
      <p:sp>
        <p:nvSpPr>
          <p:cNvPr id="82" name="TextBox 108"/>
          <p:cNvSpPr txBox="1"/>
          <p:nvPr/>
        </p:nvSpPr>
        <p:spPr>
          <a:xfrm>
            <a:off x="9628188" y="4132263"/>
            <a:ext cx="158750" cy="606425"/>
          </a:xfrm>
          <a:prstGeom prst="rect">
            <a:avLst/>
          </a:prstGeom>
          <a:solidFill>
            <a:schemeClr val="bg1"/>
          </a:solidFill>
          <a:ln w="12700">
            <a:solidFill>
              <a:schemeClr val="accent5"/>
            </a:solidFill>
          </a:ln>
        </p:spPr>
        <p:txBody>
          <a:bodyPr lIns="0" tIns="0" rIns="0" bIns="0" anchor="ctr"/>
          <a:lstStyle/>
          <a:p>
            <a:pPr algn="ctr">
              <a:spcBef>
                <a:spcPts val="300"/>
              </a:spcBef>
              <a:defRPr/>
            </a:pPr>
            <a:r>
              <a:rPr kumimoji="1" lang="en-US" sz="600" dirty="0">
                <a:solidFill>
                  <a:srgbClr val="FF0000"/>
                </a:solidFill>
                <a:latin typeface="Arial"/>
                <a:ea typeface="HGP創英角ｺﾞｼｯｸUB" pitchFamily="50" charset="-128"/>
                <a:cs typeface="Arial"/>
              </a:rPr>
              <a:t>(10)</a:t>
            </a:r>
          </a:p>
          <a:p>
            <a:pPr algn="ctr">
              <a:spcBef>
                <a:spcPts val="300"/>
              </a:spcBef>
              <a:defRPr/>
            </a:pPr>
            <a:r>
              <a:rPr kumimoji="1" lang="en-US" sz="600" dirty="0">
                <a:solidFill>
                  <a:srgbClr val="FF0000"/>
                </a:solidFill>
                <a:latin typeface="Arial"/>
                <a:ea typeface="HGP創英角ｺﾞｼｯｸUB" pitchFamily="50" charset="-128"/>
                <a:cs typeface="Arial"/>
              </a:rPr>
              <a:t>(9)</a:t>
            </a:r>
          </a:p>
          <a:p>
            <a:pPr algn="ctr">
              <a:spcBef>
                <a:spcPts val="300"/>
              </a:spcBef>
              <a:defRPr/>
            </a:pPr>
            <a:r>
              <a:rPr kumimoji="1" lang="en-US" sz="600" dirty="0">
                <a:solidFill>
                  <a:srgbClr val="FF0000"/>
                </a:solidFill>
                <a:latin typeface="Arial"/>
                <a:ea typeface="HGP創英角ｺﾞｼｯｸUB" pitchFamily="50" charset="-128"/>
                <a:cs typeface="Arial"/>
              </a:rPr>
              <a:t>(8)</a:t>
            </a:r>
          </a:p>
          <a:p>
            <a:pPr algn="ctr">
              <a:spcBef>
                <a:spcPts val="300"/>
              </a:spcBef>
              <a:defRPr/>
            </a:pPr>
            <a:r>
              <a:rPr kumimoji="1" lang="en-US" sz="600" dirty="0">
                <a:solidFill>
                  <a:srgbClr val="FF0000"/>
                </a:solidFill>
                <a:latin typeface="Arial"/>
                <a:ea typeface="HGP創英角ｺﾞｼｯｸUB" pitchFamily="50" charset="-128"/>
                <a:cs typeface="Arial"/>
              </a:rPr>
              <a:t>(7)</a:t>
            </a:r>
          </a:p>
        </p:txBody>
      </p:sp>
      <p:sp>
        <p:nvSpPr>
          <p:cNvPr id="83" name="TextBox 109"/>
          <p:cNvSpPr txBox="1"/>
          <p:nvPr/>
        </p:nvSpPr>
        <p:spPr>
          <a:xfrm>
            <a:off x="8361363" y="4799013"/>
            <a:ext cx="754062" cy="152400"/>
          </a:xfrm>
          <a:prstGeom prst="rect">
            <a:avLst/>
          </a:prstGeom>
          <a:solidFill>
            <a:srgbClr val="FFFFFF"/>
          </a:solidFill>
          <a:ln w="12700">
            <a:solidFill>
              <a:schemeClr val="accent5"/>
            </a:solidFill>
          </a:ln>
        </p:spPr>
        <p:txBody>
          <a:bodyPr lIns="0" tIns="0" rIns="0" bIns="0" anchor="ctr"/>
          <a:lstStyle/>
          <a:p>
            <a:pPr algn="ctr">
              <a:defRPr/>
            </a:pPr>
            <a:r>
              <a:rPr kumimoji="1" lang="en-US" sz="600" dirty="0">
                <a:solidFill>
                  <a:srgbClr val="FF0000"/>
                </a:solidFill>
                <a:latin typeface="Arial"/>
                <a:ea typeface="HGP創英角ｺﾞｼｯｸUB" pitchFamily="50" charset="-128"/>
                <a:cs typeface="Arial"/>
              </a:rPr>
              <a:t>(5)  (1)  (3)  (4)   (6)</a:t>
            </a:r>
          </a:p>
        </p:txBody>
      </p:sp>
      <p:sp>
        <p:nvSpPr>
          <p:cNvPr id="84" name="TextBox 101"/>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85" name="TextBox 102"/>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257B64E3-1709-41B0-9735-B63F9E6DE2A6}"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pic>
        <p:nvPicPr>
          <p:cNvPr id="86" name="Picture 111" descr="NTT_logo_RGB.png"/>
          <p:cNvPicPr>
            <a:picLocks noChangeAspect="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p:cNvSpPr>
            <a:spLocks noGrp="1"/>
          </p:cNvSpPr>
          <p:nvPr>
            <p:ph type="title"/>
          </p:nvPr>
        </p:nvSpPr>
        <p:spPr>
          <a:xfrm>
            <a:off x="792482" y="0"/>
            <a:ext cx="7159837" cy="731520"/>
          </a:xfrm>
          <a:prstGeom prst="rect">
            <a:avLst/>
          </a:prstGeom>
        </p:spPr>
        <p:txBody>
          <a:bodyPr lIns="182880" anchor="ctr">
            <a:normAutofit/>
          </a:bodyPr>
          <a:lstStyle>
            <a:lvl1pPr>
              <a:spcAft>
                <a:spcPts val="0"/>
              </a:spcAft>
              <a:defRPr sz="2200" b="0" i="0" baseline="0">
                <a:latin typeface="Arial"/>
                <a:cs typeface="Arial"/>
              </a:defRPr>
            </a:lvl1pPr>
          </a:lstStyle>
          <a:p>
            <a:r>
              <a:rPr lang="it-IT" smtClean="0"/>
              <a:t>Fare clic per modificare lo stile del titolo</a:t>
            </a:r>
            <a:endParaRPr lang="en-US" dirty="0"/>
          </a:p>
        </p:txBody>
      </p:sp>
      <p:sp>
        <p:nvSpPr>
          <p:cNvPr id="70" name="Text Placeholder 69"/>
          <p:cNvSpPr>
            <a:spLocks noGrp="1"/>
          </p:cNvSpPr>
          <p:nvPr>
            <p:ph type="body" sz="quarter" idx="10"/>
          </p:nvPr>
        </p:nvSpPr>
        <p:spPr>
          <a:xfrm>
            <a:off x="793780" y="5549900"/>
            <a:ext cx="7187074" cy="977900"/>
          </a:xfrm>
          <a:prstGeom prst="rect">
            <a:avLst/>
          </a:prstGeom>
        </p:spPr>
        <p:txBody>
          <a:bodyPr vert="horz"/>
          <a:lstStyle>
            <a:lvl1pPr>
              <a:buFont typeface="Lucida Grande"/>
              <a:buChar char="-"/>
              <a:defRPr sz="900" baseline="0"/>
            </a:lvl1pPr>
            <a:lvl2pPr>
              <a:buFont typeface="Lucida Grande"/>
              <a:buChar char="-"/>
              <a:defRPr sz="900"/>
            </a:lvl2pPr>
            <a:lvl3pPr>
              <a:buFont typeface="Lucida Grande"/>
              <a:buChar char="-"/>
              <a:defRPr sz="900"/>
            </a:lvl3pPr>
            <a:lvl4pPr>
              <a:buFont typeface="Lucida Grande"/>
              <a:buChar char="-"/>
              <a:defRPr sz="900"/>
            </a:lvl4pPr>
            <a:lvl5pPr>
              <a:buFont typeface="Lucida Grande"/>
              <a:buChar char="-"/>
              <a:defRPr sz="900"/>
            </a:lvl5pPr>
          </a:lstStyle>
          <a:p>
            <a:pPr lvl="0"/>
            <a:r>
              <a:rPr lang="it-IT" smtClean="0"/>
              <a:t>Fare clic per modificare stili del testo dello schema</a:t>
            </a:r>
          </a:p>
          <a:p>
            <a:pPr lvl="1"/>
            <a:r>
              <a:rPr lang="it-IT" smtClean="0"/>
              <a:t>Secondo livello</a:t>
            </a:r>
          </a:p>
          <a:p>
            <a:pPr lvl="2"/>
            <a:r>
              <a:rPr lang="it-IT" smtClean="0"/>
              <a:t>Terzo livello</a:t>
            </a:r>
          </a:p>
        </p:txBody>
      </p:sp>
    </p:spTree>
    <p:extLst>
      <p:ext uri="{BB962C8B-B14F-4D97-AF65-F5344CB8AC3E}">
        <p14:creationId xmlns:p14="http://schemas.microsoft.com/office/powerpoint/2010/main" val="362030610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rand Slide">
    <p:spTree>
      <p:nvGrpSpPr>
        <p:cNvPr id="1" name=""/>
        <p:cNvGrpSpPr/>
        <p:nvPr/>
      </p:nvGrpSpPr>
      <p:grpSpPr>
        <a:xfrm>
          <a:off x="0" y="0"/>
          <a:ext cx="0" cy="0"/>
          <a:chOff x="0" y="0"/>
          <a:chExt cx="0" cy="0"/>
        </a:xfrm>
      </p:grpSpPr>
      <p:sp>
        <p:nvSpPr>
          <p:cNvPr id="3" name="Rectangle 13"/>
          <p:cNvSpPr/>
          <p:nvPr/>
        </p:nvSpPr>
        <p:spPr>
          <a:xfrm>
            <a:off x="0" y="0"/>
            <a:ext cx="2754313" cy="6858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4" name="Picture 7" descr="NTT_Brand_Slid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157413"/>
            <a:ext cx="2754313"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5"/>
          <p:cNvSpPr txBox="1">
            <a:spLocks noChangeArrowheads="1"/>
          </p:cNvSpPr>
          <p:nvPr/>
        </p:nvSpPr>
        <p:spPr bwMode="auto">
          <a:xfrm>
            <a:off x="4127500" y="6751638"/>
            <a:ext cx="5751513" cy="92075"/>
          </a:xfrm>
          <a:prstGeom prst="rect">
            <a:avLst/>
          </a:prstGeom>
          <a:noFill/>
          <a:ln>
            <a:noFill/>
          </a:ln>
          <a:extLst/>
        </p:spPr>
        <p:txBody>
          <a:bodyPr lIns="0" tIns="0" r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algn="r" eaLnBrk="1" hangingPunct="1">
              <a:defRPr/>
            </a:pPr>
            <a:r>
              <a:rPr lang="en-US" sz="600" smtClean="0">
                <a:solidFill>
                  <a:srgbClr val="000000"/>
                </a:solidFill>
                <a:cs typeface="Arial" pitchFamily="34" charset="0"/>
              </a:rPr>
              <a:t>This document contains confidential Company information. Do not disclose it to third parties without permission from the Company.</a:t>
            </a:r>
          </a:p>
        </p:txBody>
      </p:sp>
      <p:sp>
        <p:nvSpPr>
          <p:cNvPr id="6" name="TextBox 12"/>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pic>
        <p:nvPicPr>
          <p:cNvPr id="8" name="Picture 9" descr="NTT_BrandMessage_Lockup_Aligned_Right_RGB_111129_jal.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84588" y="2795588"/>
            <a:ext cx="5278437"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8"/>
          <p:cNvSpPr>
            <a:spLocks noGrp="1"/>
          </p:cNvSpPr>
          <p:nvPr>
            <p:ph sz="quarter" idx="17"/>
          </p:nvPr>
        </p:nvSpPr>
        <p:spPr>
          <a:xfrm>
            <a:off x="6376987" y="6457969"/>
            <a:ext cx="3501496" cy="254569"/>
          </a:xfrm>
          <a:prstGeom prst="rect">
            <a:avLst/>
          </a:prstGeom>
        </p:spPr>
        <p:txBody>
          <a:bodyPr vert="horz"/>
          <a:lstStyle>
            <a:lvl1pPr algn="r">
              <a:buNone/>
              <a:defRPr sz="900" baseline="0">
                <a:solidFill>
                  <a:schemeClr val="tx1"/>
                </a:solidFill>
              </a:defRPr>
            </a:lvl1pPr>
            <a:lvl2pPr>
              <a:defRPr sz="900"/>
            </a:lvl2pPr>
            <a:lvl3pPr>
              <a:defRPr sz="900"/>
            </a:lvl3pPr>
            <a:lvl4pPr>
              <a:defRPr sz="900"/>
            </a:lvl4pPr>
            <a:lvl5pPr>
              <a:defRPr sz="900"/>
            </a:lvl5pPr>
          </a:lstStyle>
          <a:p>
            <a:pPr lvl="0"/>
            <a:r>
              <a:rPr lang="it-IT" smtClean="0"/>
              <a:t>Fare clic per modificare stili del testo dello schema</a:t>
            </a:r>
          </a:p>
        </p:txBody>
      </p:sp>
    </p:spTree>
    <p:extLst>
      <p:ext uri="{BB962C8B-B14F-4D97-AF65-F5344CB8AC3E}">
        <p14:creationId xmlns:p14="http://schemas.microsoft.com/office/powerpoint/2010/main" val="232615318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4_Title Slide with image">
    <p:spTree>
      <p:nvGrpSpPr>
        <p:cNvPr id="1" name=""/>
        <p:cNvGrpSpPr/>
        <p:nvPr/>
      </p:nvGrpSpPr>
      <p:grpSpPr>
        <a:xfrm>
          <a:off x="0" y="0"/>
          <a:ext cx="0" cy="0"/>
          <a:chOff x="0" y="0"/>
          <a:chExt cx="0" cy="0"/>
        </a:xfrm>
      </p:grpSpPr>
      <p:pic>
        <p:nvPicPr>
          <p:cNvPr id="7" name="Picture 22" descr="NTT_logo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9" descr="NTT_Title_Slide_w_Imag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5"/>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GB" altLang="en-US">
              <a:solidFill>
                <a:srgbClr val="000000"/>
              </a:solidFill>
              <a:latin typeface="Calibri" pitchFamily="34" charset="0"/>
            </a:endParaRPr>
          </a:p>
        </p:txBody>
      </p:sp>
      <p:sp>
        <p:nvSpPr>
          <p:cNvPr id="11" name="Rectangle 18"/>
          <p:cNvSpPr/>
          <p:nvPr/>
        </p:nvSpPr>
        <p:spPr>
          <a:xfrm>
            <a:off x="2740025" y="4763"/>
            <a:ext cx="7165975" cy="2949575"/>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13" name="TextBox 16"/>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15" name="Rectangle 6"/>
          <p:cNvSpPr/>
          <p:nvPr/>
        </p:nvSpPr>
        <p:spPr>
          <a:xfrm>
            <a:off x="2740025" y="2917825"/>
            <a:ext cx="7165975" cy="12731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9" name="Text Placeholder 2"/>
          <p:cNvSpPr>
            <a:spLocks noGrp="1"/>
          </p:cNvSpPr>
          <p:nvPr>
            <p:ph type="body" idx="13"/>
          </p:nvPr>
        </p:nvSpPr>
        <p:spPr>
          <a:xfrm>
            <a:off x="2972230" y="4379540"/>
            <a:ext cx="6637823" cy="1041845"/>
          </a:xfrm>
          <a:prstGeom prst="rect">
            <a:avLst/>
          </a:prstGeom>
        </p:spPr>
        <p:txBody>
          <a:bodyPr anchor="t">
            <a:normAutofit/>
          </a:bodyPr>
          <a:lstStyle>
            <a:lvl1pPr marL="0" marR="0" indent="0" algn="l" defTabSz="457200" rtl="0" eaLnBrk="1" fontAlgn="auto" latinLnBrk="0" hangingPunct="1">
              <a:lnSpc>
                <a:spcPct val="100000"/>
              </a:lnSpc>
              <a:spcBef>
                <a:spcPts val="0"/>
              </a:spcBef>
              <a:spcAft>
                <a:spcPts val="0"/>
              </a:spcAft>
              <a:buClrTx/>
              <a:buSzTx/>
              <a:buFont typeface="Arial"/>
              <a:buNone/>
              <a:tabLst/>
              <a:defRPr sz="16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4"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9"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noProof="0" smtClean="0"/>
              <a:t>Fare clic per modificare stili del testo dello schema</a:t>
            </a:r>
          </a:p>
          <a:p>
            <a:pPr lvl="1"/>
            <a:r>
              <a:rPr lang="it-IT" noProof="0" smtClean="0"/>
              <a:t>Secondo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noProof="0" smtClean="0"/>
              <a:t>Fare clic per modificare lo stile del titolo</a:t>
            </a:r>
            <a:endParaRPr lang="en-GB" noProof="0" dirty="0"/>
          </a:p>
        </p:txBody>
      </p:sp>
      <p:sp>
        <p:nvSpPr>
          <p:cNvPr id="12" name="Text Placeholder 18"/>
          <p:cNvSpPr>
            <a:spLocks noGrp="1"/>
          </p:cNvSpPr>
          <p:nvPr>
            <p:ph type="body" sz="quarter" idx="10"/>
          </p:nvPr>
        </p:nvSpPr>
        <p:spPr>
          <a:xfrm>
            <a:off x="272480" y="188640"/>
            <a:ext cx="2016224" cy="731838"/>
          </a:xfrm>
          <a:prstGeom prst="rect">
            <a:avLst/>
          </a:prstGeom>
        </p:spPr>
        <p:txBody>
          <a:bodyPr vert="horz" lIns="182880" rIns="182880" anchor="ctr" anchorCtr="0"/>
          <a:lstStyle>
            <a:lvl1pPr>
              <a:buNone/>
              <a:defRPr sz="1600">
                <a:solidFill>
                  <a:schemeClr val="tx2"/>
                </a:solidFill>
              </a:defRPr>
            </a:lvl1pPr>
          </a:lstStyle>
          <a:p>
            <a:pPr lvl="0"/>
            <a:r>
              <a:rPr lang="it-IT" noProof="0" smtClean="0"/>
              <a:t>Fare clic per modificare stili del testo dello schema</a:t>
            </a:r>
          </a:p>
        </p:txBody>
      </p:sp>
    </p:spTree>
    <p:extLst>
      <p:ext uri="{BB962C8B-B14F-4D97-AF65-F5344CB8AC3E}">
        <p14:creationId xmlns:p14="http://schemas.microsoft.com/office/powerpoint/2010/main" val="15382147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Horizontal Layout Text Only">
    <p:spTree>
      <p:nvGrpSpPr>
        <p:cNvPr id="1" name=""/>
        <p:cNvGrpSpPr/>
        <p:nvPr/>
      </p:nvGrpSpPr>
      <p:grpSpPr>
        <a:xfrm>
          <a:off x="0" y="0"/>
          <a:ext cx="0" cy="0"/>
          <a:chOff x="0" y="0"/>
          <a:chExt cx="0" cy="0"/>
        </a:xfrm>
      </p:grpSpPr>
      <p:sp>
        <p:nvSpPr>
          <p:cNvPr id="4"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5"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7"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13"/>
          <p:cNvGrpSpPr>
            <a:grpSpLocks/>
          </p:cNvGrpSpPr>
          <p:nvPr/>
        </p:nvGrpSpPr>
        <p:grpSpPr bwMode="auto">
          <a:xfrm>
            <a:off x="0" y="6732588"/>
            <a:ext cx="9906000" cy="131762"/>
            <a:chOff x="0" y="6731877"/>
            <a:chExt cx="9144001" cy="132052"/>
          </a:xfrm>
        </p:grpSpPr>
        <p:sp>
          <p:nvSpPr>
            <p:cNvPr id="9"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10" name="Group 103"/>
            <p:cNvGrpSpPr>
              <a:grpSpLocks/>
            </p:cNvGrpSpPr>
            <p:nvPr/>
          </p:nvGrpSpPr>
          <p:grpSpPr bwMode="auto">
            <a:xfrm>
              <a:off x="0" y="6731877"/>
              <a:ext cx="735623" cy="132052"/>
              <a:chOff x="0" y="6296155"/>
              <a:chExt cx="735623" cy="132052"/>
            </a:xfrm>
          </p:grpSpPr>
          <p:sp>
            <p:nvSpPr>
              <p:cNvPr id="11"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2"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3"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4"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5"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6"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7"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ea typeface="HGP創英角ｺﾞｼｯｸUB"/>
                <a:cs typeface="HGP創英角ｺﾞｼｯｸUB"/>
              </a:rPr>
              <a:t>Copyright © 2012 NTT DATA</a:t>
            </a:r>
          </a:p>
        </p:txBody>
      </p:sp>
      <p:sp>
        <p:nvSpPr>
          <p:cNvPr id="18"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D033FE2A-2580-4E79-990D-0D0965BC63BB}" type="slidenum">
              <a:rPr lang="en-US" altLang="it-IT" sz="600">
                <a:solidFill>
                  <a:srgbClr val="000000"/>
                </a:solidFill>
                <a:ea typeface="HGP創英角ｺﾞｼｯｸUB"/>
                <a:cs typeface="HGP創英角ｺﾞｼｯｸUB"/>
              </a:rPr>
              <a:pPr eaLnBrk="1" hangingPunct="1"/>
              <a:t>‹#›</a:t>
            </a:fld>
            <a:endParaRPr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1" name="Content Placeholder 30"/>
          <p:cNvSpPr>
            <a:spLocks noGrp="1"/>
          </p:cNvSpPr>
          <p:nvPr>
            <p:ph sz="quarter" idx="11"/>
          </p:nvPr>
        </p:nvSpPr>
        <p:spPr>
          <a:xfrm>
            <a:off x="788991" y="1373194"/>
            <a:ext cx="8323262" cy="4960937"/>
          </a:xfrm>
          <a:prstGeom prst="rect">
            <a:avLst/>
          </a:prstGeom>
        </p:spPr>
        <p:txBody>
          <a:bodyPr vert="horz"/>
          <a:lstStyle>
            <a:lvl1pPr marL="266700" indent="-266700">
              <a:spcBef>
                <a:spcPts val="0"/>
              </a:spcBef>
              <a:spcAft>
                <a:spcPts val="600"/>
              </a:spcAft>
              <a:buClr>
                <a:schemeClr val="accent1"/>
              </a:buClr>
              <a:buSzPct val="80000"/>
              <a:buFont typeface="Arial" pitchFamily="34" charset="0"/>
              <a:buChar char="►"/>
              <a:defRPr sz="1800"/>
            </a:lvl1pPr>
            <a:lvl2pPr>
              <a:spcBef>
                <a:spcPts val="0"/>
              </a:spcBef>
              <a:spcAft>
                <a:spcPts val="600"/>
              </a:spcAft>
              <a:buFont typeface="Arial"/>
              <a:buChar char="•"/>
              <a:defRPr sz="1800"/>
            </a:lvl2pPr>
            <a:lvl3pPr>
              <a:spcBef>
                <a:spcPts val="0"/>
              </a:spcBef>
              <a:spcAft>
                <a:spcPts val="600"/>
              </a:spcAft>
              <a:defRPr sz="1800"/>
            </a:lvl3pPr>
            <a:lvl4pPr>
              <a:spcBef>
                <a:spcPts val="0"/>
              </a:spcBef>
              <a:spcAft>
                <a:spcPts val="600"/>
              </a:spcAft>
              <a:buClr>
                <a:schemeClr val="accent5"/>
              </a:buClr>
              <a:buSzPct val="80000"/>
              <a:buFont typeface="Wingdings" charset="2"/>
              <a:buChar char="§"/>
              <a:defRPr sz="1600"/>
            </a:lvl4pPr>
            <a:lvl5pPr>
              <a:spcBef>
                <a:spcPts val="0"/>
              </a:spcBef>
              <a:spcAft>
                <a:spcPts val="600"/>
              </a:spcAft>
              <a:buClr>
                <a:schemeClr val="accent5"/>
              </a:buClr>
              <a:buSzPct val="80000"/>
              <a:buFont typeface="Wingdings" charset="2"/>
              <a:buChar char="§"/>
              <a:defRPr sz="16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325160848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hree-column Layout">
    <p:spTree>
      <p:nvGrpSpPr>
        <p:cNvPr id="1" name=""/>
        <p:cNvGrpSpPr/>
        <p:nvPr/>
      </p:nvGrpSpPr>
      <p:grpSpPr>
        <a:xfrm>
          <a:off x="0" y="0"/>
          <a:ext cx="0" cy="0"/>
          <a:chOff x="0" y="0"/>
          <a:chExt cx="0" cy="0"/>
        </a:xfrm>
      </p:grpSpPr>
      <p:sp>
        <p:nvSpPr>
          <p:cNvPr id="6"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7"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9"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3"/>
          <p:cNvGrpSpPr>
            <a:grpSpLocks/>
          </p:cNvGrpSpPr>
          <p:nvPr/>
        </p:nvGrpSpPr>
        <p:grpSpPr bwMode="auto">
          <a:xfrm>
            <a:off x="0" y="6732588"/>
            <a:ext cx="9906000" cy="131762"/>
            <a:chOff x="0" y="6731877"/>
            <a:chExt cx="9144001" cy="132052"/>
          </a:xfrm>
        </p:grpSpPr>
        <p:sp>
          <p:nvSpPr>
            <p:cNvPr id="11"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12" name="Group 103"/>
            <p:cNvGrpSpPr>
              <a:grpSpLocks/>
            </p:cNvGrpSpPr>
            <p:nvPr/>
          </p:nvGrpSpPr>
          <p:grpSpPr bwMode="auto">
            <a:xfrm>
              <a:off x="0" y="6731877"/>
              <a:ext cx="735623" cy="132052"/>
              <a:chOff x="0" y="6296155"/>
              <a:chExt cx="735623" cy="132052"/>
            </a:xfrm>
          </p:grpSpPr>
          <p:sp>
            <p:nvSpPr>
              <p:cNvPr id="13"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4"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6"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7"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8"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20"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ea typeface="HGP創英角ｺﾞｼｯｸUB"/>
                <a:cs typeface="HGP創英角ｺﾞｼｯｸUB"/>
              </a:rPr>
              <a:t>Copyright © 2012 NTT DATA</a:t>
            </a:r>
          </a:p>
        </p:txBody>
      </p:sp>
      <p:sp>
        <p:nvSpPr>
          <p:cNvPr id="21"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2A76D8FE-FF67-44C3-A939-9EF9621348C9}" type="slidenum">
              <a:rPr lang="en-US" altLang="it-IT" sz="600">
                <a:solidFill>
                  <a:srgbClr val="000000"/>
                </a:solidFill>
                <a:ea typeface="HGP創英角ｺﾞｼｯｸUB"/>
                <a:cs typeface="HGP創英角ｺﾞｼｯｸUB"/>
              </a:rPr>
              <a:pPr eaLnBrk="1" hangingPunct="1"/>
              <a:t>‹#›</a:t>
            </a:fld>
            <a:endParaRPr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9" name="Text Placeholder 35"/>
          <p:cNvSpPr>
            <a:spLocks noGrp="1"/>
          </p:cNvSpPr>
          <p:nvPr>
            <p:ph type="body" sz="quarter" idx="12"/>
          </p:nvPr>
        </p:nvSpPr>
        <p:spPr>
          <a:xfrm>
            <a:off x="393707" y="1373193"/>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
        <p:nvSpPr>
          <p:cNvPr id="47" name="Content Placeholder 46"/>
          <p:cNvSpPr>
            <a:spLocks noGrp="1"/>
          </p:cNvSpPr>
          <p:nvPr>
            <p:ph sz="quarter" idx="13"/>
          </p:nvPr>
        </p:nvSpPr>
        <p:spPr>
          <a:xfrm>
            <a:off x="3430591" y="1373193"/>
            <a:ext cx="3040062" cy="4579937"/>
          </a:xfrm>
          <a:prstGeom prst="rect">
            <a:avLst/>
          </a:prstGeom>
        </p:spPr>
        <p:txBody>
          <a:bodyPr vert="horz"/>
          <a:lstStyle>
            <a:lvl1pPr>
              <a:spcBef>
                <a:spcPts val="0"/>
              </a:spcBef>
              <a:spcAft>
                <a:spcPts val="600"/>
              </a:spcAft>
              <a:defRPr sz="900"/>
            </a:lvl1pPr>
            <a:lvl2pPr>
              <a:spcBef>
                <a:spcPts val="0"/>
              </a:spcBef>
              <a:spcAft>
                <a:spcPts val="600"/>
              </a:spcAft>
              <a:buClr>
                <a:schemeClr val="accent5"/>
              </a:buClr>
              <a:buSzPct val="80000"/>
              <a:buFont typeface="Wingdings" charset="2"/>
              <a:buChar char="§"/>
              <a:defRPr sz="900"/>
            </a:lvl2pPr>
            <a:lvl3pPr>
              <a:spcBef>
                <a:spcPts val="0"/>
              </a:spcBef>
              <a:spcAft>
                <a:spcPts val="600"/>
              </a:spcAft>
              <a:buClr>
                <a:schemeClr val="accent5"/>
              </a:buClr>
              <a:buSzPct val="80000"/>
              <a:buFont typeface="Wingdings" charset="2"/>
              <a:buChar char="§"/>
              <a:defRPr sz="900"/>
            </a:lvl3pPr>
            <a:lvl4pPr>
              <a:spcBef>
                <a:spcPts val="0"/>
              </a:spcBef>
              <a:spcAft>
                <a:spcPts val="600"/>
              </a:spcAft>
              <a:buClr>
                <a:schemeClr val="accent5"/>
              </a:buClr>
              <a:buSzPct val="80000"/>
              <a:buFont typeface="Wingdings" charset="2"/>
              <a:buChar char="§"/>
              <a:defRPr sz="900"/>
            </a:lvl4pPr>
            <a:lvl5pPr>
              <a:spcBef>
                <a:spcPts val="0"/>
              </a:spcBef>
              <a:spcAft>
                <a:spcPts val="600"/>
              </a:spcAft>
              <a:buClr>
                <a:schemeClr val="accent5"/>
              </a:buClr>
              <a:buSzPct val="80000"/>
              <a:buFont typeface="Wingdings" charset="2"/>
              <a:buChar char="§"/>
              <a:defRPr sz="9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0" name="Text Placeholder 35"/>
          <p:cNvSpPr>
            <a:spLocks noGrp="1"/>
          </p:cNvSpPr>
          <p:nvPr>
            <p:ph type="body" sz="quarter" idx="14"/>
          </p:nvPr>
        </p:nvSpPr>
        <p:spPr>
          <a:xfrm>
            <a:off x="6481235" y="1373193"/>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Tree>
    <p:extLst>
      <p:ext uri="{BB962C8B-B14F-4D97-AF65-F5344CB8AC3E}">
        <p14:creationId xmlns:p14="http://schemas.microsoft.com/office/powerpoint/2010/main" val="208564179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column Layout">
    <p:spTree>
      <p:nvGrpSpPr>
        <p:cNvPr id="1" name=""/>
        <p:cNvGrpSpPr/>
        <p:nvPr/>
      </p:nvGrpSpPr>
      <p:grpSpPr>
        <a:xfrm>
          <a:off x="0" y="0"/>
          <a:ext cx="0" cy="0"/>
          <a:chOff x="0" y="0"/>
          <a:chExt cx="0" cy="0"/>
        </a:xfrm>
      </p:grpSpPr>
      <p:sp>
        <p:nvSpPr>
          <p:cNvPr id="5"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6"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8"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3"/>
          <p:cNvGrpSpPr>
            <a:grpSpLocks/>
          </p:cNvGrpSpPr>
          <p:nvPr/>
        </p:nvGrpSpPr>
        <p:grpSpPr bwMode="auto">
          <a:xfrm>
            <a:off x="0" y="6732588"/>
            <a:ext cx="9906000" cy="131762"/>
            <a:chOff x="0" y="6731877"/>
            <a:chExt cx="9144001" cy="132052"/>
          </a:xfrm>
        </p:grpSpPr>
        <p:sp>
          <p:nvSpPr>
            <p:cNvPr id="10"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11" name="Group 103"/>
            <p:cNvGrpSpPr>
              <a:grpSpLocks/>
            </p:cNvGrpSpPr>
            <p:nvPr/>
          </p:nvGrpSpPr>
          <p:grpSpPr bwMode="auto">
            <a:xfrm>
              <a:off x="0" y="6731877"/>
              <a:ext cx="735623" cy="132052"/>
              <a:chOff x="0" y="6296155"/>
              <a:chExt cx="735623" cy="132052"/>
            </a:xfrm>
          </p:grpSpPr>
          <p:sp>
            <p:nvSpPr>
              <p:cNvPr id="12"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3"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4"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5"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6"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7"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8"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ea typeface="HGP創英角ｺﾞｼｯｸUB"/>
                <a:cs typeface="HGP創英角ｺﾞｼｯｸUB"/>
              </a:rPr>
              <a:t>Copyright © 2012 NTT DATA</a:t>
            </a:r>
          </a:p>
        </p:txBody>
      </p:sp>
      <p:sp>
        <p:nvSpPr>
          <p:cNvPr id="20"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01391EC7-6557-40C9-83D7-6C89D1E6510D}" type="slidenum">
              <a:rPr lang="en-US" altLang="it-IT" sz="600">
                <a:solidFill>
                  <a:srgbClr val="000000"/>
                </a:solidFill>
                <a:ea typeface="HGP創英角ｺﾞｼｯｸUB"/>
                <a:cs typeface="HGP創英角ｺﾞｼｯｸUB"/>
              </a:rPr>
              <a:pPr eaLnBrk="1" hangingPunct="1"/>
              <a:t>‹#›</a:t>
            </a:fld>
            <a:endParaRPr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29" name="Content Placeholder 28"/>
          <p:cNvSpPr>
            <a:spLocks noGrp="1"/>
          </p:cNvSpPr>
          <p:nvPr>
            <p:ph sz="quarter" idx="11"/>
          </p:nvPr>
        </p:nvSpPr>
        <p:spPr>
          <a:xfrm>
            <a:off x="4946661" y="1373194"/>
            <a:ext cx="4564063"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31" name="Content Placeholder 28"/>
          <p:cNvSpPr>
            <a:spLocks noGrp="1"/>
          </p:cNvSpPr>
          <p:nvPr>
            <p:ph sz="quarter" idx="12"/>
          </p:nvPr>
        </p:nvSpPr>
        <p:spPr>
          <a:xfrm>
            <a:off x="392119" y="1373194"/>
            <a:ext cx="4554537"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154001050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Index Slide">
    <p:spTree>
      <p:nvGrpSpPr>
        <p:cNvPr id="1" name=""/>
        <p:cNvGrpSpPr/>
        <p:nvPr/>
      </p:nvGrpSpPr>
      <p:grpSpPr>
        <a:xfrm>
          <a:off x="0" y="0"/>
          <a:ext cx="0" cy="0"/>
          <a:chOff x="0" y="0"/>
          <a:chExt cx="0" cy="0"/>
        </a:xfrm>
      </p:grpSpPr>
      <p:sp>
        <p:nvSpPr>
          <p:cNvPr id="3"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pic>
        <p:nvPicPr>
          <p:cNvPr id="4"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pic>
        <p:nvPicPr>
          <p:cNvPr id="6"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13"/>
          <p:cNvGrpSpPr>
            <a:grpSpLocks/>
          </p:cNvGrpSpPr>
          <p:nvPr/>
        </p:nvGrpSpPr>
        <p:grpSpPr bwMode="auto">
          <a:xfrm>
            <a:off x="0" y="6732588"/>
            <a:ext cx="9906000" cy="131762"/>
            <a:chOff x="0" y="6731877"/>
            <a:chExt cx="9144001" cy="132052"/>
          </a:xfrm>
        </p:grpSpPr>
        <p:sp>
          <p:nvSpPr>
            <p:cNvPr id="8"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9" name="Group 103"/>
            <p:cNvGrpSpPr>
              <a:grpSpLocks/>
            </p:cNvGrpSpPr>
            <p:nvPr/>
          </p:nvGrpSpPr>
          <p:grpSpPr bwMode="auto">
            <a:xfrm>
              <a:off x="0" y="6731877"/>
              <a:ext cx="735623" cy="132052"/>
              <a:chOff x="0" y="6296155"/>
              <a:chExt cx="735623" cy="132052"/>
            </a:xfrm>
          </p:grpSpPr>
          <p:sp>
            <p:nvSpPr>
              <p:cNvPr id="10"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1"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2"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3"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4"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6"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17" name="TextBox 15"/>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05517877-BA47-49D6-9A5C-4C58887F4A13}" type="slidenum">
              <a:rPr lang="en-US" altLang="it-IT" sz="600">
                <a:solidFill>
                  <a:srgbClr val="000000"/>
                </a:solidFill>
              </a:rPr>
              <a:pPr eaLnBrk="1" hangingPunct="1"/>
              <a:t>‹#›</a:t>
            </a:fld>
            <a:endParaRPr lang="en-US" altLang="it-IT" sz="600">
              <a:solidFill>
                <a:srgbClr val="000000"/>
              </a:solidFill>
            </a:endParaRPr>
          </a:p>
        </p:txBody>
      </p:sp>
      <p:sp>
        <p:nvSpPr>
          <p:cNvPr id="28" name="Text Placeholder 18"/>
          <p:cNvSpPr>
            <a:spLocks noGrp="1"/>
          </p:cNvSpPr>
          <p:nvPr>
            <p:ph type="body" sz="quarter" idx="10"/>
          </p:nvPr>
        </p:nvSpPr>
        <p:spPr>
          <a:xfrm>
            <a:off x="792825" y="0"/>
            <a:ext cx="7329752" cy="731838"/>
          </a:xfrm>
          <a:prstGeom prst="rect">
            <a:avLst/>
          </a:prstGeom>
        </p:spPr>
        <p:txBody>
          <a:bodyPr vert="horz" lIns="182880" rIns="182880" anchor="ctr" anchorCtr="0">
            <a:normAutofit/>
          </a:bodyPr>
          <a:lstStyle>
            <a:lvl1pPr marL="0" indent="0">
              <a:buNone/>
              <a:defRPr sz="2200" baseline="0"/>
            </a:lvl1pPr>
          </a:lstStyle>
          <a:p>
            <a:pPr lvl="0"/>
            <a:r>
              <a:rPr lang="it-IT" noProof="0" smtClean="0"/>
              <a:t>Fare clic per modificare stili del testo dello schema</a:t>
            </a:r>
          </a:p>
        </p:txBody>
      </p:sp>
    </p:spTree>
    <p:extLst>
      <p:ext uri="{BB962C8B-B14F-4D97-AF65-F5344CB8AC3E}">
        <p14:creationId xmlns:p14="http://schemas.microsoft.com/office/powerpoint/2010/main" val="2220216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with image">
    <p:spTree>
      <p:nvGrpSpPr>
        <p:cNvPr id="1" name=""/>
        <p:cNvGrpSpPr/>
        <p:nvPr/>
      </p:nvGrpSpPr>
      <p:grpSpPr>
        <a:xfrm>
          <a:off x="0" y="0"/>
          <a:ext cx="0" cy="0"/>
          <a:chOff x="0" y="0"/>
          <a:chExt cx="0" cy="0"/>
        </a:xfrm>
      </p:grpSpPr>
      <p:pic>
        <p:nvPicPr>
          <p:cNvPr id="6" name="Picture 22" descr="NTT_logo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9" descr="NTT_Title_Slide_w_Imag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5"/>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GB" altLang="en-US">
              <a:solidFill>
                <a:srgbClr val="000000"/>
              </a:solidFill>
              <a:latin typeface="Calibri" pitchFamily="34" charset="0"/>
            </a:endParaRPr>
          </a:p>
        </p:txBody>
      </p:sp>
      <p:sp>
        <p:nvSpPr>
          <p:cNvPr id="10" name="TextBox 16"/>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t>Copyright © 2012 NTT DATA Corporation</a:t>
            </a:r>
          </a:p>
        </p:txBody>
      </p:sp>
      <p:sp>
        <p:nvSpPr>
          <p:cNvPr id="11" name="Rectangle 14"/>
          <p:cNvSpPr/>
          <p:nvPr/>
        </p:nvSpPr>
        <p:spPr>
          <a:xfrm>
            <a:off x="2740025" y="2914650"/>
            <a:ext cx="7165975" cy="1274763"/>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9" name="Text Placeholder 2"/>
          <p:cNvSpPr>
            <a:spLocks noGrp="1"/>
          </p:cNvSpPr>
          <p:nvPr>
            <p:ph type="body" idx="13"/>
          </p:nvPr>
        </p:nvSpPr>
        <p:spPr>
          <a:xfrm>
            <a:off x="2972230" y="4379540"/>
            <a:ext cx="6637823" cy="1041845"/>
          </a:xfrm>
          <a:prstGeom prst="rect">
            <a:avLst/>
          </a:prstGeom>
        </p:spPr>
        <p:txBody>
          <a:bodyPr anchor="t">
            <a:normAutofit/>
          </a:bodyPr>
          <a:lstStyle>
            <a:lvl1pPr marL="0" marR="0" indent="0" algn="l" defTabSz="457200" rtl="0" eaLnBrk="1" fontAlgn="auto" latinLnBrk="0" hangingPunct="1">
              <a:lnSpc>
                <a:spcPct val="100000"/>
              </a:lnSpc>
              <a:spcBef>
                <a:spcPts val="0"/>
              </a:spcBef>
              <a:spcAft>
                <a:spcPts val="0"/>
              </a:spcAft>
              <a:buClrTx/>
              <a:buSzTx/>
              <a:buFont typeface="Arial"/>
              <a:buNone/>
              <a:tabLst/>
              <a:defRPr sz="16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4"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9"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noProof="0" smtClean="0"/>
              <a:t>Fare clic per modificare stili del testo dello schema</a:t>
            </a:r>
          </a:p>
          <a:p>
            <a:pPr lvl="1"/>
            <a:r>
              <a:rPr lang="it-IT" noProof="0" smtClean="0"/>
              <a:t>Secondo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noProof="0" smtClean="0"/>
              <a:t>Fare clic per modificare lo stile del titolo</a:t>
            </a:r>
            <a:endParaRPr lang="en-GB" noProof="0" dirty="0"/>
          </a:p>
        </p:txBody>
      </p:sp>
    </p:spTree>
    <p:extLst>
      <p:ext uri="{BB962C8B-B14F-4D97-AF65-F5344CB8AC3E}">
        <p14:creationId xmlns:p14="http://schemas.microsoft.com/office/powerpoint/2010/main" val="362284441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5_Title Slide with image">
    <p:spTree>
      <p:nvGrpSpPr>
        <p:cNvPr id="1" name=""/>
        <p:cNvGrpSpPr/>
        <p:nvPr/>
      </p:nvGrpSpPr>
      <p:grpSpPr>
        <a:xfrm>
          <a:off x="0" y="0"/>
          <a:ext cx="0" cy="0"/>
          <a:chOff x="0" y="0"/>
          <a:chExt cx="0" cy="0"/>
        </a:xfrm>
      </p:grpSpPr>
      <p:pic>
        <p:nvPicPr>
          <p:cNvPr id="6" name="Picture 22" descr="NTT_logo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9" descr="NTT_Title_Slide_w_Imag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5"/>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GB" altLang="en-US">
              <a:solidFill>
                <a:srgbClr val="000000"/>
              </a:solidFill>
              <a:latin typeface="Calibri" pitchFamily="34" charset="0"/>
            </a:endParaRPr>
          </a:p>
        </p:txBody>
      </p:sp>
      <p:sp>
        <p:nvSpPr>
          <p:cNvPr id="10" name="TextBox 16"/>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11" name="Rectangle 14"/>
          <p:cNvSpPr/>
          <p:nvPr/>
        </p:nvSpPr>
        <p:spPr>
          <a:xfrm>
            <a:off x="2740025" y="2914650"/>
            <a:ext cx="7165975" cy="1274763"/>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9" name="Text Placeholder 2"/>
          <p:cNvSpPr>
            <a:spLocks noGrp="1"/>
          </p:cNvSpPr>
          <p:nvPr>
            <p:ph type="body" idx="13"/>
          </p:nvPr>
        </p:nvSpPr>
        <p:spPr>
          <a:xfrm>
            <a:off x="2972230" y="4379540"/>
            <a:ext cx="6637823" cy="1041845"/>
          </a:xfrm>
          <a:prstGeom prst="rect">
            <a:avLst/>
          </a:prstGeom>
        </p:spPr>
        <p:txBody>
          <a:bodyPr anchor="t">
            <a:normAutofit/>
          </a:bodyPr>
          <a:lstStyle>
            <a:lvl1pPr marL="0" marR="0" indent="0" algn="l" defTabSz="457200" rtl="0" eaLnBrk="1" fontAlgn="auto" latinLnBrk="0" hangingPunct="1">
              <a:lnSpc>
                <a:spcPct val="100000"/>
              </a:lnSpc>
              <a:spcBef>
                <a:spcPts val="0"/>
              </a:spcBef>
              <a:spcAft>
                <a:spcPts val="0"/>
              </a:spcAft>
              <a:buClrTx/>
              <a:buSzTx/>
              <a:buFont typeface="Arial"/>
              <a:buNone/>
              <a:tabLst/>
              <a:defRPr sz="16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4"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9"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noProof="0" smtClean="0"/>
              <a:t>Fare clic per modificare stili del testo dello schema</a:t>
            </a:r>
          </a:p>
          <a:p>
            <a:pPr lvl="1"/>
            <a:r>
              <a:rPr lang="it-IT" noProof="0" smtClean="0"/>
              <a:t>Secondo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noProof="0" smtClean="0"/>
              <a:t>Fare clic per modificare lo stile del titolo</a:t>
            </a:r>
            <a:endParaRPr lang="en-GB" noProof="0" dirty="0"/>
          </a:p>
        </p:txBody>
      </p:sp>
    </p:spTree>
    <p:extLst>
      <p:ext uri="{BB962C8B-B14F-4D97-AF65-F5344CB8AC3E}">
        <p14:creationId xmlns:p14="http://schemas.microsoft.com/office/powerpoint/2010/main" val="106160073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1_Section Divider Slide">
    <p:spTree>
      <p:nvGrpSpPr>
        <p:cNvPr id="1" name=""/>
        <p:cNvGrpSpPr/>
        <p:nvPr/>
      </p:nvGrpSpPr>
      <p:grpSpPr>
        <a:xfrm>
          <a:off x="0" y="0"/>
          <a:ext cx="0" cy="0"/>
          <a:chOff x="0" y="0"/>
          <a:chExt cx="0" cy="0"/>
        </a:xfrm>
      </p:grpSpPr>
      <p:pic>
        <p:nvPicPr>
          <p:cNvPr id="3" name="Picture 9" descr="NTT_Section_Divide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752600"/>
            <a:ext cx="1654175"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7"/>
          <p:cNvSpPr/>
          <p:nvPr/>
        </p:nvSpPr>
        <p:spPr>
          <a:xfrm>
            <a:off x="0" y="6732588"/>
            <a:ext cx="9906000" cy="127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5" name="TextBox 13"/>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409A1614-DF5F-4A5B-9135-0DA73FD76D8B}" type="slidenum">
              <a:rPr lang="en-US" altLang="it-IT" sz="600">
                <a:solidFill>
                  <a:srgbClr val="000000"/>
                </a:solidFill>
              </a:rPr>
              <a:pPr eaLnBrk="1" hangingPunct="1"/>
              <a:t>‹#›</a:t>
            </a:fld>
            <a:endParaRPr lang="en-US" altLang="it-IT" sz="600">
              <a:solidFill>
                <a:srgbClr val="000000"/>
              </a:solidFill>
            </a:endParaRPr>
          </a:p>
        </p:txBody>
      </p:sp>
      <p:sp>
        <p:nvSpPr>
          <p:cNvPr id="6" name="TextBox 14"/>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7" name="Rectangle 10"/>
          <p:cNvSpPr>
            <a:spLocks noChangeArrowheads="1"/>
          </p:cNvSpPr>
          <p:nvPr/>
        </p:nvSpPr>
        <p:spPr bwMode="auto">
          <a:xfrm>
            <a:off x="1647825" y="1752600"/>
            <a:ext cx="8258175" cy="765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GB" altLang="en-US">
              <a:solidFill>
                <a:srgbClr val="000000"/>
              </a:solidFill>
              <a:latin typeface="Calibri" pitchFamily="34" charset="0"/>
            </a:endParaRPr>
          </a:p>
        </p:txBody>
      </p:sp>
      <p:sp>
        <p:nvSpPr>
          <p:cNvPr id="8" name="Rectangle 11"/>
          <p:cNvSpPr/>
          <p:nvPr/>
        </p:nvSpPr>
        <p:spPr>
          <a:xfrm>
            <a:off x="1647825" y="2517775"/>
            <a:ext cx="8258175" cy="762000"/>
          </a:xfrm>
          <a:prstGeom prst="rect">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16" name="Title 1"/>
          <p:cNvSpPr>
            <a:spLocks noGrp="1"/>
          </p:cNvSpPr>
          <p:nvPr>
            <p:ph type="title"/>
          </p:nvPr>
        </p:nvSpPr>
        <p:spPr>
          <a:xfrm>
            <a:off x="1788584" y="1770432"/>
            <a:ext cx="7821470" cy="729201"/>
          </a:xfrm>
          <a:prstGeom prst="rect">
            <a:avLst/>
          </a:prstGeom>
        </p:spPr>
        <p:txBody>
          <a:bodyPr anchor="ctr" anchorCtr="0">
            <a:normAutofit/>
          </a:bodyPr>
          <a:lstStyle>
            <a:lvl1pPr>
              <a:defRPr>
                <a:solidFill>
                  <a:schemeClr val="bg1"/>
                </a:solidFill>
              </a:defRPr>
            </a:lvl1pPr>
          </a:lstStyle>
          <a:p>
            <a:r>
              <a:rPr lang="it-IT" altLang="ja-JP" noProof="0" smtClean="0"/>
              <a:t>Fare clic per modificare lo stile del titolo</a:t>
            </a:r>
            <a:endParaRPr lang="en-GB" noProof="0"/>
          </a:p>
        </p:txBody>
      </p:sp>
    </p:spTree>
    <p:extLst>
      <p:ext uri="{BB962C8B-B14F-4D97-AF65-F5344CB8AC3E}">
        <p14:creationId xmlns:p14="http://schemas.microsoft.com/office/powerpoint/2010/main" val="34455506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4" name="Rectangle 6"/>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5" name="Rectangle 8"/>
          <p:cNvSpPr/>
          <p:nvPr/>
        </p:nvSpPr>
        <p:spPr>
          <a:xfrm>
            <a:off x="822325" y="6732588"/>
            <a:ext cx="9083675" cy="127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6" name="Rectangle 14"/>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7" name="Picture 15" descr="logo [small].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50250" y="298450"/>
            <a:ext cx="135731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3" descr="NTT_ppt_header_graphic_blu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6"/>
          <p:cNvSpPr txBox="1">
            <a:spLocks noChangeArrowheads="1"/>
          </p:cNvSpPr>
          <p:nvPr/>
        </p:nvSpPr>
        <p:spPr bwMode="auto">
          <a:xfrm>
            <a:off x="9590088" y="6735763"/>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A81B6F9D-BC7E-42B7-97E6-4069927FB6DB}" type="slidenum">
              <a:rPr lang="en-US" altLang="it-IT" sz="600">
                <a:solidFill>
                  <a:srgbClr val="000000"/>
                </a:solidFill>
              </a:rPr>
              <a:pPr eaLnBrk="1" hangingPunct="1"/>
              <a:t>‹#›</a:t>
            </a:fld>
            <a:endParaRPr lang="en-US" altLang="it-IT" sz="600">
              <a:solidFill>
                <a:srgbClr val="000000"/>
              </a:solidFill>
            </a:endParaRPr>
          </a:p>
        </p:txBody>
      </p:sp>
      <p:pic>
        <p:nvPicPr>
          <p:cNvPr id="10" name="Picture 14" descr="colorstrip1.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6735763"/>
            <a:ext cx="831850" cy="12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9"/>
          <p:cNvSpPr txBox="1">
            <a:spLocks noChangeArrowheads="1"/>
          </p:cNvSpPr>
          <p:nvPr/>
        </p:nvSpPr>
        <p:spPr bwMode="auto">
          <a:xfrm>
            <a:off x="831850" y="675798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2011 NTT DATA Corporation</a:t>
            </a:r>
          </a:p>
        </p:txBody>
      </p:sp>
      <p:sp>
        <p:nvSpPr>
          <p:cNvPr id="2" name="Title 1"/>
          <p:cNvSpPr>
            <a:spLocks noGrp="1"/>
          </p:cNvSpPr>
          <p:nvPr>
            <p:ph type="title"/>
          </p:nvPr>
        </p:nvSpPr>
        <p:spPr>
          <a:xfrm>
            <a:off x="792482" y="0"/>
            <a:ext cx="7159837" cy="731520"/>
          </a:xfrm>
          <a:prstGeom prst="rect">
            <a:avLst/>
          </a:prstGeom>
        </p:spPr>
        <p:txBody>
          <a:bodyPr lIns="182880" anchor="ctr">
            <a:normAutofit/>
          </a:bodyPr>
          <a:lstStyle>
            <a:lvl1pPr>
              <a:spcAft>
                <a:spcPts val="0"/>
              </a:spcAft>
              <a:defRPr sz="1800" b="0" i="0" baseline="0">
                <a:latin typeface="Arial"/>
                <a:cs typeface="Arial"/>
              </a:defRPr>
            </a:lvl1pPr>
          </a:lstStyle>
          <a:p>
            <a:r>
              <a:rPr lang="it-IT" smtClean="0"/>
              <a:t>Fare clic per modificare lo stile del titolo</a:t>
            </a:r>
            <a:endParaRPr lang="en-US" dirty="0"/>
          </a:p>
        </p:txBody>
      </p:sp>
      <p:sp>
        <p:nvSpPr>
          <p:cNvPr id="11" name="Content Placeholder 2"/>
          <p:cNvSpPr>
            <a:spLocks noGrp="1"/>
          </p:cNvSpPr>
          <p:nvPr>
            <p:ph idx="1"/>
          </p:nvPr>
        </p:nvSpPr>
        <p:spPr>
          <a:xfrm>
            <a:off x="792565" y="1402640"/>
            <a:ext cx="8746362" cy="4525963"/>
          </a:xfrm>
          <a:prstGeom prst="rect">
            <a:avLst/>
          </a:prstGeom>
        </p:spPr>
        <p:txBody>
          <a:bodyPr lIns="182880"/>
          <a:lstStyle>
            <a:lvl1pPr marL="169863" indent="-169863">
              <a:buNone/>
              <a:defRPr sz="1800" baseline="0"/>
            </a:lvl1pPr>
            <a:lvl2pPr marL="739775" indent="-282575">
              <a:defRPr/>
            </a:lvl2pPr>
            <a:lvl3pPr marL="1090613" indent="-176213">
              <a:defRPr/>
            </a:lvl3pPr>
            <a:lvl4pPr marL="1544638" indent="-173038">
              <a:defRPr/>
            </a:lvl4pPr>
            <a:lvl5pPr marL="2000250" indent="-171450">
              <a:defRPr/>
            </a:lvl5pPr>
          </a:lstStyle>
          <a:p>
            <a:pPr lvl="0"/>
            <a:r>
              <a:rPr lang="it-IT" smtClean="0"/>
              <a:t>Fare clic per modificare stili del testo dello schema</a:t>
            </a:r>
          </a:p>
        </p:txBody>
      </p:sp>
    </p:spTree>
    <p:extLst>
      <p:ext uri="{BB962C8B-B14F-4D97-AF65-F5344CB8AC3E}">
        <p14:creationId xmlns:p14="http://schemas.microsoft.com/office/powerpoint/2010/main" val="362709907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Brand Slide">
    <p:spTree>
      <p:nvGrpSpPr>
        <p:cNvPr id="1" name=""/>
        <p:cNvGrpSpPr/>
        <p:nvPr/>
      </p:nvGrpSpPr>
      <p:grpSpPr>
        <a:xfrm>
          <a:off x="0" y="0"/>
          <a:ext cx="0" cy="0"/>
          <a:chOff x="0" y="0"/>
          <a:chExt cx="0" cy="0"/>
        </a:xfrm>
      </p:grpSpPr>
      <p:sp>
        <p:nvSpPr>
          <p:cNvPr id="3" name="Rectangle 13"/>
          <p:cNvSpPr/>
          <p:nvPr/>
        </p:nvSpPr>
        <p:spPr>
          <a:xfrm>
            <a:off x="0" y="0"/>
            <a:ext cx="2754313" cy="6858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4" name="Picture 7" descr="NTT_Brand_Slid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157413"/>
            <a:ext cx="2754313"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5"/>
          <p:cNvSpPr txBox="1">
            <a:spLocks noChangeArrowheads="1"/>
          </p:cNvSpPr>
          <p:nvPr/>
        </p:nvSpPr>
        <p:spPr bwMode="auto">
          <a:xfrm>
            <a:off x="4127500" y="6751638"/>
            <a:ext cx="5751513" cy="92075"/>
          </a:xfrm>
          <a:prstGeom prst="rect">
            <a:avLst/>
          </a:prstGeom>
          <a:noFill/>
          <a:ln>
            <a:noFill/>
          </a:ln>
          <a:extLst/>
        </p:spPr>
        <p:txBody>
          <a:bodyPr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r>
              <a:rPr lang="en-US" sz="600">
                <a:solidFill>
                  <a:srgbClr val="000000"/>
                </a:solidFill>
              </a:rPr>
              <a:t>This document contains confidential Company information. Do not disclose it to third parties without permission from the Company.</a:t>
            </a:r>
          </a:p>
        </p:txBody>
      </p:sp>
      <p:sp>
        <p:nvSpPr>
          <p:cNvPr id="6" name="TextBox 12"/>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pic>
        <p:nvPicPr>
          <p:cNvPr id="8" name="Picture 9" descr="NTT_BrandMessage_Lockup_Aligned_Right_RGB_111129_jal.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84588" y="2795588"/>
            <a:ext cx="5278437"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8"/>
          <p:cNvSpPr>
            <a:spLocks noGrp="1"/>
          </p:cNvSpPr>
          <p:nvPr>
            <p:ph sz="quarter" idx="17"/>
          </p:nvPr>
        </p:nvSpPr>
        <p:spPr>
          <a:xfrm>
            <a:off x="6376987" y="6457975"/>
            <a:ext cx="3501496" cy="254569"/>
          </a:xfrm>
          <a:prstGeom prst="rect">
            <a:avLst/>
          </a:prstGeom>
        </p:spPr>
        <p:txBody>
          <a:bodyPr vert="horz"/>
          <a:lstStyle>
            <a:lvl1pPr algn="r">
              <a:buNone/>
              <a:defRPr sz="900" baseline="0">
                <a:solidFill>
                  <a:schemeClr val="tx1"/>
                </a:solidFill>
              </a:defRPr>
            </a:lvl1pPr>
            <a:lvl2pPr>
              <a:defRPr sz="900"/>
            </a:lvl2pPr>
            <a:lvl3pPr>
              <a:defRPr sz="900"/>
            </a:lvl3pPr>
            <a:lvl4pPr>
              <a:defRPr sz="900"/>
            </a:lvl4pPr>
            <a:lvl5pPr>
              <a:defRPr sz="900"/>
            </a:lvl5pPr>
          </a:lstStyle>
          <a:p>
            <a:pPr lvl="0"/>
            <a:r>
              <a:rPr lang="it-IT" noProof="0" smtClean="0"/>
              <a:t>Fare clic per modificare stili del testo dello schema</a:t>
            </a:r>
          </a:p>
        </p:txBody>
      </p:sp>
    </p:spTree>
    <p:extLst>
      <p:ext uri="{BB962C8B-B14F-4D97-AF65-F5344CB8AC3E}">
        <p14:creationId xmlns:p14="http://schemas.microsoft.com/office/powerpoint/2010/main" val="53800937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742950" y="2130440"/>
            <a:ext cx="84201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lvl1pPr>
              <a:defRPr kumimoji="1">
                <a:latin typeface="Arial" pitchFamily="34" charset="0"/>
                <a:ea typeface="HGP創英角ｺﾞｼｯｸUB"/>
                <a:cs typeface="HGP創英角ｺﾞｼｯｸUB"/>
              </a:defRPr>
            </a:lvl1pPr>
          </a:lstStyle>
          <a:p>
            <a:fld id="{571CB95B-2687-4607-A10A-82876A53C6AF}" type="datetimeFigureOut">
              <a:rPr lang="it-IT" altLang="it-IT"/>
              <a:pPr/>
              <a:t>02/12/2014</a:t>
            </a:fld>
            <a:endParaRPr lang="it-IT" altLang="it-IT"/>
          </a:p>
        </p:txBody>
      </p:sp>
      <p:sp>
        <p:nvSpPr>
          <p:cNvPr id="5" name="Segnaposto piè di pagina 4"/>
          <p:cNvSpPr>
            <a:spLocks noGrp="1"/>
          </p:cNvSpPr>
          <p:nvPr>
            <p:ph type="ftr" sz="quarter" idx="11"/>
          </p:nvPr>
        </p:nvSpPr>
        <p:spPr/>
        <p:txBody>
          <a:bodyPr/>
          <a:lstStyle>
            <a:lvl1pPr>
              <a:defRPr kumimoji="1">
                <a:latin typeface="Arial" pitchFamily="34" charset="0"/>
                <a:ea typeface="HGP創英角ｺﾞｼｯｸUB"/>
                <a:cs typeface="HGP創英角ｺﾞｼｯｸUB"/>
              </a:defRPr>
            </a:lvl1pPr>
          </a:lstStyle>
          <a:p>
            <a:endParaRPr lang="it-IT" altLang="it-IT"/>
          </a:p>
        </p:txBody>
      </p:sp>
      <p:sp>
        <p:nvSpPr>
          <p:cNvPr id="6" name="Segnaposto numero diapositiva 5"/>
          <p:cNvSpPr>
            <a:spLocks noGrp="1"/>
          </p:cNvSpPr>
          <p:nvPr>
            <p:ph type="sldNum" sz="quarter" idx="12"/>
          </p:nvPr>
        </p:nvSpPr>
        <p:spPr/>
        <p:txBody>
          <a:bodyPr/>
          <a:lstStyle>
            <a:lvl1pPr>
              <a:defRPr kumimoji="1">
                <a:latin typeface="Arial" pitchFamily="34" charset="0"/>
                <a:ea typeface="HGP創英角ｺﾞｼｯｸUB"/>
                <a:cs typeface="HGP創英角ｺﾞｼｯｸUB"/>
              </a:defRPr>
            </a:lvl1pPr>
          </a:lstStyle>
          <a:p>
            <a:fld id="{A1338387-A288-45A2-BCE5-6ABFA135D96E}" type="slidenum">
              <a:rPr lang="it-IT" altLang="it-IT"/>
              <a:pPr/>
              <a:t>‹#›</a:t>
            </a:fld>
            <a:endParaRPr lang="it-IT" altLang="it-IT"/>
          </a:p>
        </p:txBody>
      </p:sp>
    </p:spTree>
    <p:extLst>
      <p:ext uri="{BB962C8B-B14F-4D97-AF65-F5344CB8AC3E}">
        <p14:creationId xmlns:p14="http://schemas.microsoft.com/office/powerpoint/2010/main" val="171126348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lvl1pPr>
              <a:defRPr kumimoji="1">
                <a:latin typeface="Arial" pitchFamily="34" charset="0"/>
                <a:ea typeface="HGP創英角ｺﾞｼｯｸUB"/>
                <a:cs typeface="HGP創英角ｺﾞｼｯｸUB"/>
              </a:defRPr>
            </a:lvl1pPr>
          </a:lstStyle>
          <a:p>
            <a:fld id="{072DF247-CD51-4E45-89B6-82492CCA0408}" type="datetimeFigureOut">
              <a:rPr lang="it-IT" altLang="it-IT"/>
              <a:pPr/>
              <a:t>02/12/2014</a:t>
            </a:fld>
            <a:endParaRPr lang="it-IT" altLang="it-IT"/>
          </a:p>
        </p:txBody>
      </p:sp>
      <p:sp>
        <p:nvSpPr>
          <p:cNvPr id="5" name="Segnaposto piè di pagina 4"/>
          <p:cNvSpPr>
            <a:spLocks noGrp="1"/>
          </p:cNvSpPr>
          <p:nvPr>
            <p:ph type="ftr" sz="quarter" idx="11"/>
          </p:nvPr>
        </p:nvSpPr>
        <p:spPr/>
        <p:txBody>
          <a:bodyPr/>
          <a:lstStyle>
            <a:lvl1pPr>
              <a:defRPr kumimoji="1">
                <a:latin typeface="Arial" pitchFamily="34" charset="0"/>
                <a:ea typeface="HGP創英角ｺﾞｼｯｸUB"/>
                <a:cs typeface="HGP創英角ｺﾞｼｯｸUB"/>
              </a:defRPr>
            </a:lvl1pPr>
          </a:lstStyle>
          <a:p>
            <a:endParaRPr lang="it-IT" altLang="it-IT"/>
          </a:p>
        </p:txBody>
      </p:sp>
      <p:sp>
        <p:nvSpPr>
          <p:cNvPr id="6" name="Segnaposto numero diapositiva 5"/>
          <p:cNvSpPr>
            <a:spLocks noGrp="1"/>
          </p:cNvSpPr>
          <p:nvPr>
            <p:ph type="sldNum" sz="quarter" idx="12"/>
          </p:nvPr>
        </p:nvSpPr>
        <p:spPr/>
        <p:txBody>
          <a:bodyPr/>
          <a:lstStyle>
            <a:lvl1pPr>
              <a:defRPr kumimoji="1">
                <a:latin typeface="Arial" pitchFamily="34" charset="0"/>
                <a:ea typeface="HGP創英角ｺﾞｼｯｸUB"/>
                <a:cs typeface="HGP創英角ｺﾞｼｯｸUB"/>
              </a:defRPr>
            </a:lvl1pPr>
          </a:lstStyle>
          <a:p>
            <a:fld id="{098ABFD8-C72C-42A9-A347-EDE4900B8E3A}" type="slidenum">
              <a:rPr lang="it-IT" altLang="it-IT"/>
              <a:pPr/>
              <a:t>‹#›</a:t>
            </a:fld>
            <a:endParaRPr lang="it-IT" altLang="it-IT"/>
          </a:p>
        </p:txBody>
      </p:sp>
    </p:spTree>
    <p:extLst>
      <p:ext uri="{BB962C8B-B14F-4D97-AF65-F5344CB8AC3E}">
        <p14:creationId xmlns:p14="http://schemas.microsoft.com/office/powerpoint/2010/main" val="145699573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82506" y="4406915"/>
            <a:ext cx="84201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lvl1pPr>
              <a:defRPr kumimoji="1">
                <a:latin typeface="Arial" pitchFamily="34" charset="0"/>
                <a:ea typeface="HGP創英角ｺﾞｼｯｸUB"/>
                <a:cs typeface="HGP創英角ｺﾞｼｯｸUB"/>
              </a:defRPr>
            </a:lvl1pPr>
          </a:lstStyle>
          <a:p>
            <a:fld id="{66CA12E8-31C4-48D0-86FC-1E080836BD55}" type="datetimeFigureOut">
              <a:rPr lang="it-IT" altLang="it-IT"/>
              <a:pPr/>
              <a:t>02/12/2014</a:t>
            </a:fld>
            <a:endParaRPr lang="it-IT" altLang="it-IT"/>
          </a:p>
        </p:txBody>
      </p:sp>
      <p:sp>
        <p:nvSpPr>
          <p:cNvPr id="5" name="Segnaposto piè di pagina 4"/>
          <p:cNvSpPr>
            <a:spLocks noGrp="1"/>
          </p:cNvSpPr>
          <p:nvPr>
            <p:ph type="ftr" sz="quarter" idx="11"/>
          </p:nvPr>
        </p:nvSpPr>
        <p:spPr/>
        <p:txBody>
          <a:bodyPr/>
          <a:lstStyle>
            <a:lvl1pPr>
              <a:defRPr kumimoji="1">
                <a:latin typeface="Arial" pitchFamily="34" charset="0"/>
                <a:ea typeface="HGP創英角ｺﾞｼｯｸUB"/>
                <a:cs typeface="HGP創英角ｺﾞｼｯｸUB"/>
              </a:defRPr>
            </a:lvl1pPr>
          </a:lstStyle>
          <a:p>
            <a:endParaRPr lang="it-IT" altLang="it-IT"/>
          </a:p>
        </p:txBody>
      </p:sp>
      <p:sp>
        <p:nvSpPr>
          <p:cNvPr id="6" name="Segnaposto numero diapositiva 5"/>
          <p:cNvSpPr>
            <a:spLocks noGrp="1"/>
          </p:cNvSpPr>
          <p:nvPr>
            <p:ph type="sldNum" sz="quarter" idx="12"/>
          </p:nvPr>
        </p:nvSpPr>
        <p:spPr/>
        <p:txBody>
          <a:bodyPr/>
          <a:lstStyle>
            <a:lvl1pPr>
              <a:defRPr kumimoji="1">
                <a:latin typeface="Arial" pitchFamily="34" charset="0"/>
                <a:ea typeface="HGP創英角ｺﾞｼｯｸUB"/>
                <a:cs typeface="HGP創英角ｺﾞｼｯｸUB"/>
              </a:defRPr>
            </a:lvl1pPr>
          </a:lstStyle>
          <a:p>
            <a:fld id="{F1A5FBA4-8308-4452-8097-49E2CD790A4F}" type="slidenum">
              <a:rPr lang="it-IT" altLang="it-IT"/>
              <a:pPr/>
              <a:t>‹#›</a:t>
            </a:fld>
            <a:endParaRPr lang="it-IT" altLang="it-IT"/>
          </a:p>
        </p:txBody>
      </p:sp>
    </p:spTree>
    <p:extLst>
      <p:ext uri="{BB962C8B-B14F-4D97-AF65-F5344CB8AC3E}">
        <p14:creationId xmlns:p14="http://schemas.microsoft.com/office/powerpoint/2010/main" val="51217487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95300" y="1600206"/>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5035550" y="1600206"/>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lvl1pPr>
              <a:defRPr kumimoji="1">
                <a:latin typeface="Arial" pitchFamily="34" charset="0"/>
                <a:ea typeface="HGP創英角ｺﾞｼｯｸUB"/>
                <a:cs typeface="HGP創英角ｺﾞｼｯｸUB"/>
              </a:defRPr>
            </a:lvl1pPr>
          </a:lstStyle>
          <a:p>
            <a:fld id="{F47ED0D0-B0BD-4441-A4DF-DAAFBE6C789C}" type="datetimeFigureOut">
              <a:rPr lang="it-IT" altLang="it-IT"/>
              <a:pPr/>
              <a:t>02/12/2014</a:t>
            </a:fld>
            <a:endParaRPr lang="it-IT" altLang="it-IT"/>
          </a:p>
        </p:txBody>
      </p:sp>
      <p:sp>
        <p:nvSpPr>
          <p:cNvPr id="6" name="Segnaposto piè di pagina 5"/>
          <p:cNvSpPr>
            <a:spLocks noGrp="1"/>
          </p:cNvSpPr>
          <p:nvPr>
            <p:ph type="ftr" sz="quarter" idx="11"/>
          </p:nvPr>
        </p:nvSpPr>
        <p:spPr/>
        <p:txBody>
          <a:bodyPr/>
          <a:lstStyle>
            <a:lvl1pPr>
              <a:defRPr kumimoji="1">
                <a:latin typeface="Arial" pitchFamily="34" charset="0"/>
                <a:ea typeface="HGP創英角ｺﾞｼｯｸUB"/>
                <a:cs typeface="HGP創英角ｺﾞｼｯｸUB"/>
              </a:defRPr>
            </a:lvl1pPr>
          </a:lstStyle>
          <a:p>
            <a:endParaRPr lang="it-IT" altLang="it-IT"/>
          </a:p>
        </p:txBody>
      </p:sp>
      <p:sp>
        <p:nvSpPr>
          <p:cNvPr id="7" name="Segnaposto numero diapositiva 6"/>
          <p:cNvSpPr>
            <a:spLocks noGrp="1"/>
          </p:cNvSpPr>
          <p:nvPr>
            <p:ph type="sldNum" sz="quarter" idx="12"/>
          </p:nvPr>
        </p:nvSpPr>
        <p:spPr/>
        <p:txBody>
          <a:bodyPr/>
          <a:lstStyle>
            <a:lvl1pPr>
              <a:defRPr kumimoji="1">
                <a:latin typeface="Arial" pitchFamily="34" charset="0"/>
                <a:ea typeface="HGP創英角ｺﾞｼｯｸUB"/>
                <a:cs typeface="HGP創英角ｺﾞｼｯｸUB"/>
              </a:defRPr>
            </a:lvl1pPr>
          </a:lstStyle>
          <a:p>
            <a:fld id="{6E4EEDC9-DC53-4B99-8DB8-5EDB1E5FD24E}" type="slidenum">
              <a:rPr lang="it-IT" altLang="it-IT"/>
              <a:pPr/>
              <a:t>‹#›</a:t>
            </a:fld>
            <a:endParaRPr lang="it-IT" altLang="it-IT"/>
          </a:p>
        </p:txBody>
      </p:sp>
    </p:spTree>
    <p:extLst>
      <p:ext uri="{BB962C8B-B14F-4D97-AF65-F5344CB8AC3E}">
        <p14:creationId xmlns:p14="http://schemas.microsoft.com/office/powerpoint/2010/main" val="409170763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5032115"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5032115"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lvl1pPr>
              <a:defRPr kumimoji="1">
                <a:latin typeface="Arial" pitchFamily="34" charset="0"/>
                <a:ea typeface="HGP創英角ｺﾞｼｯｸUB"/>
                <a:cs typeface="HGP創英角ｺﾞｼｯｸUB"/>
              </a:defRPr>
            </a:lvl1pPr>
          </a:lstStyle>
          <a:p>
            <a:fld id="{027BC128-A97E-413A-A1D5-9AA37468C151}" type="datetimeFigureOut">
              <a:rPr lang="it-IT" altLang="it-IT"/>
              <a:pPr/>
              <a:t>02/12/2014</a:t>
            </a:fld>
            <a:endParaRPr lang="it-IT" altLang="it-IT"/>
          </a:p>
        </p:txBody>
      </p:sp>
      <p:sp>
        <p:nvSpPr>
          <p:cNvPr id="8" name="Segnaposto piè di pagina 7"/>
          <p:cNvSpPr>
            <a:spLocks noGrp="1"/>
          </p:cNvSpPr>
          <p:nvPr>
            <p:ph type="ftr" sz="quarter" idx="11"/>
          </p:nvPr>
        </p:nvSpPr>
        <p:spPr/>
        <p:txBody>
          <a:bodyPr/>
          <a:lstStyle>
            <a:lvl1pPr>
              <a:defRPr kumimoji="1">
                <a:latin typeface="Arial" pitchFamily="34" charset="0"/>
                <a:ea typeface="HGP創英角ｺﾞｼｯｸUB"/>
                <a:cs typeface="HGP創英角ｺﾞｼｯｸUB"/>
              </a:defRPr>
            </a:lvl1pPr>
          </a:lstStyle>
          <a:p>
            <a:endParaRPr lang="it-IT" altLang="it-IT"/>
          </a:p>
        </p:txBody>
      </p:sp>
      <p:sp>
        <p:nvSpPr>
          <p:cNvPr id="9" name="Segnaposto numero diapositiva 8"/>
          <p:cNvSpPr>
            <a:spLocks noGrp="1"/>
          </p:cNvSpPr>
          <p:nvPr>
            <p:ph type="sldNum" sz="quarter" idx="12"/>
          </p:nvPr>
        </p:nvSpPr>
        <p:spPr/>
        <p:txBody>
          <a:bodyPr/>
          <a:lstStyle>
            <a:lvl1pPr>
              <a:defRPr kumimoji="1">
                <a:latin typeface="Arial" pitchFamily="34" charset="0"/>
                <a:ea typeface="HGP創英角ｺﾞｼｯｸUB"/>
                <a:cs typeface="HGP創英角ｺﾞｼｯｸUB"/>
              </a:defRPr>
            </a:lvl1pPr>
          </a:lstStyle>
          <a:p>
            <a:fld id="{EB82663E-09B5-429E-BE37-048E667B5F4D}" type="slidenum">
              <a:rPr lang="it-IT" altLang="it-IT"/>
              <a:pPr/>
              <a:t>‹#›</a:t>
            </a:fld>
            <a:endParaRPr lang="it-IT" altLang="it-IT"/>
          </a:p>
        </p:txBody>
      </p:sp>
    </p:spTree>
    <p:extLst>
      <p:ext uri="{BB962C8B-B14F-4D97-AF65-F5344CB8AC3E}">
        <p14:creationId xmlns:p14="http://schemas.microsoft.com/office/powerpoint/2010/main" val="175907955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lvl1pPr>
              <a:defRPr kumimoji="1">
                <a:latin typeface="Arial" pitchFamily="34" charset="0"/>
                <a:ea typeface="HGP創英角ｺﾞｼｯｸUB"/>
                <a:cs typeface="HGP創英角ｺﾞｼｯｸUB"/>
              </a:defRPr>
            </a:lvl1pPr>
          </a:lstStyle>
          <a:p>
            <a:fld id="{E3558258-6480-4437-BAB2-1F386028D0F0}" type="datetimeFigureOut">
              <a:rPr lang="it-IT" altLang="it-IT"/>
              <a:pPr/>
              <a:t>02/12/2014</a:t>
            </a:fld>
            <a:endParaRPr lang="it-IT" altLang="it-IT"/>
          </a:p>
        </p:txBody>
      </p:sp>
      <p:sp>
        <p:nvSpPr>
          <p:cNvPr id="4" name="Segnaposto piè di pagina 3"/>
          <p:cNvSpPr>
            <a:spLocks noGrp="1"/>
          </p:cNvSpPr>
          <p:nvPr>
            <p:ph type="ftr" sz="quarter" idx="11"/>
          </p:nvPr>
        </p:nvSpPr>
        <p:spPr/>
        <p:txBody>
          <a:bodyPr/>
          <a:lstStyle>
            <a:lvl1pPr>
              <a:defRPr kumimoji="1">
                <a:latin typeface="Arial" pitchFamily="34" charset="0"/>
                <a:ea typeface="HGP創英角ｺﾞｼｯｸUB"/>
                <a:cs typeface="HGP創英角ｺﾞｼｯｸUB"/>
              </a:defRPr>
            </a:lvl1pPr>
          </a:lstStyle>
          <a:p>
            <a:endParaRPr lang="it-IT" altLang="it-IT"/>
          </a:p>
        </p:txBody>
      </p:sp>
      <p:sp>
        <p:nvSpPr>
          <p:cNvPr id="5" name="Segnaposto numero diapositiva 4"/>
          <p:cNvSpPr>
            <a:spLocks noGrp="1"/>
          </p:cNvSpPr>
          <p:nvPr>
            <p:ph type="sldNum" sz="quarter" idx="12"/>
          </p:nvPr>
        </p:nvSpPr>
        <p:spPr/>
        <p:txBody>
          <a:bodyPr/>
          <a:lstStyle>
            <a:lvl1pPr>
              <a:defRPr kumimoji="1">
                <a:latin typeface="Arial" pitchFamily="34" charset="0"/>
                <a:ea typeface="HGP創英角ｺﾞｼｯｸUB"/>
                <a:cs typeface="HGP創英角ｺﾞｼｯｸUB"/>
              </a:defRPr>
            </a:lvl1pPr>
          </a:lstStyle>
          <a:p>
            <a:fld id="{B0CDBA32-7C04-422E-800F-0E1E1EFD97D5}" type="slidenum">
              <a:rPr lang="it-IT" altLang="it-IT"/>
              <a:pPr/>
              <a:t>‹#›</a:t>
            </a:fld>
            <a:endParaRPr lang="it-IT" altLang="it-IT"/>
          </a:p>
        </p:txBody>
      </p:sp>
    </p:spTree>
    <p:extLst>
      <p:ext uri="{BB962C8B-B14F-4D97-AF65-F5344CB8AC3E}">
        <p14:creationId xmlns:p14="http://schemas.microsoft.com/office/powerpoint/2010/main" val="140217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Section Divider Slide">
    <p:spTree>
      <p:nvGrpSpPr>
        <p:cNvPr id="1" name=""/>
        <p:cNvGrpSpPr/>
        <p:nvPr/>
      </p:nvGrpSpPr>
      <p:grpSpPr>
        <a:xfrm>
          <a:off x="0" y="0"/>
          <a:ext cx="0" cy="0"/>
          <a:chOff x="0" y="0"/>
          <a:chExt cx="0" cy="0"/>
        </a:xfrm>
      </p:grpSpPr>
      <p:pic>
        <p:nvPicPr>
          <p:cNvPr id="3" name="Picture 9" descr="NTT_Section_Divide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752600"/>
            <a:ext cx="1654175"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7"/>
          <p:cNvSpPr/>
          <p:nvPr/>
        </p:nvSpPr>
        <p:spPr>
          <a:xfrm>
            <a:off x="0" y="6732588"/>
            <a:ext cx="9906000" cy="127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5" name="TextBox 13"/>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9561FB5D-9A01-4210-9B0F-8FA1A5BE97E9}" type="slidenum">
              <a:rPr lang="en-US" altLang="it-IT" sz="600"/>
              <a:pPr eaLnBrk="1" hangingPunct="1"/>
              <a:t>‹#›</a:t>
            </a:fld>
            <a:endParaRPr lang="en-US" altLang="it-IT" sz="600"/>
          </a:p>
        </p:txBody>
      </p:sp>
      <p:sp>
        <p:nvSpPr>
          <p:cNvPr id="6" name="TextBox 14"/>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t>Copyright © 2012 NTT DATA Corporation</a:t>
            </a:r>
          </a:p>
        </p:txBody>
      </p:sp>
      <p:sp>
        <p:nvSpPr>
          <p:cNvPr id="7" name="Rectangle 10"/>
          <p:cNvSpPr>
            <a:spLocks noChangeArrowheads="1"/>
          </p:cNvSpPr>
          <p:nvPr/>
        </p:nvSpPr>
        <p:spPr bwMode="auto">
          <a:xfrm>
            <a:off x="1647825" y="1752600"/>
            <a:ext cx="8258175" cy="765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GB" altLang="en-US">
              <a:solidFill>
                <a:srgbClr val="000000"/>
              </a:solidFill>
              <a:latin typeface="Calibri" pitchFamily="34" charset="0"/>
            </a:endParaRPr>
          </a:p>
        </p:txBody>
      </p:sp>
      <p:sp>
        <p:nvSpPr>
          <p:cNvPr id="8" name="Rectangle 11"/>
          <p:cNvSpPr/>
          <p:nvPr/>
        </p:nvSpPr>
        <p:spPr>
          <a:xfrm>
            <a:off x="1647825" y="2517775"/>
            <a:ext cx="8258175" cy="762000"/>
          </a:xfrm>
          <a:prstGeom prst="rect">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16" name="Title 1"/>
          <p:cNvSpPr>
            <a:spLocks noGrp="1"/>
          </p:cNvSpPr>
          <p:nvPr>
            <p:ph type="title"/>
          </p:nvPr>
        </p:nvSpPr>
        <p:spPr>
          <a:xfrm>
            <a:off x="1788584" y="1770432"/>
            <a:ext cx="7821470" cy="729201"/>
          </a:xfrm>
          <a:prstGeom prst="rect">
            <a:avLst/>
          </a:prstGeom>
        </p:spPr>
        <p:txBody>
          <a:bodyPr anchor="ctr" anchorCtr="0">
            <a:normAutofit/>
          </a:bodyPr>
          <a:lstStyle>
            <a:lvl1pPr>
              <a:defRPr>
                <a:solidFill>
                  <a:schemeClr val="bg1"/>
                </a:solidFill>
              </a:defRPr>
            </a:lvl1pPr>
          </a:lstStyle>
          <a:p>
            <a:r>
              <a:rPr lang="it-IT" altLang="ja-JP" noProof="0" smtClean="0"/>
              <a:t>Fare clic per modificare lo stile del titolo</a:t>
            </a:r>
            <a:endParaRPr lang="en-GB" noProof="0"/>
          </a:p>
        </p:txBody>
      </p:sp>
    </p:spTree>
    <p:extLst>
      <p:ext uri="{BB962C8B-B14F-4D97-AF65-F5344CB8AC3E}">
        <p14:creationId xmlns:p14="http://schemas.microsoft.com/office/powerpoint/2010/main" val="176915991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lvl1pPr>
              <a:defRPr kumimoji="1">
                <a:latin typeface="Arial" pitchFamily="34" charset="0"/>
                <a:ea typeface="HGP創英角ｺﾞｼｯｸUB"/>
                <a:cs typeface="HGP創英角ｺﾞｼｯｸUB"/>
              </a:defRPr>
            </a:lvl1pPr>
          </a:lstStyle>
          <a:p>
            <a:fld id="{2C492309-E49B-4847-9850-2257A942D12D}" type="datetimeFigureOut">
              <a:rPr lang="it-IT" altLang="it-IT"/>
              <a:pPr/>
              <a:t>02/12/2014</a:t>
            </a:fld>
            <a:endParaRPr lang="it-IT" altLang="it-IT"/>
          </a:p>
        </p:txBody>
      </p:sp>
      <p:sp>
        <p:nvSpPr>
          <p:cNvPr id="3" name="Segnaposto piè di pagina 2"/>
          <p:cNvSpPr>
            <a:spLocks noGrp="1"/>
          </p:cNvSpPr>
          <p:nvPr>
            <p:ph type="ftr" sz="quarter" idx="11"/>
          </p:nvPr>
        </p:nvSpPr>
        <p:spPr/>
        <p:txBody>
          <a:bodyPr/>
          <a:lstStyle>
            <a:lvl1pPr>
              <a:defRPr kumimoji="1">
                <a:latin typeface="Arial" pitchFamily="34" charset="0"/>
                <a:ea typeface="HGP創英角ｺﾞｼｯｸUB"/>
                <a:cs typeface="HGP創英角ｺﾞｼｯｸUB"/>
              </a:defRPr>
            </a:lvl1pPr>
          </a:lstStyle>
          <a:p>
            <a:endParaRPr lang="it-IT" altLang="it-IT"/>
          </a:p>
        </p:txBody>
      </p:sp>
      <p:sp>
        <p:nvSpPr>
          <p:cNvPr id="4" name="Segnaposto numero diapositiva 3"/>
          <p:cNvSpPr>
            <a:spLocks noGrp="1"/>
          </p:cNvSpPr>
          <p:nvPr>
            <p:ph type="sldNum" sz="quarter" idx="12"/>
          </p:nvPr>
        </p:nvSpPr>
        <p:spPr/>
        <p:txBody>
          <a:bodyPr/>
          <a:lstStyle>
            <a:lvl1pPr>
              <a:defRPr kumimoji="1">
                <a:latin typeface="Arial" pitchFamily="34" charset="0"/>
                <a:ea typeface="HGP創英角ｺﾞｼｯｸUB"/>
                <a:cs typeface="HGP創英角ｺﾞｼｯｸUB"/>
              </a:defRPr>
            </a:lvl1pPr>
          </a:lstStyle>
          <a:p>
            <a:fld id="{A0288C03-808E-406A-9299-D5A9FA3CF706}" type="slidenum">
              <a:rPr lang="it-IT" altLang="it-IT"/>
              <a:pPr/>
              <a:t>‹#›</a:t>
            </a:fld>
            <a:endParaRPr lang="it-IT" altLang="it-IT"/>
          </a:p>
        </p:txBody>
      </p:sp>
    </p:spTree>
    <p:extLst>
      <p:ext uri="{BB962C8B-B14F-4D97-AF65-F5344CB8AC3E}">
        <p14:creationId xmlns:p14="http://schemas.microsoft.com/office/powerpoint/2010/main" val="118828064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95300" y="273050"/>
            <a:ext cx="3259006"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872972" y="273065"/>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95300" y="1435103"/>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lvl1pPr>
              <a:defRPr kumimoji="1">
                <a:latin typeface="Arial" pitchFamily="34" charset="0"/>
                <a:ea typeface="HGP創英角ｺﾞｼｯｸUB"/>
                <a:cs typeface="HGP創英角ｺﾞｼｯｸUB"/>
              </a:defRPr>
            </a:lvl1pPr>
          </a:lstStyle>
          <a:p>
            <a:fld id="{42765D1B-51BF-4609-99C1-759C727ABFDA}" type="datetimeFigureOut">
              <a:rPr lang="it-IT" altLang="it-IT"/>
              <a:pPr/>
              <a:t>02/12/2014</a:t>
            </a:fld>
            <a:endParaRPr lang="it-IT" altLang="it-IT"/>
          </a:p>
        </p:txBody>
      </p:sp>
      <p:sp>
        <p:nvSpPr>
          <p:cNvPr id="6" name="Segnaposto piè di pagina 5"/>
          <p:cNvSpPr>
            <a:spLocks noGrp="1"/>
          </p:cNvSpPr>
          <p:nvPr>
            <p:ph type="ftr" sz="quarter" idx="11"/>
          </p:nvPr>
        </p:nvSpPr>
        <p:spPr/>
        <p:txBody>
          <a:bodyPr/>
          <a:lstStyle>
            <a:lvl1pPr>
              <a:defRPr kumimoji="1">
                <a:latin typeface="Arial" pitchFamily="34" charset="0"/>
                <a:ea typeface="HGP創英角ｺﾞｼｯｸUB"/>
                <a:cs typeface="HGP創英角ｺﾞｼｯｸUB"/>
              </a:defRPr>
            </a:lvl1pPr>
          </a:lstStyle>
          <a:p>
            <a:endParaRPr lang="it-IT" altLang="it-IT"/>
          </a:p>
        </p:txBody>
      </p:sp>
      <p:sp>
        <p:nvSpPr>
          <p:cNvPr id="7" name="Segnaposto numero diapositiva 6"/>
          <p:cNvSpPr>
            <a:spLocks noGrp="1"/>
          </p:cNvSpPr>
          <p:nvPr>
            <p:ph type="sldNum" sz="quarter" idx="12"/>
          </p:nvPr>
        </p:nvSpPr>
        <p:spPr/>
        <p:txBody>
          <a:bodyPr/>
          <a:lstStyle>
            <a:lvl1pPr>
              <a:defRPr kumimoji="1">
                <a:latin typeface="Arial" pitchFamily="34" charset="0"/>
                <a:ea typeface="HGP創英角ｺﾞｼｯｸUB"/>
                <a:cs typeface="HGP創英角ｺﾞｼｯｸUB"/>
              </a:defRPr>
            </a:lvl1pPr>
          </a:lstStyle>
          <a:p>
            <a:fld id="{5B26ADEE-564B-4FBE-92BA-A3C8644A2576}" type="slidenum">
              <a:rPr lang="it-IT" altLang="it-IT"/>
              <a:pPr/>
              <a:t>‹#›</a:t>
            </a:fld>
            <a:endParaRPr lang="it-IT" altLang="it-IT"/>
          </a:p>
        </p:txBody>
      </p:sp>
    </p:spTree>
    <p:extLst>
      <p:ext uri="{BB962C8B-B14F-4D97-AF65-F5344CB8AC3E}">
        <p14:creationId xmlns:p14="http://schemas.microsoft.com/office/powerpoint/2010/main" val="76350358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941645" y="4800600"/>
            <a:ext cx="59436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941645" y="612775"/>
            <a:ext cx="59436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t-IT" noProof="0"/>
          </a:p>
        </p:txBody>
      </p:sp>
      <p:sp>
        <p:nvSpPr>
          <p:cNvPr id="4" name="Segnaposto testo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lvl1pPr>
              <a:defRPr kumimoji="1">
                <a:latin typeface="Arial" pitchFamily="34" charset="0"/>
                <a:ea typeface="HGP創英角ｺﾞｼｯｸUB"/>
                <a:cs typeface="HGP創英角ｺﾞｼｯｸUB"/>
              </a:defRPr>
            </a:lvl1pPr>
          </a:lstStyle>
          <a:p>
            <a:fld id="{9B502267-1207-4FB4-AC80-DD5CC8AB1E1B}" type="datetimeFigureOut">
              <a:rPr lang="it-IT" altLang="it-IT"/>
              <a:pPr/>
              <a:t>02/12/2014</a:t>
            </a:fld>
            <a:endParaRPr lang="it-IT" altLang="it-IT"/>
          </a:p>
        </p:txBody>
      </p:sp>
      <p:sp>
        <p:nvSpPr>
          <p:cNvPr id="6" name="Segnaposto piè di pagina 5"/>
          <p:cNvSpPr>
            <a:spLocks noGrp="1"/>
          </p:cNvSpPr>
          <p:nvPr>
            <p:ph type="ftr" sz="quarter" idx="11"/>
          </p:nvPr>
        </p:nvSpPr>
        <p:spPr/>
        <p:txBody>
          <a:bodyPr/>
          <a:lstStyle>
            <a:lvl1pPr>
              <a:defRPr kumimoji="1">
                <a:latin typeface="Arial" pitchFamily="34" charset="0"/>
                <a:ea typeface="HGP創英角ｺﾞｼｯｸUB"/>
                <a:cs typeface="HGP創英角ｺﾞｼｯｸUB"/>
              </a:defRPr>
            </a:lvl1pPr>
          </a:lstStyle>
          <a:p>
            <a:endParaRPr lang="it-IT" altLang="it-IT"/>
          </a:p>
        </p:txBody>
      </p:sp>
      <p:sp>
        <p:nvSpPr>
          <p:cNvPr id="7" name="Segnaposto numero diapositiva 6"/>
          <p:cNvSpPr>
            <a:spLocks noGrp="1"/>
          </p:cNvSpPr>
          <p:nvPr>
            <p:ph type="sldNum" sz="quarter" idx="12"/>
          </p:nvPr>
        </p:nvSpPr>
        <p:spPr/>
        <p:txBody>
          <a:bodyPr/>
          <a:lstStyle>
            <a:lvl1pPr>
              <a:defRPr kumimoji="1">
                <a:latin typeface="Arial" pitchFamily="34" charset="0"/>
                <a:ea typeface="HGP創英角ｺﾞｼｯｸUB"/>
                <a:cs typeface="HGP創英角ｺﾞｼｯｸUB"/>
              </a:defRPr>
            </a:lvl1pPr>
          </a:lstStyle>
          <a:p>
            <a:fld id="{0F787759-A8CB-4026-908A-B5E1C45573D0}" type="slidenum">
              <a:rPr lang="it-IT" altLang="it-IT"/>
              <a:pPr/>
              <a:t>‹#›</a:t>
            </a:fld>
            <a:endParaRPr lang="it-IT" altLang="it-IT"/>
          </a:p>
        </p:txBody>
      </p:sp>
    </p:spTree>
    <p:extLst>
      <p:ext uri="{BB962C8B-B14F-4D97-AF65-F5344CB8AC3E}">
        <p14:creationId xmlns:p14="http://schemas.microsoft.com/office/powerpoint/2010/main" val="131086584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lvl1pPr>
              <a:defRPr kumimoji="1">
                <a:latin typeface="Arial" pitchFamily="34" charset="0"/>
                <a:ea typeface="HGP創英角ｺﾞｼｯｸUB"/>
                <a:cs typeface="HGP創英角ｺﾞｼｯｸUB"/>
              </a:defRPr>
            </a:lvl1pPr>
          </a:lstStyle>
          <a:p>
            <a:fld id="{1443C649-04E9-42CF-B1B2-D870CEE4970F}" type="datetimeFigureOut">
              <a:rPr lang="it-IT" altLang="it-IT"/>
              <a:pPr/>
              <a:t>02/12/2014</a:t>
            </a:fld>
            <a:endParaRPr lang="it-IT" altLang="it-IT"/>
          </a:p>
        </p:txBody>
      </p:sp>
      <p:sp>
        <p:nvSpPr>
          <p:cNvPr id="5" name="Segnaposto piè di pagina 4"/>
          <p:cNvSpPr>
            <a:spLocks noGrp="1"/>
          </p:cNvSpPr>
          <p:nvPr>
            <p:ph type="ftr" sz="quarter" idx="11"/>
          </p:nvPr>
        </p:nvSpPr>
        <p:spPr/>
        <p:txBody>
          <a:bodyPr/>
          <a:lstStyle>
            <a:lvl1pPr>
              <a:defRPr kumimoji="1">
                <a:latin typeface="Arial" pitchFamily="34" charset="0"/>
                <a:ea typeface="HGP創英角ｺﾞｼｯｸUB"/>
                <a:cs typeface="HGP創英角ｺﾞｼｯｸUB"/>
              </a:defRPr>
            </a:lvl1pPr>
          </a:lstStyle>
          <a:p>
            <a:endParaRPr lang="it-IT" altLang="it-IT"/>
          </a:p>
        </p:txBody>
      </p:sp>
      <p:sp>
        <p:nvSpPr>
          <p:cNvPr id="6" name="Segnaposto numero diapositiva 5"/>
          <p:cNvSpPr>
            <a:spLocks noGrp="1"/>
          </p:cNvSpPr>
          <p:nvPr>
            <p:ph type="sldNum" sz="quarter" idx="12"/>
          </p:nvPr>
        </p:nvSpPr>
        <p:spPr/>
        <p:txBody>
          <a:bodyPr/>
          <a:lstStyle>
            <a:lvl1pPr>
              <a:defRPr kumimoji="1">
                <a:latin typeface="Arial" pitchFamily="34" charset="0"/>
                <a:ea typeface="HGP創英角ｺﾞｼｯｸUB"/>
                <a:cs typeface="HGP創英角ｺﾞｼｯｸUB"/>
              </a:defRPr>
            </a:lvl1pPr>
          </a:lstStyle>
          <a:p>
            <a:fld id="{85460785-60B2-4072-92D7-4364CCF45599}" type="slidenum">
              <a:rPr lang="it-IT" altLang="it-IT"/>
              <a:pPr/>
              <a:t>‹#›</a:t>
            </a:fld>
            <a:endParaRPr lang="it-IT" altLang="it-IT"/>
          </a:p>
        </p:txBody>
      </p:sp>
    </p:spTree>
    <p:extLst>
      <p:ext uri="{BB962C8B-B14F-4D97-AF65-F5344CB8AC3E}">
        <p14:creationId xmlns:p14="http://schemas.microsoft.com/office/powerpoint/2010/main" val="62960724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7181850" y="274653"/>
            <a:ext cx="2228850" cy="585152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95300" y="274653"/>
            <a:ext cx="652145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lvl1pPr>
              <a:defRPr kumimoji="1">
                <a:latin typeface="Arial" pitchFamily="34" charset="0"/>
                <a:ea typeface="HGP創英角ｺﾞｼｯｸUB"/>
                <a:cs typeface="HGP創英角ｺﾞｼｯｸUB"/>
              </a:defRPr>
            </a:lvl1pPr>
          </a:lstStyle>
          <a:p>
            <a:fld id="{772EF60D-BE3C-449D-A2A0-D1C94EB4FDBD}" type="datetimeFigureOut">
              <a:rPr lang="it-IT" altLang="it-IT"/>
              <a:pPr/>
              <a:t>02/12/2014</a:t>
            </a:fld>
            <a:endParaRPr lang="it-IT" altLang="it-IT"/>
          </a:p>
        </p:txBody>
      </p:sp>
      <p:sp>
        <p:nvSpPr>
          <p:cNvPr id="5" name="Segnaposto piè di pagina 4"/>
          <p:cNvSpPr>
            <a:spLocks noGrp="1"/>
          </p:cNvSpPr>
          <p:nvPr>
            <p:ph type="ftr" sz="quarter" idx="11"/>
          </p:nvPr>
        </p:nvSpPr>
        <p:spPr/>
        <p:txBody>
          <a:bodyPr/>
          <a:lstStyle>
            <a:lvl1pPr>
              <a:defRPr kumimoji="1">
                <a:latin typeface="Arial" pitchFamily="34" charset="0"/>
                <a:ea typeface="HGP創英角ｺﾞｼｯｸUB"/>
                <a:cs typeface="HGP創英角ｺﾞｼｯｸUB"/>
              </a:defRPr>
            </a:lvl1pPr>
          </a:lstStyle>
          <a:p>
            <a:endParaRPr lang="it-IT" altLang="it-IT"/>
          </a:p>
        </p:txBody>
      </p:sp>
      <p:sp>
        <p:nvSpPr>
          <p:cNvPr id="6" name="Segnaposto numero diapositiva 5"/>
          <p:cNvSpPr>
            <a:spLocks noGrp="1"/>
          </p:cNvSpPr>
          <p:nvPr>
            <p:ph type="sldNum" sz="quarter" idx="12"/>
          </p:nvPr>
        </p:nvSpPr>
        <p:spPr/>
        <p:txBody>
          <a:bodyPr/>
          <a:lstStyle>
            <a:lvl1pPr>
              <a:defRPr kumimoji="1">
                <a:latin typeface="Arial" pitchFamily="34" charset="0"/>
                <a:ea typeface="HGP創英角ｺﾞｼｯｸUB"/>
                <a:cs typeface="HGP創英角ｺﾞｼｯｸUB"/>
              </a:defRPr>
            </a:lvl1pPr>
          </a:lstStyle>
          <a:p>
            <a:fld id="{AA3E8B67-F258-4228-8CB2-CAE2BE7E9517}" type="slidenum">
              <a:rPr lang="it-IT" altLang="it-IT"/>
              <a:pPr/>
              <a:t>‹#›</a:t>
            </a:fld>
            <a:endParaRPr lang="it-IT" altLang="it-IT"/>
          </a:p>
        </p:txBody>
      </p:sp>
    </p:spTree>
    <p:extLst>
      <p:ext uri="{BB962C8B-B14F-4D97-AF65-F5344CB8AC3E}">
        <p14:creationId xmlns:p14="http://schemas.microsoft.com/office/powerpoint/2010/main" val="37277264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4_Title Slide with image">
    <p:spTree>
      <p:nvGrpSpPr>
        <p:cNvPr id="1" name=""/>
        <p:cNvGrpSpPr/>
        <p:nvPr/>
      </p:nvGrpSpPr>
      <p:grpSpPr>
        <a:xfrm>
          <a:off x="0" y="0"/>
          <a:ext cx="0" cy="0"/>
          <a:chOff x="0" y="0"/>
          <a:chExt cx="0" cy="0"/>
        </a:xfrm>
      </p:grpSpPr>
      <p:pic>
        <p:nvPicPr>
          <p:cNvPr id="7" name="Picture 22" descr="NTT_logo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9" descr="NTT_Title_Slide_w_Imag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5"/>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GB" altLang="en-US">
              <a:solidFill>
                <a:srgbClr val="000000"/>
              </a:solidFill>
              <a:latin typeface="Calibri" pitchFamily="34" charset="0"/>
            </a:endParaRPr>
          </a:p>
        </p:txBody>
      </p:sp>
      <p:sp>
        <p:nvSpPr>
          <p:cNvPr id="11" name="Rectangle 18"/>
          <p:cNvSpPr/>
          <p:nvPr/>
        </p:nvSpPr>
        <p:spPr>
          <a:xfrm>
            <a:off x="2740025" y="4763"/>
            <a:ext cx="7165975" cy="2949575"/>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13" name="TextBox 16"/>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auto" hangingPunct="1">
              <a:spcBef>
                <a:spcPts val="0"/>
              </a:spcBef>
              <a:spcAft>
                <a:spcPts val="0"/>
              </a:spcAft>
              <a:defRPr/>
            </a:pPr>
            <a:r>
              <a:rPr lang="en-US" sz="600">
                <a:solidFill>
                  <a:prstClr val="black"/>
                </a:solidFill>
              </a:rPr>
              <a:t>Copyright © 2012 NTT DATA Corporation</a:t>
            </a:r>
          </a:p>
        </p:txBody>
      </p:sp>
      <p:sp>
        <p:nvSpPr>
          <p:cNvPr id="15" name="Rectangle 11"/>
          <p:cNvSpPr/>
          <p:nvPr/>
        </p:nvSpPr>
        <p:spPr>
          <a:xfrm>
            <a:off x="2740025" y="2917825"/>
            <a:ext cx="7165975" cy="12731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9" name="Text Placeholder 2"/>
          <p:cNvSpPr>
            <a:spLocks noGrp="1"/>
          </p:cNvSpPr>
          <p:nvPr>
            <p:ph type="body" idx="13"/>
          </p:nvPr>
        </p:nvSpPr>
        <p:spPr>
          <a:xfrm>
            <a:off x="2972230" y="4379536"/>
            <a:ext cx="6637823" cy="1041845"/>
          </a:xfrm>
          <a:prstGeom prst="rect">
            <a:avLst/>
          </a:prstGeom>
        </p:spPr>
        <p:txBody>
          <a:bodyPr>
            <a:normAutofit/>
          </a:bodyPr>
          <a:lstStyle>
            <a:lvl1pPr marL="0" marR="0" indent="0" algn="l" defTabSz="457200" rtl="0" eaLnBrk="1" fontAlgn="auto" latinLnBrk="0" hangingPunct="1">
              <a:lnSpc>
                <a:spcPct val="100000"/>
              </a:lnSpc>
              <a:spcBef>
                <a:spcPts val="0"/>
              </a:spcBef>
              <a:spcAft>
                <a:spcPts val="0"/>
              </a:spcAft>
              <a:buClrTx/>
              <a:buSzTx/>
              <a:buFont typeface="Arial"/>
              <a:buNone/>
              <a:tabLst/>
              <a:defRPr sz="16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4" name="Content Placeholder 23"/>
          <p:cNvSpPr>
            <a:spLocks noGrp="1"/>
          </p:cNvSpPr>
          <p:nvPr>
            <p:ph sz="quarter" idx="15"/>
          </p:nvPr>
        </p:nvSpPr>
        <p:spPr>
          <a:xfrm>
            <a:off x="7994783" y="88731"/>
            <a:ext cx="1816100" cy="546100"/>
          </a:xfrm>
          <a:prstGeom prst="rect">
            <a:avLst/>
          </a:prstGeom>
          <a:ln w="3175">
            <a:solidFill>
              <a:schemeClr val="tx1"/>
            </a:solidFill>
          </a:ln>
        </p:spPr>
        <p:txBody>
          <a:bodyPr/>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9" name="Content Placeholder 28"/>
          <p:cNvSpPr>
            <a:spLocks noGrp="1"/>
          </p:cNvSpPr>
          <p:nvPr>
            <p:ph sz="quarter" idx="17"/>
          </p:nvPr>
        </p:nvSpPr>
        <p:spPr>
          <a:xfrm>
            <a:off x="6309387" y="652232"/>
            <a:ext cx="3501496" cy="431969"/>
          </a:xfrm>
          <a:prstGeom prst="rect">
            <a:avLst/>
          </a:prstGeom>
        </p:spPr>
        <p:txBody>
          <a:bodyPr/>
          <a:lstStyle>
            <a:lvl1pPr>
              <a:buNone/>
              <a:defRPr sz="900" baseline="0">
                <a:solidFill>
                  <a:srgbClr val="FF0000"/>
                </a:solidFill>
              </a:defRPr>
            </a:lvl1pPr>
            <a:lvl2pPr>
              <a:defRPr sz="900"/>
            </a:lvl2pPr>
            <a:lvl3pPr>
              <a:defRPr sz="900"/>
            </a:lvl3pPr>
            <a:lvl4pPr>
              <a:defRPr sz="900"/>
            </a:lvl4pPr>
            <a:lvl5pPr>
              <a:defRPr sz="900"/>
            </a:lvl5pPr>
          </a:lstStyle>
          <a:p>
            <a:pPr lvl="0"/>
            <a:r>
              <a:rPr lang="it-IT" noProof="0" smtClean="0"/>
              <a:t>Fare clic per modificare stili del testo dello schema</a:t>
            </a:r>
          </a:p>
          <a:p>
            <a:pPr lvl="1"/>
            <a:r>
              <a:rPr lang="it-IT" noProof="0" smtClean="0"/>
              <a:t>Secondo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noProof="0" smtClean="0"/>
              <a:t>Fare clic per modificare lo stile del titolo</a:t>
            </a:r>
            <a:endParaRPr lang="en-GB" noProof="0" dirty="0"/>
          </a:p>
        </p:txBody>
      </p:sp>
      <p:sp>
        <p:nvSpPr>
          <p:cNvPr id="12" name="Text Placeholder 18"/>
          <p:cNvSpPr>
            <a:spLocks noGrp="1"/>
          </p:cNvSpPr>
          <p:nvPr>
            <p:ph type="body" sz="quarter" idx="10"/>
          </p:nvPr>
        </p:nvSpPr>
        <p:spPr>
          <a:xfrm>
            <a:off x="272480" y="188640"/>
            <a:ext cx="2016224" cy="731838"/>
          </a:xfrm>
          <a:prstGeom prst="rect">
            <a:avLst/>
          </a:prstGeom>
        </p:spPr>
        <p:txBody>
          <a:bodyPr lIns="182880" rIns="182880" anchor="ctr"/>
          <a:lstStyle>
            <a:lvl1pPr>
              <a:buNone/>
              <a:defRPr sz="1600">
                <a:solidFill>
                  <a:schemeClr val="tx2"/>
                </a:solidFill>
              </a:defRPr>
            </a:lvl1pPr>
          </a:lstStyle>
          <a:p>
            <a:pPr lvl="0"/>
            <a:r>
              <a:rPr lang="it-IT" noProof="0" smtClean="0"/>
              <a:t>Fare clic per modificare stili del testo dello schema</a:t>
            </a:r>
          </a:p>
        </p:txBody>
      </p:sp>
    </p:spTree>
    <p:extLst>
      <p:ext uri="{BB962C8B-B14F-4D97-AF65-F5344CB8AC3E}">
        <p14:creationId xmlns:p14="http://schemas.microsoft.com/office/powerpoint/2010/main" val="129874688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4_Title Slide with image">
    <p:spTree>
      <p:nvGrpSpPr>
        <p:cNvPr id="1" name=""/>
        <p:cNvGrpSpPr/>
        <p:nvPr/>
      </p:nvGrpSpPr>
      <p:grpSpPr>
        <a:xfrm>
          <a:off x="0" y="0"/>
          <a:ext cx="0" cy="0"/>
          <a:chOff x="0" y="0"/>
          <a:chExt cx="0" cy="0"/>
        </a:xfrm>
      </p:grpSpPr>
      <p:pic>
        <p:nvPicPr>
          <p:cNvPr id="7" name="Picture 22" descr="NTT_logo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9" descr="NTT_Title_Slide_w_Imag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5"/>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1" name="Rectangle 18"/>
          <p:cNvSpPr/>
          <p:nvPr/>
        </p:nvSpPr>
        <p:spPr>
          <a:xfrm>
            <a:off x="2740025" y="4763"/>
            <a:ext cx="7165975" cy="2949575"/>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2" name="TextBox 16"/>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 </a:t>
            </a:r>
          </a:p>
        </p:txBody>
      </p:sp>
      <p:sp>
        <p:nvSpPr>
          <p:cNvPr id="13" name="Rectangle 14"/>
          <p:cNvSpPr/>
          <p:nvPr/>
        </p:nvSpPr>
        <p:spPr>
          <a:xfrm>
            <a:off x="2740025" y="2919413"/>
            <a:ext cx="7165975" cy="126523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9" name="Text Placeholder 2"/>
          <p:cNvSpPr>
            <a:spLocks noGrp="1"/>
          </p:cNvSpPr>
          <p:nvPr>
            <p:ph type="body" idx="13"/>
          </p:nvPr>
        </p:nvSpPr>
        <p:spPr>
          <a:xfrm>
            <a:off x="2972230" y="4379538"/>
            <a:ext cx="6637823" cy="1041845"/>
          </a:xfrm>
          <a:prstGeom prst="rect">
            <a:avLst/>
          </a:prstGeom>
        </p:spPr>
        <p:txBody>
          <a:bodyPr anchor="t">
            <a:normAutofit/>
          </a:bodyPr>
          <a:lstStyle>
            <a:lvl1pPr marL="0" indent="0">
              <a:spcBef>
                <a:spcPts val="0"/>
              </a:spcBef>
              <a:buNone/>
              <a:defRPr sz="1600" baseline="0">
                <a:solidFill>
                  <a:schemeClr val="tx2"/>
                </a:solidFill>
              </a:defRPr>
            </a:lvl1pPr>
            <a:lvl2pPr marL="457200" indent="0">
              <a:buNone/>
              <a:defRPr sz="1400">
                <a:solidFill>
                  <a:schemeClr val="accent1"/>
                </a:solidFill>
              </a:defRPr>
            </a:lvl2pPr>
            <a:lvl3pPr marL="914400" indent="0">
              <a:buNone/>
              <a:defRPr sz="1400">
                <a:solidFill>
                  <a:schemeClr val="accent1"/>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a:p>
            <a:pPr lvl="1"/>
            <a:r>
              <a:rPr lang="it-IT" smtClean="0"/>
              <a:t>Secondo livello</a:t>
            </a:r>
          </a:p>
          <a:p>
            <a:pPr lvl="2"/>
            <a:r>
              <a:rPr lang="it-IT" smtClean="0"/>
              <a:t>Terzo livello</a:t>
            </a:r>
          </a:p>
        </p:txBody>
      </p:sp>
      <p:sp>
        <p:nvSpPr>
          <p:cNvPr id="18" name="Text Placeholder 2"/>
          <p:cNvSpPr>
            <a:spLocks noGrp="1"/>
          </p:cNvSpPr>
          <p:nvPr>
            <p:ph type="body" idx="14"/>
          </p:nvPr>
        </p:nvSpPr>
        <p:spPr>
          <a:xfrm>
            <a:off x="261844" y="217114"/>
            <a:ext cx="2296935" cy="1041845"/>
          </a:xfrm>
          <a:prstGeom prst="rect">
            <a:avLst/>
          </a:prstGeom>
        </p:spPr>
        <p:txBody>
          <a:bodyPr anchor="t">
            <a:normAutofit/>
          </a:bodyPr>
          <a:lstStyle>
            <a:lvl1pPr marL="0" indent="0">
              <a:buNone/>
              <a:defRPr sz="14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24"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smtClean="0"/>
              <a:t>Fare clic per modificare stili del testo dello schema</a:t>
            </a:r>
          </a:p>
          <a:p>
            <a:pPr lvl="1"/>
            <a:r>
              <a:rPr lang="it-IT" smtClean="0"/>
              <a:t>Secondo livello</a:t>
            </a:r>
          </a:p>
          <a:p>
            <a:pPr lvl="2"/>
            <a:r>
              <a:rPr lang="it-IT" smtClean="0"/>
              <a:t>Terzo livello</a:t>
            </a:r>
          </a:p>
        </p:txBody>
      </p:sp>
      <p:sp>
        <p:nvSpPr>
          <p:cNvPr id="29"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smtClean="0"/>
              <a:t>Fare clic per modificare stili del testo dello schema</a:t>
            </a:r>
          </a:p>
          <a:p>
            <a:pPr lvl="1"/>
            <a:r>
              <a:rPr lang="it-IT" smtClean="0"/>
              <a:t>Secondo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smtClean="0"/>
              <a:t>Fare clic per modificare lo stile del titolo</a:t>
            </a:r>
            <a:endParaRPr lang="en-US" dirty="0"/>
          </a:p>
        </p:txBody>
      </p:sp>
    </p:spTree>
    <p:extLst>
      <p:ext uri="{BB962C8B-B14F-4D97-AF65-F5344CB8AC3E}">
        <p14:creationId xmlns:p14="http://schemas.microsoft.com/office/powerpoint/2010/main" val="386780584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6_Title Slide with image">
    <p:spTree>
      <p:nvGrpSpPr>
        <p:cNvPr id="1" name=""/>
        <p:cNvGrpSpPr/>
        <p:nvPr/>
      </p:nvGrpSpPr>
      <p:grpSpPr>
        <a:xfrm>
          <a:off x="0" y="0"/>
          <a:ext cx="0" cy="0"/>
          <a:chOff x="0" y="0"/>
          <a:chExt cx="0" cy="0"/>
        </a:xfrm>
      </p:grpSpPr>
      <p:pic>
        <p:nvPicPr>
          <p:cNvPr id="7" name="Picture 17" descr="NTT_Title_Slide_w_Imag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1"/>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0" name="Rectangle 22"/>
          <p:cNvSpPr/>
          <p:nvPr/>
        </p:nvSpPr>
        <p:spPr>
          <a:xfrm>
            <a:off x="2740025" y="2914650"/>
            <a:ext cx="7165975" cy="127476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11" name="Picture 18" descr="NTT_logo_RGB.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5"/>
          <p:cNvSpPr txBox="1">
            <a:spLocks noChangeArrowheads="1"/>
          </p:cNvSpPr>
          <p:nvPr/>
        </p:nvSpPr>
        <p:spPr bwMode="auto">
          <a:xfrm>
            <a:off x="2178050" y="1892300"/>
            <a:ext cx="184150" cy="307975"/>
          </a:xfrm>
          <a:prstGeom prst="rect">
            <a:avLst/>
          </a:prstGeom>
          <a:noFill/>
          <a:ln>
            <a:noFill/>
          </a:ln>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kumimoji="1" lang="en-US" altLang="it-IT" sz="1400">
              <a:solidFill>
                <a:srgbClr val="FF0000"/>
              </a:solidFill>
              <a:ea typeface="HGP創英角ｺﾞｼｯｸUB"/>
              <a:cs typeface="HGP創英角ｺﾞｼｯｸUB"/>
            </a:endParaRPr>
          </a:p>
        </p:txBody>
      </p:sp>
      <p:sp>
        <p:nvSpPr>
          <p:cNvPr id="13" name="TextBox 20"/>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9" name="Text Placeholder 2"/>
          <p:cNvSpPr>
            <a:spLocks noGrp="1"/>
          </p:cNvSpPr>
          <p:nvPr>
            <p:ph type="body" idx="13"/>
          </p:nvPr>
        </p:nvSpPr>
        <p:spPr>
          <a:xfrm>
            <a:off x="2972230" y="4379538"/>
            <a:ext cx="6637823" cy="1041845"/>
          </a:xfrm>
          <a:prstGeom prst="rect">
            <a:avLst/>
          </a:prstGeom>
        </p:spPr>
        <p:txBody>
          <a:bodyPr anchor="t">
            <a:normAutofit/>
          </a:bodyPr>
          <a:lstStyle>
            <a:lvl1pPr marL="0" indent="0">
              <a:spcBef>
                <a:spcPts val="0"/>
              </a:spcBef>
              <a:buNone/>
              <a:defRPr sz="1600" baseline="0">
                <a:solidFill>
                  <a:schemeClr val="tx2"/>
                </a:solidFill>
              </a:defRPr>
            </a:lvl1pPr>
            <a:lvl2pPr marL="457200" indent="0">
              <a:buNone/>
              <a:defRPr sz="1400">
                <a:solidFill>
                  <a:schemeClr val="accent1"/>
                </a:solidFill>
              </a:defRPr>
            </a:lvl2pPr>
            <a:lvl3pPr marL="914400" indent="0">
              <a:buNone/>
              <a:defRPr sz="1400">
                <a:solidFill>
                  <a:schemeClr val="accent1"/>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a:p>
            <a:pPr lvl="1"/>
            <a:r>
              <a:rPr lang="it-IT" smtClean="0"/>
              <a:t>Secondo livello</a:t>
            </a:r>
          </a:p>
          <a:p>
            <a:pPr lvl="2"/>
            <a:r>
              <a:rPr lang="it-IT" smtClean="0"/>
              <a:t>Terzo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smtClean="0"/>
              <a:t>Fare clic per modificare lo stile del titolo</a:t>
            </a:r>
            <a:endParaRPr lang="en-US" dirty="0"/>
          </a:p>
        </p:txBody>
      </p:sp>
      <p:sp>
        <p:nvSpPr>
          <p:cNvPr id="27"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smtClean="0"/>
              <a:t>Fare clic per modificare stili del testo dello schema</a:t>
            </a:r>
          </a:p>
          <a:p>
            <a:pPr lvl="1"/>
            <a:r>
              <a:rPr lang="it-IT" smtClean="0"/>
              <a:t>Secondo livello</a:t>
            </a:r>
          </a:p>
          <a:p>
            <a:pPr lvl="2"/>
            <a:r>
              <a:rPr lang="it-IT" smtClean="0"/>
              <a:t>Terzo livello</a:t>
            </a:r>
          </a:p>
        </p:txBody>
      </p:sp>
      <p:sp>
        <p:nvSpPr>
          <p:cNvPr id="28"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smtClean="0"/>
              <a:t>Fare clic per modificare stili del testo dello schema</a:t>
            </a:r>
          </a:p>
          <a:p>
            <a:pPr lvl="1"/>
            <a:r>
              <a:rPr lang="it-IT" smtClean="0"/>
              <a:t>Secondo livello</a:t>
            </a:r>
          </a:p>
        </p:txBody>
      </p:sp>
      <p:sp>
        <p:nvSpPr>
          <p:cNvPr id="31" name="Text Placeholder 2"/>
          <p:cNvSpPr>
            <a:spLocks noGrp="1"/>
          </p:cNvSpPr>
          <p:nvPr>
            <p:ph type="body" idx="14"/>
          </p:nvPr>
        </p:nvSpPr>
        <p:spPr>
          <a:xfrm>
            <a:off x="261844" y="217114"/>
            <a:ext cx="2296935" cy="1041845"/>
          </a:xfrm>
          <a:prstGeom prst="rect">
            <a:avLst/>
          </a:prstGeom>
        </p:spPr>
        <p:txBody>
          <a:bodyPr anchor="t">
            <a:normAutofit/>
          </a:bodyPr>
          <a:lstStyle>
            <a:lvl1pPr marL="0" indent="0">
              <a:buNone/>
              <a:defRPr sz="14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Tree>
    <p:extLst>
      <p:ext uri="{BB962C8B-B14F-4D97-AF65-F5344CB8AC3E}">
        <p14:creationId xmlns:p14="http://schemas.microsoft.com/office/powerpoint/2010/main" val="110431193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Horizontal Layout + Graphic">
    <p:spTree>
      <p:nvGrpSpPr>
        <p:cNvPr id="1" name=""/>
        <p:cNvGrpSpPr/>
        <p:nvPr/>
      </p:nvGrpSpPr>
      <p:grpSpPr>
        <a:xfrm>
          <a:off x="0" y="0"/>
          <a:ext cx="0" cy="0"/>
          <a:chOff x="0" y="0"/>
          <a:chExt cx="0" cy="0"/>
        </a:xfrm>
      </p:grpSpPr>
      <p:sp>
        <p:nvSpPr>
          <p:cNvPr id="4"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5"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7"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13"/>
          <p:cNvGrpSpPr>
            <a:grpSpLocks/>
          </p:cNvGrpSpPr>
          <p:nvPr/>
        </p:nvGrpSpPr>
        <p:grpSpPr bwMode="auto">
          <a:xfrm>
            <a:off x="0" y="6732588"/>
            <a:ext cx="9906000" cy="131762"/>
            <a:chOff x="0" y="6731877"/>
            <a:chExt cx="9144001" cy="132052"/>
          </a:xfrm>
        </p:grpSpPr>
        <p:sp>
          <p:nvSpPr>
            <p:cNvPr id="9"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0" name="Group 103"/>
            <p:cNvGrpSpPr>
              <a:grpSpLocks/>
            </p:cNvGrpSpPr>
            <p:nvPr/>
          </p:nvGrpSpPr>
          <p:grpSpPr bwMode="auto">
            <a:xfrm>
              <a:off x="0" y="6731877"/>
              <a:ext cx="735623" cy="132052"/>
              <a:chOff x="0" y="6296155"/>
              <a:chExt cx="735623" cy="132052"/>
            </a:xfrm>
          </p:grpSpPr>
          <p:sp>
            <p:nvSpPr>
              <p:cNvPr id="11"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2"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3"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5"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6"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7"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18"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3B18217F-99EB-43C6-A3C9-816259B1383C}"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2" name="Content Placeholder 30"/>
          <p:cNvSpPr>
            <a:spLocks noGrp="1"/>
          </p:cNvSpPr>
          <p:nvPr>
            <p:ph sz="quarter" idx="11"/>
          </p:nvPr>
        </p:nvSpPr>
        <p:spPr>
          <a:xfrm>
            <a:off x="788999" y="1373193"/>
            <a:ext cx="8721725" cy="4579937"/>
          </a:xfrm>
          <a:prstGeom prst="rect">
            <a:avLst/>
          </a:prstGeom>
        </p:spPr>
        <p:txBody>
          <a:bodyPr vert="horz"/>
          <a:lstStyle>
            <a:lvl1pPr>
              <a:spcBef>
                <a:spcPts val="0"/>
              </a:spcBef>
              <a:spcAft>
                <a:spcPts val="600"/>
              </a:spcAft>
              <a:buNone/>
              <a:defRPr kumimoji="1" lang="en-US" altLang="ja-JP" sz="1400" kern="1200" dirty="0" smtClean="0">
                <a:solidFill>
                  <a:schemeClr val="tx1"/>
                </a:solidFill>
                <a:latin typeface="Arial" pitchFamily="34" charset="0"/>
                <a:ea typeface="HGP創英角ｺﾞｼｯｸUB" pitchFamily="50" charset="-128"/>
                <a:cs typeface="Arial" pitchFamily="34" charset="0"/>
              </a:defRPr>
            </a:lvl1pPr>
            <a:lvl2pPr>
              <a:spcBef>
                <a:spcPts val="0"/>
              </a:spcBef>
              <a:spcAft>
                <a:spcPts val="600"/>
              </a:spcAft>
              <a:buFont typeface="Arial"/>
              <a:buChar char="•"/>
              <a:defRPr kumimoji="1" lang="en-US" altLang="ja-JP" sz="1400" kern="1200" dirty="0" smtClean="0">
                <a:solidFill>
                  <a:schemeClr val="tx1"/>
                </a:solidFill>
                <a:latin typeface="Arial" pitchFamily="34" charset="0"/>
                <a:ea typeface="HGP創英角ｺﾞｼｯｸUB" pitchFamily="50" charset="-128"/>
                <a:cs typeface="Arial" pitchFamily="34" charset="0"/>
              </a:defRPr>
            </a:lvl2pPr>
            <a:lvl3pPr>
              <a:spcBef>
                <a:spcPts val="0"/>
              </a:spcBef>
              <a:spcAft>
                <a:spcPts val="600"/>
              </a:spcAft>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81726923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Horizontal Layout Text Only">
    <p:spTree>
      <p:nvGrpSpPr>
        <p:cNvPr id="1" name=""/>
        <p:cNvGrpSpPr/>
        <p:nvPr/>
      </p:nvGrpSpPr>
      <p:grpSpPr>
        <a:xfrm>
          <a:off x="0" y="0"/>
          <a:ext cx="0" cy="0"/>
          <a:chOff x="0" y="0"/>
          <a:chExt cx="0" cy="0"/>
        </a:xfrm>
      </p:grpSpPr>
      <p:sp>
        <p:nvSpPr>
          <p:cNvPr id="4"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5"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7"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13"/>
          <p:cNvGrpSpPr>
            <a:grpSpLocks/>
          </p:cNvGrpSpPr>
          <p:nvPr/>
        </p:nvGrpSpPr>
        <p:grpSpPr bwMode="auto">
          <a:xfrm>
            <a:off x="0" y="6732588"/>
            <a:ext cx="9906000" cy="131762"/>
            <a:chOff x="0" y="6731877"/>
            <a:chExt cx="9144001" cy="132052"/>
          </a:xfrm>
        </p:grpSpPr>
        <p:sp>
          <p:nvSpPr>
            <p:cNvPr id="9"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0" name="Group 103"/>
            <p:cNvGrpSpPr>
              <a:grpSpLocks/>
            </p:cNvGrpSpPr>
            <p:nvPr/>
          </p:nvGrpSpPr>
          <p:grpSpPr bwMode="auto">
            <a:xfrm>
              <a:off x="0" y="6731877"/>
              <a:ext cx="735623" cy="132052"/>
              <a:chOff x="0" y="6296155"/>
              <a:chExt cx="735623" cy="132052"/>
            </a:xfrm>
          </p:grpSpPr>
          <p:sp>
            <p:nvSpPr>
              <p:cNvPr id="11"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2"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3"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5"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6"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7"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18"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3BEC1A1C-951E-47AD-A8B4-82CE56FFAC90}"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1" name="Content Placeholder 30"/>
          <p:cNvSpPr>
            <a:spLocks noGrp="1"/>
          </p:cNvSpPr>
          <p:nvPr>
            <p:ph sz="quarter" idx="11"/>
          </p:nvPr>
        </p:nvSpPr>
        <p:spPr>
          <a:xfrm>
            <a:off x="788991" y="1373194"/>
            <a:ext cx="8323262" cy="4960937"/>
          </a:xfrm>
          <a:prstGeom prst="rect">
            <a:avLst/>
          </a:prstGeom>
        </p:spPr>
        <p:txBody>
          <a:bodyPr vert="horz"/>
          <a:lstStyle>
            <a:lvl1pPr marL="266700" indent="-266700">
              <a:spcBef>
                <a:spcPts val="0"/>
              </a:spcBef>
              <a:spcAft>
                <a:spcPts val="600"/>
              </a:spcAft>
              <a:buClr>
                <a:schemeClr val="accent1"/>
              </a:buClr>
              <a:buSzPct val="80000"/>
              <a:buFont typeface="Arial" pitchFamily="34" charset="0"/>
              <a:buChar char="►"/>
              <a:defRPr sz="1800"/>
            </a:lvl1pPr>
            <a:lvl2pPr>
              <a:spcBef>
                <a:spcPts val="0"/>
              </a:spcBef>
              <a:spcAft>
                <a:spcPts val="600"/>
              </a:spcAft>
              <a:buFont typeface="Arial"/>
              <a:buChar char="•"/>
              <a:defRPr sz="1800"/>
            </a:lvl2pPr>
            <a:lvl3pPr>
              <a:spcBef>
                <a:spcPts val="0"/>
              </a:spcBef>
              <a:spcAft>
                <a:spcPts val="600"/>
              </a:spcAft>
              <a:defRPr sz="1800"/>
            </a:lvl3pPr>
            <a:lvl4pPr>
              <a:spcBef>
                <a:spcPts val="0"/>
              </a:spcBef>
              <a:spcAft>
                <a:spcPts val="600"/>
              </a:spcAft>
              <a:buClr>
                <a:schemeClr val="accent5"/>
              </a:buClr>
              <a:buSzPct val="80000"/>
              <a:buFont typeface="Wingdings" charset="2"/>
              <a:buChar char="§"/>
              <a:defRPr sz="1600"/>
            </a:lvl4pPr>
            <a:lvl5pPr>
              <a:spcBef>
                <a:spcPts val="0"/>
              </a:spcBef>
              <a:spcAft>
                <a:spcPts val="600"/>
              </a:spcAft>
              <a:buClr>
                <a:schemeClr val="accent5"/>
              </a:buClr>
              <a:buSzPct val="80000"/>
              <a:buFont typeface="Wingdings" charset="2"/>
              <a:buChar char="§"/>
              <a:defRPr sz="16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3034065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4" name="Rectangle 6"/>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5" name="Rectangle 8"/>
          <p:cNvSpPr/>
          <p:nvPr/>
        </p:nvSpPr>
        <p:spPr>
          <a:xfrm>
            <a:off x="822325" y="6732588"/>
            <a:ext cx="9083675" cy="127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6" name="Rectangle 14"/>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7" name="Picture 15" descr="logo [small].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50250" y="298450"/>
            <a:ext cx="135731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3" descr="NTT_ppt_header_graphic_blu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6"/>
          <p:cNvSpPr txBox="1">
            <a:spLocks noChangeArrowheads="1"/>
          </p:cNvSpPr>
          <p:nvPr/>
        </p:nvSpPr>
        <p:spPr bwMode="auto">
          <a:xfrm>
            <a:off x="9590088" y="6735763"/>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F2985DD5-10F1-48BC-82E1-7635246C48DD}" type="slidenum">
              <a:rPr lang="en-US" altLang="it-IT" sz="600"/>
              <a:pPr eaLnBrk="1" hangingPunct="1"/>
              <a:t>‹#›</a:t>
            </a:fld>
            <a:endParaRPr lang="en-US" altLang="it-IT" sz="600"/>
          </a:p>
        </p:txBody>
      </p:sp>
      <p:pic>
        <p:nvPicPr>
          <p:cNvPr id="10" name="Picture 14" descr="colorstrip1.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6735763"/>
            <a:ext cx="831850" cy="12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9"/>
          <p:cNvSpPr txBox="1">
            <a:spLocks noChangeArrowheads="1"/>
          </p:cNvSpPr>
          <p:nvPr/>
        </p:nvSpPr>
        <p:spPr bwMode="auto">
          <a:xfrm>
            <a:off x="831850" y="675798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t>Copyright © 2011 NTT DATA Corporation</a:t>
            </a:r>
          </a:p>
        </p:txBody>
      </p:sp>
      <p:sp>
        <p:nvSpPr>
          <p:cNvPr id="2" name="Title 1"/>
          <p:cNvSpPr>
            <a:spLocks noGrp="1"/>
          </p:cNvSpPr>
          <p:nvPr>
            <p:ph type="title"/>
          </p:nvPr>
        </p:nvSpPr>
        <p:spPr>
          <a:xfrm>
            <a:off x="792482" y="0"/>
            <a:ext cx="7159837" cy="731520"/>
          </a:xfrm>
          <a:prstGeom prst="rect">
            <a:avLst/>
          </a:prstGeom>
        </p:spPr>
        <p:txBody>
          <a:bodyPr lIns="182880" anchor="ctr">
            <a:normAutofit/>
          </a:bodyPr>
          <a:lstStyle>
            <a:lvl1pPr>
              <a:spcAft>
                <a:spcPts val="0"/>
              </a:spcAft>
              <a:defRPr sz="1800" b="0" i="0" baseline="0">
                <a:latin typeface="Arial"/>
                <a:cs typeface="Arial"/>
              </a:defRPr>
            </a:lvl1pPr>
          </a:lstStyle>
          <a:p>
            <a:r>
              <a:rPr lang="it-IT" smtClean="0"/>
              <a:t>Fare clic per modificare lo stile del titolo</a:t>
            </a:r>
            <a:endParaRPr lang="en-US" dirty="0"/>
          </a:p>
        </p:txBody>
      </p:sp>
      <p:sp>
        <p:nvSpPr>
          <p:cNvPr id="11" name="Content Placeholder 2"/>
          <p:cNvSpPr>
            <a:spLocks noGrp="1"/>
          </p:cNvSpPr>
          <p:nvPr>
            <p:ph idx="1"/>
          </p:nvPr>
        </p:nvSpPr>
        <p:spPr>
          <a:xfrm>
            <a:off x="792565" y="1402640"/>
            <a:ext cx="8746362" cy="4525963"/>
          </a:xfrm>
          <a:prstGeom prst="rect">
            <a:avLst/>
          </a:prstGeom>
        </p:spPr>
        <p:txBody>
          <a:bodyPr lIns="182880"/>
          <a:lstStyle>
            <a:lvl1pPr marL="169863" indent="-169863">
              <a:buNone/>
              <a:defRPr sz="1800" baseline="0"/>
            </a:lvl1pPr>
            <a:lvl2pPr marL="739775" indent="-282575">
              <a:defRPr/>
            </a:lvl2pPr>
            <a:lvl3pPr marL="1090613" indent="-176213">
              <a:defRPr/>
            </a:lvl3pPr>
            <a:lvl4pPr marL="1544638" indent="-173038">
              <a:defRPr/>
            </a:lvl4pPr>
            <a:lvl5pPr marL="2000250" indent="-171450">
              <a:defRPr/>
            </a:lvl5pPr>
          </a:lstStyle>
          <a:p>
            <a:pPr lvl="0"/>
            <a:r>
              <a:rPr lang="it-IT" smtClean="0"/>
              <a:t>Fare clic per modificare stili del testo dello schema</a:t>
            </a:r>
          </a:p>
        </p:txBody>
      </p:sp>
    </p:spTree>
    <p:extLst>
      <p:ext uri="{BB962C8B-B14F-4D97-AF65-F5344CB8AC3E}">
        <p14:creationId xmlns:p14="http://schemas.microsoft.com/office/powerpoint/2010/main" val="142906026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hree-column Layout">
    <p:spTree>
      <p:nvGrpSpPr>
        <p:cNvPr id="1" name=""/>
        <p:cNvGrpSpPr/>
        <p:nvPr/>
      </p:nvGrpSpPr>
      <p:grpSpPr>
        <a:xfrm>
          <a:off x="0" y="0"/>
          <a:ext cx="0" cy="0"/>
          <a:chOff x="0" y="0"/>
          <a:chExt cx="0" cy="0"/>
        </a:xfrm>
      </p:grpSpPr>
      <p:sp>
        <p:nvSpPr>
          <p:cNvPr id="6"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7"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9"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3"/>
          <p:cNvGrpSpPr>
            <a:grpSpLocks/>
          </p:cNvGrpSpPr>
          <p:nvPr/>
        </p:nvGrpSpPr>
        <p:grpSpPr bwMode="auto">
          <a:xfrm>
            <a:off x="0" y="6732588"/>
            <a:ext cx="9906000" cy="131762"/>
            <a:chOff x="0" y="6731877"/>
            <a:chExt cx="9144001" cy="132052"/>
          </a:xfrm>
        </p:grpSpPr>
        <p:sp>
          <p:nvSpPr>
            <p:cNvPr id="11"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2" name="Group 103"/>
            <p:cNvGrpSpPr>
              <a:grpSpLocks/>
            </p:cNvGrpSpPr>
            <p:nvPr/>
          </p:nvGrpSpPr>
          <p:grpSpPr bwMode="auto">
            <a:xfrm>
              <a:off x="0" y="6731877"/>
              <a:ext cx="735623" cy="132052"/>
              <a:chOff x="0" y="6296155"/>
              <a:chExt cx="735623" cy="132052"/>
            </a:xfrm>
          </p:grpSpPr>
          <p:sp>
            <p:nvSpPr>
              <p:cNvPr id="13"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6"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7"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8"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20"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21"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CFB5DA3F-36FD-4341-BD61-AFA0D26BD6C6}"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9" name="Text Placeholder 35"/>
          <p:cNvSpPr>
            <a:spLocks noGrp="1"/>
          </p:cNvSpPr>
          <p:nvPr>
            <p:ph type="body" sz="quarter" idx="12"/>
          </p:nvPr>
        </p:nvSpPr>
        <p:spPr>
          <a:xfrm>
            <a:off x="393707" y="1373193"/>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
        <p:nvSpPr>
          <p:cNvPr id="47" name="Content Placeholder 46"/>
          <p:cNvSpPr>
            <a:spLocks noGrp="1"/>
          </p:cNvSpPr>
          <p:nvPr>
            <p:ph sz="quarter" idx="13"/>
          </p:nvPr>
        </p:nvSpPr>
        <p:spPr>
          <a:xfrm>
            <a:off x="3430591" y="1373193"/>
            <a:ext cx="3040062" cy="4579937"/>
          </a:xfrm>
          <a:prstGeom prst="rect">
            <a:avLst/>
          </a:prstGeom>
        </p:spPr>
        <p:txBody>
          <a:bodyPr vert="horz"/>
          <a:lstStyle>
            <a:lvl1pPr>
              <a:spcBef>
                <a:spcPts val="0"/>
              </a:spcBef>
              <a:spcAft>
                <a:spcPts val="600"/>
              </a:spcAft>
              <a:defRPr sz="900"/>
            </a:lvl1pPr>
            <a:lvl2pPr>
              <a:spcBef>
                <a:spcPts val="0"/>
              </a:spcBef>
              <a:spcAft>
                <a:spcPts val="600"/>
              </a:spcAft>
              <a:buClr>
                <a:schemeClr val="accent5"/>
              </a:buClr>
              <a:buSzPct val="80000"/>
              <a:buFont typeface="Wingdings" charset="2"/>
              <a:buChar char="§"/>
              <a:defRPr sz="900"/>
            </a:lvl2pPr>
            <a:lvl3pPr>
              <a:spcBef>
                <a:spcPts val="0"/>
              </a:spcBef>
              <a:spcAft>
                <a:spcPts val="600"/>
              </a:spcAft>
              <a:buClr>
                <a:schemeClr val="accent5"/>
              </a:buClr>
              <a:buSzPct val="80000"/>
              <a:buFont typeface="Wingdings" charset="2"/>
              <a:buChar char="§"/>
              <a:defRPr sz="900"/>
            </a:lvl3pPr>
            <a:lvl4pPr>
              <a:spcBef>
                <a:spcPts val="0"/>
              </a:spcBef>
              <a:spcAft>
                <a:spcPts val="600"/>
              </a:spcAft>
              <a:buClr>
                <a:schemeClr val="accent5"/>
              </a:buClr>
              <a:buSzPct val="80000"/>
              <a:buFont typeface="Wingdings" charset="2"/>
              <a:buChar char="§"/>
              <a:defRPr sz="900"/>
            </a:lvl4pPr>
            <a:lvl5pPr>
              <a:spcBef>
                <a:spcPts val="0"/>
              </a:spcBef>
              <a:spcAft>
                <a:spcPts val="600"/>
              </a:spcAft>
              <a:buClr>
                <a:schemeClr val="accent5"/>
              </a:buClr>
              <a:buSzPct val="80000"/>
              <a:buFont typeface="Wingdings" charset="2"/>
              <a:buChar char="§"/>
              <a:defRPr sz="9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0" name="Text Placeholder 35"/>
          <p:cNvSpPr>
            <a:spLocks noGrp="1"/>
          </p:cNvSpPr>
          <p:nvPr>
            <p:ph type="body" sz="quarter" idx="14"/>
          </p:nvPr>
        </p:nvSpPr>
        <p:spPr>
          <a:xfrm>
            <a:off x="6481235" y="1373193"/>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Tree>
    <p:extLst>
      <p:ext uri="{BB962C8B-B14F-4D97-AF65-F5344CB8AC3E}">
        <p14:creationId xmlns:p14="http://schemas.microsoft.com/office/powerpoint/2010/main" val="24409639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wo-column Layout">
    <p:spTree>
      <p:nvGrpSpPr>
        <p:cNvPr id="1" name=""/>
        <p:cNvGrpSpPr/>
        <p:nvPr/>
      </p:nvGrpSpPr>
      <p:grpSpPr>
        <a:xfrm>
          <a:off x="0" y="0"/>
          <a:ext cx="0" cy="0"/>
          <a:chOff x="0" y="0"/>
          <a:chExt cx="0" cy="0"/>
        </a:xfrm>
      </p:grpSpPr>
      <p:sp>
        <p:nvSpPr>
          <p:cNvPr id="5"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6"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8"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3"/>
          <p:cNvGrpSpPr>
            <a:grpSpLocks/>
          </p:cNvGrpSpPr>
          <p:nvPr/>
        </p:nvGrpSpPr>
        <p:grpSpPr bwMode="auto">
          <a:xfrm>
            <a:off x="0" y="6732588"/>
            <a:ext cx="9906000" cy="131762"/>
            <a:chOff x="0" y="6731877"/>
            <a:chExt cx="9144001" cy="132052"/>
          </a:xfrm>
        </p:grpSpPr>
        <p:sp>
          <p:nvSpPr>
            <p:cNvPr id="10"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1" name="Group 103"/>
            <p:cNvGrpSpPr>
              <a:grpSpLocks/>
            </p:cNvGrpSpPr>
            <p:nvPr/>
          </p:nvGrpSpPr>
          <p:grpSpPr bwMode="auto">
            <a:xfrm>
              <a:off x="0" y="6731877"/>
              <a:ext cx="735623" cy="132052"/>
              <a:chOff x="0" y="6296155"/>
              <a:chExt cx="735623" cy="132052"/>
            </a:xfrm>
          </p:grpSpPr>
          <p:sp>
            <p:nvSpPr>
              <p:cNvPr id="12"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3"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4"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5"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6"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7"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8"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20"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ED64B91B-5517-45DF-AD8D-DF9BFD53D2D6}"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29" name="Content Placeholder 28"/>
          <p:cNvSpPr>
            <a:spLocks noGrp="1"/>
          </p:cNvSpPr>
          <p:nvPr>
            <p:ph sz="quarter" idx="11"/>
          </p:nvPr>
        </p:nvSpPr>
        <p:spPr>
          <a:xfrm>
            <a:off x="4946661" y="1373194"/>
            <a:ext cx="4564063"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31" name="Content Placeholder 28"/>
          <p:cNvSpPr>
            <a:spLocks noGrp="1"/>
          </p:cNvSpPr>
          <p:nvPr>
            <p:ph sz="quarter" idx="12"/>
          </p:nvPr>
        </p:nvSpPr>
        <p:spPr>
          <a:xfrm>
            <a:off x="392119" y="1373194"/>
            <a:ext cx="4554537"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147477589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Full Page Graphic (blank layout)">
    <p:spTree>
      <p:nvGrpSpPr>
        <p:cNvPr id="1" name=""/>
        <p:cNvGrpSpPr/>
        <p:nvPr/>
      </p:nvGrpSpPr>
      <p:grpSpPr>
        <a:xfrm>
          <a:off x="0" y="0"/>
          <a:ext cx="0" cy="0"/>
          <a:chOff x="0" y="0"/>
          <a:chExt cx="0" cy="0"/>
        </a:xfrm>
      </p:grpSpPr>
      <p:sp>
        <p:nvSpPr>
          <p:cNvPr id="3"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4"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6"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13"/>
          <p:cNvGrpSpPr>
            <a:grpSpLocks/>
          </p:cNvGrpSpPr>
          <p:nvPr/>
        </p:nvGrpSpPr>
        <p:grpSpPr bwMode="auto">
          <a:xfrm>
            <a:off x="0" y="6732588"/>
            <a:ext cx="9906000" cy="131762"/>
            <a:chOff x="0" y="6731877"/>
            <a:chExt cx="9144001" cy="132052"/>
          </a:xfrm>
        </p:grpSpPr>
        <p:sp>
          <p:nvSpPr>
            <p:cNvPr id="8"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9" name="Group 103"/>
            <p:cNvGrpSpPr>
              <a:grpSpLocks/>
            </p:cNvGrpSpPr>
            <p:nvPr/>
          </p:nvGrpSpPr>
          <p:grpSpPr bwMode="auto">
            <a:xfrm>
              <a:off x="0" y="6731877"/>
              <a:ext cx="735623" cy="132052"/>
              <a:chOff x="0" y="6296155"/>
              <a:chExt cx="735623" cy="132052"/>
            </a:xfrm>
          </p:grpSpPr>
          <p:sp>
            <p:nvSpPr>
              <p:cNvPr id="10"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1"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2"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3"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6"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17" name="TextBox 15"/>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8988891-457C-4D3B-A2C0-B89FFBC8ED64}"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Tree>
    <p:extLst>
      <p:ext uri="{BB962C8B-B14F-4D97-AF65-F5344CB8AC3E}">
        <p14:creationId xmlns:p14="http://schemas.microsoft.com/office/powerpoint/2010/main" val="122516409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able Example">
    <p:spTree>
      <p:nvGrpSpPr>
        <p:cNvPr id="1" name=""/>
        <p:cNvGrpSpPr/>
        <p:nvPr/>
      </p:nvGrpSpPr>
      <p:grpSpPr>
        <a:xfrm>
          <a:off x="0" y="0"/>
          <a:ext cx="0" cy="0"/>
          <a:chOff x="0" y="0"/>
          <a:chExt cx="0" cy="0"/>
        </a:xfrm>
      </p:grpSpPr>
      <p:sp>
        <p:nvSpPr>
          <p:cNvPr id="3"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4"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6"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13"/>
          <p:cNvGrpSpPr>
            <a:grpSpLocks/>
          </p:cNvGrpSpPr>
          <p:nvPr/>
        </p:nvGrpSpPr>
        <p:grpSpPr bwMode="auto">
          <a:xfrm>
            <a:off x="0" y="6732588"/>
            <a:ext cx="9906000" cy="131762"/>
            <a:chOff x="0" y="6731877"/>
            <a:chExt cx="9144001" cy="132052"/>
          </a:xfrm>
        </p:grpSpPr>
        <p:sp>
          <p:nvSpPr>
            <p:cNvPr id="8"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9" name="Group 103"/>
            <p:cNvGrpSpPr>
              <a:grpSpLocks/>
            </p:cNvGrpSpPr>
            <p:nvPr/>
          </p:nvGrpSpPr>
          <p:grpSpPr bwMode="auto">
            <a:xfrm>
              <a:off x="0" y="6731877"/>
              <a:ext cx="735623" cy="132052"/>
              <a:chOff x="0" y="6296155"/>
              <a:chExt cx="735623" cy="132052"/>
            </a:xfrm>
          </p:grpSpPr>
          <p:sp>
            <p:nvSpPr>
              <p:cNvPr id="10"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1"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2"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3"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6"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17" name="TextBox 15"/>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2D997CFC-E9C6-4849-985B-A2178197DDE2}"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grpSp>
        <p:nvGrpSpPr>
          <p:cNvPr id="18" name="Group 20"/>
          <p:cNvGrpSpPr>
            <a:grpSpLocks/>
          </p:cNvGrpSpPr>
          <p:nvPr/>
        </p:nvGrpSpPr>
        <p:grpSpPr bwMode="auto">
          <a:xfrm>
            <a:off x="390525" y="1000125"/>
            <a:ext cx="9117013" cy="5224463"/>
            <a:chOff x="399521" y="1000125"/>
            <a:chExt cx="9162287" cy="5223934"/>
          </a:xfrm>
        </p:grpSpPr>
        <p:sp>
          <p:nvSpPr>
            <p:cNvPr id="20" name="Rectangle 27"/>
            <p:cNvSpPr/>
            <p:nvPr/>
          </p:nvSpPr>
          <p:spPr>
            <a:xfrm>
              <a:off x="4995821" y="1000125"/>
              <a:ext cx="4565987" cy="5223934"/>
            </a:xfrm>
            <a:prstGeom prst="rect">
              <a:avLst/>
            </a:prstGeom>
            <a:solidFill>
              <a:srgbClr val="0080B1"/>
            </a:solidFill>
            <a:ln>
              <a:noFill/>
            </a:ln>
            <a:effectLst/>
          </p:spPr>
          <p:style>
            <a:lnRef idx="1">
              <a:schemeClr val="accent1"/>
            </a:lnRef>
            <a:fillRef idx="3">
              <a:schemeClr val="accent1"/>
            </a:fillRef>
            <a:effectRef idx="2">
              <a:schemeClr val="accent1"/>
            </a:effectRef>
            <a:fontRef idx="minor">
              <a:schemeClr val="lt1"/>
            </a:fontRef>
          </p:style>
          <p:txBody>
            <a:bodyPr bIns="91440" anchor="b"/>
            <a:lstStyle/>
            <a:p>
              <a:pPr marL="0" lvl="1" algn="ctr">
                <a:defRPr/>
              </a:pPr>
              <a:r>
                <a:rPr kumimoji="1" lang="en-US" sz="1400" dirty="0">
                  <a:solidFill>
                    <a:srgbClr val="FFFFFF"/>
                  </a:solidFill>
                  <a:latin typeface="Arial"/>
                  <a:cs typeface="Arial"/>
                </a:rPr>
                <a:t>Category Title 14 pt Arial Regular</a:t>
              </a:r>
            </a:p>
          </p:txBody>
        </p:sp>
        <p:sp>
          <p:nvSpPr>
            <p:cNvPr id="21" name="Rectangle 28"/>
            <p:cNvSpPr/>
            <p:nvPr/>
          </p:nvSpPr>
          <p:spPr>
            <a:xfrm>
              <a:off x="399521" y="1000125"/>
              <a:ext cx="4565987" cy="522393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bIns="91440" anchor="b"/>
            <a:lstStyle/>
            <a:p>
              <a:pPr marL="0" lvl="1" algn="ctr">
                <a:defRPr/>
              </a:pPr>
              <a:r>
                <a:rPr kumimoji="1" lang="en-US" sz="1400" dirty="0">
                  <a:solidFill>
                    <a:srgbClr val="FFFFFF"/>
                  </a:solidFill>
                  <a:latin typeface="Arial"/>
                  <a:cs typeface="Arial"/>
                </a:rPr>
                <a:t>Category Title 14 pt Arial Regular</a:t>
              </a:r>
            </a:p>
          </p:txBody>
        </p:sp>
      </p:grpSp>
      <p:graphicFrame>
        <p:nvGraphicFramePr>
          <p:cNvPr id="22" name="Table 30"/>
          <p:cNvGraphicFramePr>
            <a:graphicFrameLocks noGrp="1"/>
          </p:cNvGraphicFramePr>
          <p:nvPr/>
        </p:nvGraphicFramePr>
        <p:xfrm>
          <a:off x="374650" y="1093788"/>
          <a:ext cx="9144000" cy="1068387"/>
        </p:xfrm>
        <a:graphic>
          <a:graphicData uri="http://schemas.openxmlformats.org/drawingml/2006/table">
            <a:tbl>
              <a:tblPr firstRow="1" bandRow="1">
                <a:effectLst/>
              </a:tblPr>
              <a:tblGrid>
                <a:gridCol w="1167722"/>
                <a:gridCol w="1414556"/>
                <a:gridCol w="1832278"/>
                <a:gridCol w="1665534"/>
                <a:gridCol w="1539909"/>
                <a:gridCol w="1524001"/>
              </a:tblGrid>
              <a:tr h="389705">
                <a:tc gridSpan="6">
                  <a:txBody>
                    <a:body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0" dirty="0" smtClean="0">
                          <a:solidFill>
                            <a:schemeClr val="accent2"/>
                          </a:solidFill>
                          <a:latin typeface="Arial" pitchFamily="34" charset="0"/>
                          <a:cs typeface="Arial" pitchFamily="34" charset="0"/>
                        </a:rPr>
                        <a:t>ALL CAPS HEADING 12 </a:t>
                      </a:r>
                      <a:r>
                        <a:rPr lang="en-US" sz="1200" b="0" baseline="0" dirty="0" smtClean="0">
                          <a:solidFill>
                            <a:schemeClr val="accent2"/>
                          </a:solidFill>
                          <a:latin typeface="Arial" pitchFamily="34" charset="0"/>
                          <a:cs typeface="Arial" pitchFamily="34" charset="0"/>
                        </a:rPr>
                        <a:t>pt Arial</a:t>
                      </a:r>
                      <a:r>
                        <a:rPr lang="en-US" sz="1200" b="0" dirty="0" smtClean="0">
                          <a:solidFill>
                            <a:schemeClr val="accent2"/>
                          </a:solidFill>
                          <a:latin typeface="Arial" pitchFamily="34" charset="0"/>
                          <a:cs typeface="Arial" pitchFamily="34" charset="0"/>
                        </a:rPr>
                        <a:t> </a:t>
                      </a: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hMerge="1">
                  <a:txBody>
                    <a:bodyPr/>
                    <a:lstStyle/>
                    <a:p>
                      <a:pPr marL="0" marR="0" indent="0" algn="ctr" defTabSz="91404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indent="0" algn="ctr" defTabSz="91404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indent="0" algn="ctr" defTabSz="914040" rtl="0" eaLnBrk="1" fontAlgn="auto" latinLnBrk="0" hangingPunct="1">
                        <a:lnSpc>
                          <a:spcPct val="100000"/>
                        </a:lnSpc>
                        <a:spcBef>
                          <a:spcPts val="0"/>
                        </a:spcBef>
                        <a:spcAft>
                          <a:spcPts val="0"/>
                        </a:spcAft>
                        <a:buClrTx/>
                        <a:buSzTx/>
                        <a:buFontTx/>
                        <a:buNone/>
                        <a:tabLst/>
                        <a:defRPr/>
                      </a:pPr>
                      <a:endParaRPr lang="en-US" sz="1200" b="0" dirty="0" smtClean="0">
                        <a:solidFill>
                          <a:schemeClr val="accent2"/>
                        </a:solidFill>
                        <a:latin typeface="Arial" pitchFamily="34" charset="0"/>
                        <a:cs typeface="Arial" pitchFamily="34" charset="0"/>
                      </a:endParaRP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678682">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12</a:t>
                      </a:r>
                      <a:r>
                        <a:rPr lang="en-US" sz="1200" b="1" baseline="0" dirty="0" smtClean="0">
                          <a:solidFill>
                            <a:schemeClr val="bg1"/>
                          </a:solidFill>
                          <a:latin typeface="Arial" pitchFamily="34" charset="0"/>
                          <a:cs typeface="Arial" pitchFamily="34" charset="0"/>
                        </a:rPr>
                        <a:t> pt Arial</a:t>
                      </a:r>
                    </a:p>
                    <a:p>
                      <a:pPr marL="0" marR="0" indent="0" algn="ctr" defTabSz="914040" rtl="0" eaLnBrk="1" fontAlgn="auto" latinLnBrk="0" hangingPunct="1">
                        <a:lnSpc>
                          <a:spcPct val="100000"/>
                        </a:lnSpc>
                        <a:spcBef>
                          <a:spcPts val="0"/>
                        </a:spcBef>
                        <a:spcAft>
                          <a:spcPts val="0"/>
                        </a:spcAft>
                        <a:buClrTx/>
                        <a:buSzTx/>
                        <a:buFontTx/>
                        <a:buNone/>
                        <a:tabLst/>
                        <a:defRPr/>
                      </a:pPr>
                      <a:r>
                        <a:rPr lang="en-US" sz="1200" b="1" baseline="0" dirty="0" smtClean="0">
                          <a:solidFill>
                            <a:schemeClr val="bg1"/>
                          </a:solidFill>
                          <a:latin typeface="Arial" pitchFamily="34" charset="0"/>
                          <a:cs typeface="Arial" pitchFamily="34" charset="0"/>
                        </a:rPr>
                        <a:t>Bold</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Sub</a:t>
                      </a:r>
                      <a:r>
                        <a:rPr lang="en-US" sz="1200" b="1" baseline="0" dirty="0" smtClean="0">
                          <a:solidFill>
                            <a:schemeClr val="bg1"/>
                          </a:solidFill>
                          <a:latin typeface="Arial" pitchFamily="34" charset="0"/>
                          <a:cs typeface="Arial" pitchFamily="34" charset="0"/>
                        </a:rPr>
                        <a:t> Category</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12</a:t>
                      </a:r>
                      <a:r>
                        <a:rPr lang="en-US" sz="1200" b="1" baseline="0" dirty="0" smtClean="0">
                          <a:solidFill>
                            <a:schemeClr val="bg1"/>
                          </a:solidFill>
                          <a:latin typeface="Arial" pitchFamily="34" charset="0"/>
                          <a:cs typeface="Arial" pitchFamily="34" charset="0"/>
                        </a:rPr>
                        <a:t> pt Arial</a:t>
                      </a:r>
                    </a:p>
                    <a:p>
                      <a:pPr marL="0" marR="0" indent="0" algn="ctr" defTabSz="914040" rtl="0" eaLnBrk="1" fontAlgn="auto" latinLnBrk="0" hangingPunct="1">
                        <a:lnSpc>
                          <a:spcPct val="100000"/>
                        </a:lnSpc>
                        <a:spcBef>
                          <a:spcPts val="0"/>
                        </a:spcBef>
                        <a:spcAft>
                          <a:spcPts val="0"/>
                        </a:spcAft>
                        <a:buClrTx/>
                        <a:buSzTx/>
                        <a:buFontTx/>
                        <a:buNone/>
                        <a:tabLst/>
                        <a:defRPr/>
                      </a:pPr>
                      <a:r>
                        <a:rPr lang="en-US" sz="1200" b="1" baseline="0" dirty="0" smtClean="0">
                          <a:solidFill>
                            <a:schemeClr val="bg1"/>
                          </a:solidFill>
                          <a:latin typeface="Arial" pitchFamily="34" charset="0"/>
                          <a:cs typeface="Arial" pitchFamily="34" charset="0"/>
                        </a:rPr>
                        <a:t>Bold</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Sub</a:t>
                      </a:r>
                      <a:r>
                        <a:rPr lang="en-US" sz="1200" b="1" baseline="0" dirty="0" smtClean="0">
                          <a:solidFill>
                            <a:schemeClr val="bg1"/>
                          </a:solidFill>
                          <a:latin typeface="Arial" pitchFamily="34" charset="0"/>
                          <a:cs typeface="Arial" pitchFamily="34" charset="0"/>
                        </a:rPr>
                        <a:t> Category</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12</a:t>
                      </a:r>
                      <a:r>
                        <a:rPr lang="en-US" sz="1200" b="1" baseline="0" dirty="0" smtClean="0">
                          <a:solidFill>
                            <a:schemeClr val="bg1"/>
                          </a:solidFill>
                          <a:latin typeface="Arial" pitchFamily="34" charset="0"/>
                          <a:cs typeface="Arial" pitchFamily="34" charset="0"/>
                        </a:rPr>
                        <a:t> pt Arial</a:t>
                      </a:r>
                    </a:p>
                    <a:p>
                      <a:pPr marL="0" marR="0" indent="0" algn="ctr" defTabSz="914040" rtl="0" eaLnBrk="1" fontAlgn="auto" latinLnBrk="0" hangingPunct="1">
                        <a:lnSpc>
                          <a:spcPct val="100000"/>
                        </a:lnSpc>
                        <a:spcBef>
                          <a:spcPts val="0"/>
                        </a:spcBef>
                        <a:spcAft>
                          <a:spcPts val="0"/>
                        </a:spcAft>
                        <a:buClrTx/>
                        <a:buSzTx/>
                        <a:buFontTx/>
                        <a:buNone/>
                        <a:tabLst/>
                        <a:defRPr/>
                      </a:pPr>
                      <a:r>
                        <a:rPr lang="en-US" sz="1200" b="1" baseline="0" dirty="0" smtClean="0">
                          <a:solidFill>
                            <a:schemeClr val="bg1"/>
                          </a:solidFill>
                          <a:latin typeface="Arial" pitchFamily="34" charset="0"/>
                          <a:cs typeface="Arial" pitchFamily="34" charset="0"/>
                        </a:rPr>
                        <a:t>Bold</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457200" rtl="0" eaLnBrk="1" latinLnBrk="0" hangingPunct="1">
                        <a:defRPr kumimoji="1" sz="1800" b="1" kern="1200">
                          <a:solidFill>
                            <a:schemeClr val="lt1"/>
                          </a:solidFill>
                          <a:latin typeface="HGP創英角ｺﾞｼｯｸUB"/>
                          <a:ea typeface="HGP創英角ｺﾞｼｯｸUB"/>
                        </a:defRPr>
                      </a:lvl1pPr>
                      <a:lvl2pPr marL="457200" algn="l" defTabSz="457200" rtl="0" eaLnBrk="1" latinLnBrk="0" hangingPunct="1">
                        <a:defRPr kumimoji="1" sz="1800" b="1" kern="1200">
                          <a:solidFill>
                            <a:schemeClr val="lt1"/>
                          </a:solidFill>
                          <a:latin typeface="HGP創英角ｺﾞｼｯｸUB"/>
                          <a:ea typeface="HGP創英角ｺﾞｼｯｸUB"/>
                        </a:defRPr>
                      </a:lvl2pPr>
                      <a:lvl3pPr marL="914400" algn="l" defTabSz="457200" rtl="0" eaLnBrk="1" latinLnBrk="0" hangingPunct="1">
                        <a:defRPr kumimoji="1" sz="1800" b="1" kern="1200">
                          <a:solidFill>
                            <a:schemeClr val="lt1"/>
                          </a:solidFill>
                          <a:latin typeface="HGP創英角ｺﾞｼｯｸUB"/>
                          <a:ea typeface="HGP創英角ｺﾞｼｯｸUB"/>
                        </a:defRPr>
                      </a:lvl3pPr>
                      <a:lvl4pPr marL="1371600" algn="l" defTabSz="457200" rtl="0" eaLnBrk="1" latinLnBrk="0" hangingPunct="1">
                        <a:defRPr kumimoji="1" sz="1800" b="1" kern="1200">
                          <a:solidFill>
                            <a:schemeClr val="lt1"/>
                          </a:solidFill>
                          <a:latin typeface="HGP創英角ｺﾞｼｯｸUB"/>
                          <a:ea typeface="HGP創英角ｺﾞｼｯｸUB"/>
                        </a:defRPr>
                      </a:lvl4pPr>
                      <a:lvl5pPr marL="1828800" algn="l" defTabSz="457200" rtl="0" eaLnBrk="1" latinLnBrk="0" hangingPunct="1">
                        <a:defRPr kumimoji="1" sz="1800" b="1" kern="1200">
                          <a:solidFill>
                            <a:schemeClr val="lt1"/>
                          </a:solidFill>
                          <a:latin typeface="HGP創英角ｺﾞｼｯｸUB"/>
                          <a:ea typeface="HGP創英角ｺﾞｼｯｸUB"/>
                        </a:defRPr>
                      </a:lvl5pPr>
                      <a:lvl6pPr marL="2286000" algn="l" defTabSz="457200" rtl="0" eaLnBrk="1" latinLnBrk="0" hangingPunct="1">
                        <a:defRPr kumimoji="1" sz="1800" b="1" kern="1200">
                          <a:solidFill>
                            <a:schemeClr val="lt1"/>
                          </a:solidFill>
                          <a:latin typeface="HGP創英角ｺﾞｼｯｸUB"/>
                          <a:ea typeface="HGP創英角ｺﾞｼｯｸUB"/>
                        </a:defRPr>
                      </a:lvl6pPr>
                      <a:lvl7pPr marL="2743200" algn="l" defTabSz="457200" rtl="0" eaLnBrk="1" latinLnBrk="0" hangingPunct="1">
                        <a:defRPr kumimoji="1" sz="1800" b="1" kern="1200">
                          <a:solidFill>
                            <a:schemeClr val="lt1"/>
                          </a:solidFill>
                          <a:latin typeface="HGP創英角ｺﾞｼｯｸUB"/>
                          <a:ea typeface="HGP創英角ｺﾞｼｯｸUB"/>
                        </a:defRPr>
                      </a:lvl7pPr>
                      <a:lvl8pPr marL="3200400" algn="l" defTabSz="457200" rtl="0" eaLnBrk="1" latinLnBrk="0" hangingPunct="1">
                        <a:defRPr kumimoji="1" sz="1800" b="1" kern="1200">
                          <a:solidFill>
                            <a:schemeClr val="lt1"/>
                          </a:solidFill>
                          <a:latin typeface="HGP創英角ｺﾞｼｯｸUB"/>
                          <a:ea typeface="HGP創英角ｺﾞｼｯｸUB"/>
                        </a:defRPr>
                      </a:lvl8pPr>
                      <a:lvl9pPr marL="3657600" algn="l" defTabSz="457200" rtl="0" eaLnBrk="1" latinLnBrk="0" hangingPunct="1">
                        <a:defRPr kumimoji="1" sz="1800" b="1" kern="1200">
                          <a:solidFill>
                            <a:schemeClr val="lt1"/>
                          </a:solidFill>
                          <a:latin typeface="HGP創英角ｺﾞｼｯｸUB"/>
                          <a:ea typeface="HGP創英角ｺﾞｼｯｸUB"/>
                        </a:defRPr>
                      </a:lvl9pPr>
                    </a:lstStyle>
                    <a:p>
                      <a:pPr marL="0" marR="0" indent="0" algn="ctr" defTabSz="91404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latin typeface="Arial" pitchFamily="34" charset="0"/>
                          <a:cs typeface="Arial" pitchFamily="34" charset="0"/>
                        </a:rPr>
                        <a:t>Sub</a:t>
                      </a:r>
                      <a:r>
                        <a:rPr lang="en-US" sz="1200" b="1" baseline="0" dirty="0" smtClean="0">
                          <a:solidFill>
                            <a:schemeClr val="bg1"/>
                          </a:solidFill>
                          <a:latin typeface="Arial" pitchFamily="34" charset="0"/>
                          <a:cs typeface="Arial" pitchFamily="34" charset="0"/>
                        </a:rPr>
                        <a:t> Category</a:t>
                      </a:r>
                      <a:endParaRPr lang="en-US" sz="1200" b="1" dirty="0" smtClean="0">
                        <a:solidFill>
                          <a:schemeClr val="bg1"/>
                        </a:solidFill>
                        <a:latin typeface="Arial" pitchFamily="34" charset="0"/>
                        <a:cs typeface="Arial" pitchFamily="34" charset="0"/>
                      </a:endParaRPr>
                    </a:p>
                  </a:txBody>
                  <a:tcPr marT="45748" marB="45748" anchor="ctr" anchorCtr="1">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bl>
          </a:graphicData>
        </a:graphic>
      </p:graphicFrame>
      <p:graphicFrame>
        <p:nvGraphicFramePr>
          <p:cNvPr id="23" name="Table 31"/>
          <p:cNvGraphicFramePr>
            <a:graphicFrameLocks noGrp="1"/>
          </p:cNvGraphicFramePr>
          <p:nvPr/>
        </p:nvGraphicFramePr>
        <p:xfrm>
          <a:off x="374650" y="2168525"/>
          <a:ext cx="9144000" cy="3686176"/>
        </p:xfrm>
        <a:graphic>
          <a:graphicData uri="http://schemas.openxmlformats.org/drawingml/2006/table">
            <a:tbl>
              <a:tblPr/>
              <a:tblGrid>
                <a:gridCol w="3048000"/>
                <a:gridCol w="3048000"/>
                <a:gridCol w="3048000"/>
              </a:tblGrid>
              <a:tr h="450850">
                <a:tc gridSpan="3">
                  <a:txBody>
                    <a:bodyPr/>
                    <a:lstStyle>
                      <a:lvl1pPr defTabSz="912813"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defTabSz="912813"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defTabSz="912813"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defTabSz="912813"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defTabSz="912813"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defTabSz="912813"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defTabSz="912813"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defTabSz="912813"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defTabSz="912813"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2813" rtl="0" eaLnBrk="1" fontAlgn="base" latinLnBrk="0" hangingPunct="1">
                        <a:lnSpc>
                          <a:spcPct val="100000"/>
                        </a:lnSpc>
                        <a:spcBef>
                          <a:spcPct val="0"/>
                        </a:spcBef>
                        <a:spcAft>
                          <a:spcPct val="0"/>
                        </a:spcAft>
                        <a:buClrTx/>
                        <a:buSzTx/>
                        <a:buFontTx/>
                        <a:buNone/>
                        <a:tabLst/>
                      </a:pPr>
                      <a:r>
                        <a:rPr kumimoji="1" lang="en-US" altLang="it-IT" sz="1200" b="0" i="0" u="none" strike="noStrike" cap="none" normalizeH="0" baseline="0" smtClean="0">
                          <a:ln>
                            <a:noFill/>
                          </a:ln>
                          <a:solidFill>
                            <a:schemeClr val="accent2"/>
                          </a:solidFill>
                          <a:effectLst/>
                          <a:latin typeface="Arial" pitchFamily="34" charset="0"/>
                          <a:ea typeface="MS PGothic" pitchFamily="34" charset="-128"/>
                          <a:cs typeface="Arial" pitchFamily="34" charset="0"/>
                        </a:rPr>
                        <a:t>ALL CAPS HEADING 12 pt Arial </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hMerge="1">
                  <a:txBody>
                    <a:bodyPr/>
                    <a:lstStyle/>
                    <a:p>
                      <a:endParaRPr lang="it-IT"/>
                    </a:p>
                  </a:txBody>
                  <a:tcPr/>
                </a:tc>
                <a:tc hMerge="1">
                  <a:txBody>
                    <a:bodyPr/>
                    <a:lstStyle/>
                    <a:p>
                      <a:endParaRPr lang="it-IT"/>
                    </a:p>
                  </a:txBody>
                  <a:tcPr/>
                </a:tc>
              </a:tr>
              <a:tr h="450850">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tx2"/>
                    </a:solidFill>
                  </a:tcPr>
                </a:tc>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tx2"/>
                    </a:solidFill>
                  </a:tcPr>
                </a:tc>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0080B1"/>
                    </a:solidFill>
                  </a:tcPr>
                </a:tc>
              </a:tr>
              <a:tr h="1166813">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rPr>
                        <a:t>Bullet 5</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endParaRPr kumimoji="1" lang="en-US" altLang="it-IT" sz="900" b="0" i="0" u="none" strike="noStrike" cap="none" normalizeH="0" baseline="0" smtClean="0">
                        <a:ln>
                          <a:noFill/>
                        </a:ln>
                        <a:solidFill>
                          <a:srgbClr val="000000"/>
                        </a:solidFill>
                        <a:effectLst/>
                        <a:latin typeface="Arial" pitchFamily="34" charset="0"/>
                        <a:ea typeface="MS PGothic" pitchFamily="34" charset="-128"/>
                        <a:cs typeface="Arial" pitchFamily="34" charset="0"/>
                      </a:endParaRP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r>
              <a:tr h="450850">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6785C1"/>
                    </a:solidFill>
                  </a:tcPr>
                </a:tc>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0080B1"/>
                    </a:solidFill>
                  </a:tcPr>
                </a:tc>
                <a:tc>
                  <a:txBody>
                    <a:bodyPr/>
                    <a:lstStyle>
                      <a:lvl1pPr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0" marR="0" lvl="0" indent="0" algn="ctr" defTabSz="914400" rtl="0" eaLnBrk="1" fontAlgn="base" latinLnBrk="0" hangingPunct="1">
                        <a:lnSpc>
                          <a:spcPct val="100000"/>
                        </a:lnSpc>
                        <a:spcBef>
                          <a:spcPct val="0"/>
                        </a:spcBef>
                        <a:spcAft>
                          <a:spcPts val="300"/>
                        </a:spcAft>
                        <a:buClrTx/>
                        <a:buSzTx/>
                        <a:buFontTx/>
                        <a:buNone/>
                        <a:tabLst/>
                      </a:pPr>
                      <a:r>
                        <a:rPr kumimoji="1" lang="en-US" altLang="it-IT" sz="1100" b="0" i="0" u="none" strike="noStrike" cap="none" normalizeH="0" baseline="0" smtClean="0">
                          <a:ln>
                            <a:noFill/>
                          </a:ln>
                          <a:solidFill>
                            <a:schemeClr val="bg1"/>
                          </a:solidFill>
                          <a:effectLst/>
                          <a:latin typeface="Arial" pitchFamily="34" charset="0"/>
                          <a:ea typeface="HGP創英角ｺﾞｼｯｸUB"/>
                          <a:cs typeface="HGP創英角ｺﾞｼｯｸUB"/>
                        </a:rPr>
                        <a:t>Sub Heading 11 pt Arial Regular</a:t>
                      </a:r>
                    </a:p>
                  </a:txBody>
                  <a:tcPr marT="45717" marB="45717"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0080B1"/>
                    </a:solidFill>
                  </a:tcPr>
                </a:tc>
              </a:tr>
              <a:tr h="1166813">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c>
                  <a:txBody>
                    <a:bodyPr/>
                    <a:lstStyle>
                      <a:lvl1pPr marL="117475" indent="-117475" eaLnBrk="0" hangingPunct="0">
                        <a:spcBef>
                          <a:spcPct val="20000"/>
                        </a:spcBef>
                        <a:buFont typeface="Arial" pitchFamily="34" charset="0"/>
                        <a:defRPr kumimoji="1" sz="2000">
                          <a:solidFill>
                            <a:schemeClr val="tx1"/>
                          </a:solidFill>
                          <a:latin typeface="Arial" pitchFamily="34" charset="0"/>
                          <a:ea typeface="MS PGothic" pitchFamily="34" charset="-128"/>
                          <a:cs typeface="Arial" pitchFamily="34" charset="0"/>
                        </a:defRPr>
                      </a:lvl1pPr>
                      <a:lvl2pPr marL="742950" indent="-28575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Font typeface="Arial" pitchFamily="34" charset="0"/>
                        <a:defRPr kumimoji="1">
                          <a:solidFill>
                            <a:schemeClr val="tx1"/>
                          </a:solidFill>
                          <a:latin typeface="Arial" pitchFamily="34" charset="0"/>
                          <a:ea typeface="MS PGothic" pitchFamily="34" charset="-128"/>
                          <a:cs typeface="Arial" pitchFamily="34" charset="0"/>
                        </a:defRPr>
                      </a:lvl3pPr>
                      <a:lvl4pPr marL="16002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4pPr>
                      <a:lvl5pPr marL="2057400" indent="-228600" eaLnBrk="0" hangingPunct="0">
                        <a:spcBef>
                          <a:spcPct val="20000"/>
                        </a:spcBef>
                        <a:buFont typeface="Arial" pitchFamily="34" charset="0"/>
                        <a:defRPr kumimoji="1" sz="1600">
                          <a:solidFill>
                            <a:schemeClr val="tx1"/>
                          </a:solidFill>
                          <a:latin typeface="Arial" pitchFamily="34" charset="0"/>
                          <a:ea typeface="MS PGothic" pitchFamily="34" charset="-128"/>
                          <a:cs typeface="Arial" pitchFamily="34" charset="0"/>
                        </a:defRPr>
                      </a:lvl5pPr>
                      <a:lvl6pPr marL="25146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6pPr>
                      <a:lvl7pPr marL="29718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7pPr>
                      <a:lvl8pPr marL="34290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8pPr>
                      <a:lvl9pPr marL="3886200" indent="-228600" eaLnBrk="0" fontAlgn="base" hangingPunct="0">
                        <a:spcBef>
                          <a:spcPct val="20000"/>
                        </a:spcBef>
                        <a:spcAft>
                          <a:spcPct val="0"/>
                        </a:spcAft>
                        <a:buFont typeface="Arial" pitchFamily="34" charset="0"/>
                        <a:defRPr kumimoji="1" sz="1600">
                          <a:solidFill>
                            <a:schemeClr val="tx1"/>
                          </a:solidFill>
                          <a:latin typeface="Arial" pitchFamily="34" charset="0"/>
                          <a:ea typeface="MS PGothic" pitchFamily="34" charset="-128"/>
                          <a:cs typeface="Arial" pitchFamily="34" charset="0"/>
                        </a:defRPr>
                      </a:lvl9pPr>
                    </a:lstStyle>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1</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2</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3</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4</a:t>
                      </a:r>
                    </a:p>
                    <a:p>
                      <a:pPr marL="117475" marR="0" lvl="0" indent="-117475" algn="l" defTabSz="914400" rtl="0" eaLnBrk="1" fontAlgn="base" latinLnBrk="0" hangingPunct="1">
                        <a:lnSpc>
                          <a:spcPct val="100000"/>
                        </a:lnSpc>
                        <a:spcBef>
                          <a:spcPct val="0"/>
                        </a:spcBef>
                        <a:spcAft>
                          <a:spcPts val="300"/>
                        </a:spcAft>
                        <a:buClrTx/>
                        <a:buSzTx/>
                        <a:buFont typeface="Arial" pitchFamily="34" charset="0"/>
                        <a:buChar char="•"/>
                        <a:tabLst/>
                      </a:pPr>
                      <a:r>
                        <a:rPr kumimoji="1" lang="en-US" altLang="it-IT" sz="900" b="0" i="0" u="none" strike="noStrike" cap="none" normalizeH="0" baseline="0" smtClean="0">
                          <a:ln>
                            <a:noFill/>
                          </a:ln>
                          <a:solidFill>
                            <a:srgbClr val="000000"/>
                          </a:solidFill>
                          <a:effectLst/>
                          <a:latin typeface="Arial" pitchFamily="34" charset="0"/>
                          <a:ea typeface="HGP創英角ｺﾞｼｯｸUB"/>
                          <a:cs typeface="HGP創英角ｺﾞｼｯｸUB"/>
                        </a:rPr>
                        <a:t>Bullet 5</a:t>
                      </a:r>
                    </a:p>
                  </a:txBody>
                  <a:tcPr marT="45717" marB="45717"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C2CEE6"/>
                    </a:solidFill>
                  </a:tcPr>
                </a:tc>
              </a:tr>
            </a:tbl>
          </a:graphicData>
        </a:graphic>
      </p:graphicFrame>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Tree>
    <p:extLst>
      <p:ext uri="{BB962C8B-B14F-4D97-AF65-F5344CB8AC3E}">
        <p14:creationId xmlns:p14="http://schemas.microsoft.com/office/powerpoint/2010/main" val="79776855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1_Section Divider Slide">
    <p:spTree>
      <p:nvGrpSpPr>
        <p:cNvPr id="1" name=""/>
        <p:cNvGrpSpPr/>
        <p:nvPr/>
      </p:nvGrpSpPr>
      <p:grpSpPr>
        <a:xfrm>
          <a:off x="0" y="0"/>
          <a:ext cx="0" cy="0"/>
          <a:chOff x="0" y="0"/>
          <a:chExt cx="0" cy="0"/>
        </a:xfrm>
      </p:grpSpPr>
      <p:pic>
        <p:nvPicPr>
          <p:cNvPr id="3" name="Picture 9" descr="NTT_Section_Divide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752600"/>
            <a:ext cx="1654175"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7"/>
          <p:cNvSpPr/>
          <p:nvPr/>
        </p:nvSpPr>
        <p:spPr>
          <a:xfrm>
            <a:off x="0" y="6732588"/>
            <a:ext cx="9906000" cy="127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5" name="TextBox 13"/>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936AB073-1C93-46E6-B590-0FE0C1717A45}"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sp>
        <p:nvSpPr>
          <p:cNvPr id="6" name="TextBox 14"/>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7" name="Rectangle 10"/>
          <p:cNvSpPr>
            <a:spLocks noChangeArrowheads="1"/>
          </p:cNvSpPr>
          <p:nvPr/>
        </p:nvSpPr>
        <p:spPr bwMode="auto">
          <a:xfrm>
            <a:off x="1647825" y="1752600"/>
            <a:ext cx="8258175" cy="765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8" name="Rectangle 11"/>
          <p:cNvSpPr/>
          <p:nvPr/>
        </p:nvSpPr>
        <p:spPr>
          <a:xfrm>
            <a:off x="1647825" y="2517775"/>
            <a:ext cx="8258175" cy="762000"/>
          </a:xfrm>
          <a:prstGeom prst="rect">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6" name="Title 1"/>
          <p:cNvSpPr>
            <a:spLocks noGrp="1"/>
          </p:cNvSpPr>
          <p:nvPr>
            <p:ph type="title"/>
          </p:nvPr>
        </p:nvSpPr>
        <p:spPr>
          <a:xfrm>
            <a:off x="1788584" y="1770430"/>
            <a:ext cx="7821470" cy="729201"/>
          </a:xfrm>
          <a:prstGeom prst="rect">
            <a:avLst/>
          </a:prstGeom>
        </p:spPr>
        <p:txBody>
          <a:bodyPr anchor="ctr" anchorCtr="0">
            <a:normAutofit/>
          </a:bodyPr>
          <a:lstStyle>
            <a:lvl1pPr>
              <a:defRPr>
                <a:solidFill>
                  <a:schemeClr val="bg1"/>
                </a:solidFill>
              </a:defRPr>
            </a:lvl1pPr>
          </a:lstStyle>
          <a:p>
            <a:r>
              <a:rPr lang="it-IT" smtClean="0"/>
              <a:t>Fare clic per modificare lo stile del titolo</a:t>
            </a:r>
            <a:endParaRPr lang="en-US" dirty="0"/>
          </a:p>
        </p:txBody>
      </p:sp>
    </p:spTree>
    <p:extLst>
      <p:ext uri="{BB962C8B-B14F-4D97-AF65-F5344CB8AC3E}">
        <p14:creationId xmlns:p14="http://schemas.microsoft.com/office/powerpoint/2010/main" val="21443871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4" name="Rectangle 6"/>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5" name="Picture 28" descr="NTT_Title_and_Conten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1"/>
          <p:cNvGrpSpPr>
            <a:grpSpLocks/>
          </p:cNvGrpSpPr>
          <p:nvPr/>
        </p:nvGrpSpPr>
        <p:grpSpPr bwMode="auto">
          <a:xfrm>
            <a:off x="0" y="6732588"/>
            <a:ext cx="9906000" cy="131762"/>
            <a:chOff x="0" y="6731877"/>
            <a:chExt cx="9144001" cy="132052"/>
          </a:xfrm>
        </p:grpSpPr>
        <p:sp>
          <p:nvSpPr>
            <p:cNvPr id="7" name="Rectangle 16"/>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8" name="Group 103"/>
            <p:cNvGrpSpPr>
              <a:grpSpLocks/>
            </p:cNvGrpSpPr>
            <p:nvPr/>
          </p:nvGrpSpPr>
          <p:grpSpPr bwMode="auto">
            <a:xfrm>
              <a:off x="0" y="6731877"/>
              <a:ext cx="735623" cy="132052"/>
              <a:chOff x="0" y="6296155"/>
              <a:chExt cx="735623" cy="132052"/>
            </a:xfrm>
          </p:grpSpPr>
          <p:sp>
            <p:nvSpPr>
              <p:cNvPr id="9"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0"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2"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3"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6" name="Rectangle 14"/>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7" name="TextBox 17"/>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 </a:t>
            </a:r>
          </a:p>
        </p:txBody>
      </p:sp>
      <p:sp>
        <p:nvSpPr>
          <p:cNvPr id="18" name="TextBox 18"/>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17CE7A6F-C4EC-4053-B174-35591043E30D}"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pic>
        <p:nvPicPr>
          <p:cNvPr id="19" name="Picture 30" descr="NTT_logo_RGB.pn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Content Placeholder 2"/>
          <p:cNvSpPr>
            <a:spLocks noGrp="1"/>
          </p:cNvSpPr>
          <p:nvPr>
            <p:ph idx="1"/>
          </p:nvPr>
        </p:nvSpPr>
        <p:spPr>
          <a:xfrm>
            <a:off x="792565" y="1402640"/>
            <a:ext cx="8746362" cy="4525963"/>
          </a:xfrm>
          <a:prstGeom prst="rect">
            <a:avLst/>
          </a:prstGeom>
        </p:spPr>
        <p:txBody>
          <a:bodyPr lIns="182880"/>
          <a:lstStyle>
            <a:lvl1pPr marL="169863" indent="-169863">
              <a:buNone/>
              <a:defRPr sz="1800" baseline="0"/>
            </a:lvl1pPr>
            <a:lvl2pPr marL="739775" indent="-282575">
              <a:defRPr/>
            </a:lvl2pPr>
            <a:lvl3pPr marL="1090613" indent="-176213">
              <a:defRPr/>
            </a:lvl3pPr>
            <a:lvl4pPr marL="1544638" indent="-173038">
              <a:defRPr/>
            </a:lvl4pPr>
            <a:lvl5pPr marL="2000250" indent="-171450">
              <a:defRPr/>
            </a:lvl5pPr>
          </a:lstStyle>
          <a:p>
            <a:pPr lvl="0"/>
            <a:r>
              <a:rPr lang="it-IT" smtClean="0"/>
              <a:t>Fare clic per modificare stili del testo dello schema</a:t>
            </a:r>
          </a:p>
        </p:txBody>
      </p:sp>
      <p:sp>
        <p:nvSpPr>
          <p:cNvPr id="20" name="Text Placeholder 18"/>
          <p:cNvSpPr>
            <a:spLocks noGrp="1"/>
          </p:cNvSpPr>
          <p:nvPr>
            <p:ph type="body" sz="quarter" idx="10"/>
          </p:nvPr>
        </p:nvSpPr>
        <p:spPr>
          <a:xfrm>
            <a:off x="792825" y="0"/>
            <a:ext cx="7329752" cy="731838"/>
          </a:xfrm>
          <a:prstGeom prst="rect">
            <a:avLst/>
          </a:prstGeom>
        </p:spPr>
        <p:txBody>
          <a:bodyPr vert="horz" lIns="182880" rIns="182880" anchor="ctr" anchorCtr="0">
            <a:normAutofit/>
          </a:bodyPr>
          <a:lstStyle>
            <a:lvl1pPr marL="0" indent="0">
              <a:buNone/>
              <a:defRPr sz="2200" baseline="0"/>
            </a:lvl1pPr>
          </a:lstStyle>
          <a:p>
            <a:pPr lvl="0"/>
            <a:r>
              <a:rPr lang="it-IT" smtClean="0"/>
              <a:t>Fare clic per modificare stili del testo dello schema</a:t>
            </a:r>
          </a:p>
        </p:txBody>
      </p:sp>
    </p:spTree>
    <p:extLst>
      <p:ext uri="{BB962C8B-B14F-4D97-AF65-F5344CB8AC3E}">
        <p14:creationId xmlns:p14="http://schemas.microsoft.com/office/powerpoint/2010/main" val="14688191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Section Divider Slide">
    <p:spTree>
      <p:nvGrpSpPr>
        <p:cNvPr id="1" name=""/>
        <p:cNvGrpSpPr/>
        <p:nvPr/>
      </p:nvGrpSpPr>
      <p:grpSpPr>
        <a:xfrm>
          <a:off x="0" y="0"/>
          <a:ext cx="0" cy="0"/>
          <a:chOff x="0" y="0"/>
          <a:chExt cx="0" cy="0"/>
        </a:xfrm>
      </p:grpSpPr>
      <p:sp>
        <p:nvSpPr>
          <p:cNvPr id="4" name="Rectangle 36"/>
          <p:cNvSpPr>
            <a:spLocks noChangeArrowheads="1"/>
          </p:cNvSpPr>
          <p:nvPr/>
        </p:nvSpPr>
        <p:spPr bwMode="auto">
          <a:xfrm>
            <a:off x="793750" y="2663825"/>
            <a:ext cx="1314450" cy="279400"/>
          </a:xfrm>
          <a:prstGeom prst="rect">
            <a:avLst/>
          </a:prstGeom>
          <a:solidFill>
            <a:srgbClr val="859DC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 name="Rectangle 44"/>
          <p:cNvSpPr>
            <a:spLocks noChangeArrowheads="1"/>
          </p:cNvSpPr>
          <p:nvPr/>
        </p:nvSpPr>
        <p:spPr bwMode="auto">
          <a:xfrm>
            <a:off x="793750" y="2994025"/>
            <a:ext cx="1314450" cy="279400"/>
          </a:xfrm>
          <a:prstGeom prst="rect">
            <a:avLst/>
          </a:prstGeom>
          <a:solidFill>
            <a:srgbClr val="A4B6D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6" name="Rectangle 48"/>
          <p:cNvSpPr>
            <a:spLocks noChangeArrowheads="1"/>
          </p:cNvSpPr>
          <p:nvPr/>
        </p:nvSpPr>
        <p:spPr bwMode="auto">
          <a:xfrm>
            <a:off x="793750" y="3321050"/>
            <a:ext cx="1314450" cy="279400"/>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7" name="Rectangle 52"/>
          <p:cNvSpPr>
            <a:spLocks noChangeArrowheads="1"/>
          </p:cNvSpPr>
          <p:nvPr/>
        </p:nvSpPr>
        <p:spPr bwMode="auto">
          <a:xfrm>
            <a:off x="793750" y="3643313"/>
            <a:ext cx="1314450" cy="279400"/>
          </a:xfrm>
          <a:prstGeom prst="rect">
            <a:avLst/>
          </a:prstGeom>
          <a:solidFill>
            <a:srgbClr val="E1E7F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8" name="Rectangle 12"/>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9" name="Picture 89" descr="NTT_Title_and_Conten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0"/>
          <p:cNvSpPr txBox="1">
            <a:spLocks noChangeArrowheads="1"/>
          </p:cNvSpPr>
          <p:nvPr/>
        </p:nvSpPr>
        <p:spPr bwMode="auto">
          <a:xfrm>
            <a:off x="776288" y="2665413"/>
            <a:ext cx="1335087" cy="431800"/>
          </a:xfrm>
          <a:prstGeom prst="rect">
            <a:avLst/>
          </a:prstGeom>
          <a:noFill/>
          <a:ln>
            <a:noFill/>
          </a:ln>
          <a:extLst/>
        </p:spPr>
        <p:txBody>
          <a:bodyPr>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1100" smtClean="0">
                <a:cs typeface="Arial" pitchFamily="34" charset="0"/>
              </a:rPr>
              <a:t>R 133 G 157 B 205</a:t>
            </a:r>
          </a:p>
        </p:txBody>
      </p:sp>
      <p:sp>
        <p:nvSpPr>
          <p:cNvPr id="11" name="TextBox 92"/>
          <p:cNvSpPr txBox="1">
            <a:spLocks noChangeArrowheads="1"/>
          </p:cNvSpPr>
          <p:nvPr/>
        </p:nvSpPr>
        <p:spPr bwMode="auto">
          <a:xfrm>
            <a:off x="776288" y="2994025"/>
            <a:ext cx="1335087" cy="430213"/>
          </a:xfrm>
          <a:prstGeom prst="rect">
            <a:avLst/>
          </a:prstGeom>
          <a:noFill/>
          <a:ln>
            <a:noFill/>
          </a:ln>
          <a:extLst/>
        </p:spPr>
        <p:txBody>
          <a:bodyPr>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1100" smtClean="0">
                <a:cs typeface="Arial" pitchFamily="34" charset="0"/>
              </a:rPr>
              <a:t>R 164 G 182 B 218</a:t>
            </a:r>
          </a:p>
        </p:txBody>
      </p:sp>
      <p:sp>
        <p:nvSpPr>
          <p:cNvPr id="12" name="TextBox 99"/>
          <p:cNvSpPr txBox="1">
            <a:spLocks noChangeArrowheads="1"/>
          </p:cNvSpPr>
          <p:nvPr/>
        </p:nvSpPr>
        <p:spPr bwMode="auto">
          <a:xfrm>
            <a:off x="776288" y="3321050"/>
            <a:ext cx="1335087" cy="431800"/>
          </a:xfrm>
          <a:prstGeom prst="rect">
            <a:avLst/>
          </a:prstGeom>
          <a:noFill/>
          <a:ln>
            <a:noFill/>
          </a:ln>
          <a:extLst/>
        </p:spPr>
        <p:txBody>
          <a:bodyPr>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1100" smtClean="0">
                <a:cs typeface="Arial" pitchFamily="34" charset="0"/>
              </a:rPr>
              <a:t>R 194 G 206 B 230</a:t>
            </a:r>
          </a:p>
        </p:txBody>
      </p:sp>
      <p:sp>
        <p:nvSpPr>
          <p:cNvPr id="13" name="TextBox 100"/>
          <p:cNvSpPr txBox="1">
            <a:spLocks noChangeArrowheads="1"/>
          </p:cNvSpPr>
          <p:nvPr/>
        </p:nvSpPr>
        <p:spPr bwMode="auto">
          <a:xfrm>
            <a:off x="776288" y="3643313"/>
            <a:ext cx="1335087" cy="430212"/>
          </a:xfrm>
          <a:prstGeom prst="rect">
            <a:avLst/>
          </a:prstGeom>
          <a:noFill/>
          <a:ln>
            <a:noFill/>
          </a:ln>
          <a:extLst/>
        </p:spPr>
        <p:txBody>
          <a:bodyPr>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1100" smtClean="0">
                <a:cs typeface="Arial" pitchFamily="34" charset="0"/>
              </a:rPr>
              <a:t>R 225 G 231 B 243</a:t>
            </a:r>
          </a:p>
        </p:txBody>
      </p:sp>
      <p:grpSp>
        <p:nvGrpSpPr>
          <p:cNvPr id="15" name="Group 104"/>
          <p:cNvGrpSpPr>
            <a:grpSpLocks/>
          </p:cNvGrpSpPr>
          <p:nvPr/>
        </p:nvGrpSpPr>
        <p:grpSpPr bwMode="auto">
          <a:xfrm>
            <a:off x="0" y="6732588"/>
            <a:ext cx="9906000" cy="131762"/>
            <a:chOff x="0" y="6731877"/>
            <a:chExt cx="9144001" cy="132052"/>
          </a:xfrm>
        </p:grpSpPr>
        <p:sp>
          <p:nvSpPr>
            <p:cNvPr id="16" name="Rectangle 12"/>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7" name="Group 103"/>
            <p:cNvGrpSpPr>
              <a:grpSpLocks/>
            </p:cNvGrpSpPr>
            <p:nvPr/>
          </p:nvGrpSpPr>
          <p:grpSpPr bwMode="auto">
            <a:xfrm>
              <a:off x="0" y="6731877"/>
              <a:ext cx="735623" cy="132052"/>
              <a:chOff x="0" y="6296155"/>
              <a:chExt cx="735623" cy="132052"/>
            </a:xfrm>
          </p:grpSpPr>
          <p:sp>
            <p:nvSpPr>
              <p:cNvPr id="18" name="Rectangle 8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9" name="Rectangle 84"/>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20" name="Rectangle 85"/>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21" name="Rectangle 86"/>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22" name="Rectangle 87"/>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23" name="Rectangle 88"/>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24" name="Rectangle 17"/>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25" name="Rectangle 29"/>
          <p:cNvSpPr>
            <a:spLocks noChangeArrowheads="1"/>
          </p:cNvSpPr>
          <p:nvPr/>
        </p:nvSpPr>
        <p:spPr bwMode="auto">
          <a:xfrm>
            <a:off x="3703638" y="1628775"/>
            <a:ext cx="1316037" cy="477838"/>
          </a:xfrm>
          <a:prstGeom prst="rect">
            <a:avLst/>
          </a:prstGeom>
          <a:solidFill>
            <a:schemeClr val="accent3"/>
          </a:solidFill>
          <a:ln w="9525">
            <a:noFill/>
            <a:miter lim="800000"/>
            <a:headEnd/>
            <a:tailEnd/>
          </a:ln>
          <a:effec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a typeface="HGP創英角ｺﾞｼｯｸUB"/>
              <a:cs typeface="HGP創英角ｺﾞｼｯｸUB"/>
            </a:endParaRPr>
          </a:p>
        </p:txBody>
      </p:sp>
      <p:sp>
        <p:nvSpPr>
          <p:cNvPr id="26" name="Rectangle 30"/>
          <p:cNvSpPr>
            <a:spLocks noChangeArrowheads="1"/>
          </p:cNvSpPr>
          <p:nvPr/>
        </p:nvSpPr>
        <p:spPr bwMode="auto">
          <a:xfrm>
            <a:off x="5173663" y="1628775"/>
            <a:ext cx="1316037" cy="477838"/>
          </a:xfrm>
          <a:prstGeom prst="rect">
            <a:avLst/>
          </a:prstGeom>
          <a:solidFill>
            <a:schemeClr val="accent4"/>
          </a:solidFill>
          <a:ln w="9525">
            <a:noFill/>
            <a:miter lim="800000"/>
            <a:headEnd/>
            <a:tailEnd/>
          </a:ln>
          <a:effec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a typeface="HGP創英角ｺﾞｼｯｸUB"/>
              <a:cs typeface="HGP創英角ｺﾞｼｯｸUB"/>
            </a:endParaRPr>
          </a:p>
        </p:txBody>
      </p:sp>
      <p:sp>
        <p:nvSpPr>
          <p:cNvPr id="27" name="Rectangle 31"/>
          <p:cNvSpPr>
            <a:spLocks noChangeArrowheads="1"/>
          </p:cNvSpPr>
          <p:nvPr/>
        </p:nvSpPr>
        <p:spPr bwMode="auto">
          <a:xfrm>
            <a:off x="6665913" y="1628775"/>
            <a:ext cx="1314450" cy="477838"/>
          </a:xfrm>
          <a:prstGeom prst="rect">
            <a:avLst/>
          </a:prstGeom>
          <a:solidFill>
            <a:schemeClr val="accent5"/>
          </a:solidFill>
          <a:ln w="9525">
            <a:noFill/>
            <a:miter lim="800000"/>
            <a:headEnd/>
            <a:tailEnd/>
          </a:ln>
          <a:effec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a typeface="HGP創英角ｺﾞｼｯｸUB"/>
              <a:cs typeface="HGP創英角ｺﾞｼｯｸUB"/>
            </a:endParaRPr>
          </a:p>
        </p:txBody>
      </p:sp>
      <p:sp>
        <p:nvSpPr>
          <p:cNvPr id="28" name="Rectangle 32"/>
          <p:cNvSpPr>
            <a:spLocks noChangeArrowheads="1"/>
          </p:cNvSpPr>
          <p:nvPr/>
        </p:nvSpPr>
        <p:spPr bwMode="auto">
          <a:xfrm>
            <a:off x="2255838" y="1628775"/>
            <a:ext cx="1314450" cy="47783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29" name="Rectangle 33"/>
          <p:cNvSpPr>
            <a:spLocks noChangeArrowheads="1"/>
          </p:cNvSpPr>
          <p:nvPr/>
        </p:nvSpPr>
        <p:spPr bwMode="auto">
          <a:xfrm>
            <a:off x="3703638" y="2663825"/>
            <a:ext cx="1316037" cy="279400"/>
          </a:xfrm>
          <a:prstGeom prst="rect">
            <a:avLst/>
          </a:prstGeom>
          <a:solidFill>
            <a:srgbClr val="3399C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0" name="Rectangle 34"/>
          <p:cNvSpPr>
            <a:spLocks noChangeArrowheads="1"/>
          </p:cNvSpPr>
          <p:nvPr/>
        </p:nvSpPr>
        <p:spPr bwMode="auto">
          <a:xfrm>
            <a:off x="5173663" y="2663825"/>
            <a:ext cx="1316037" cy="279400"/>
          </a:xfrm>
          <a:prstGeom prst="rect">
            <a:avLst/>
          </a:prstGeom>
          <a:solidFill>
            <a:srgbClr val="EBC5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1" name="Rectangle 35"/>
          <p:cNvSpPr>
            <a:spLocks noChangeArrowheads="1"/>
          </p:cNvSpPr>
          <p:nvPr/>
        </p:nvSpPr>
        <p:spPr bwMode="auto">
          <a:xfrm>
            <a:off x="6665913" y="2663825"/>
            <a:ext cx="1314450" cy="279400"/>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2" name="Rectangle 36"/>
          <p:cNvSpPr>
            <a:spLocks noChangeArrowheads="1"/>
          </p:cNvSpPr>
          <p:nvPr/>
        </p:nvSpPr>
        <p:spPr bwMode="auto">
          <a:xfrm>
            <a:off x="2255838" y="2663825"/>
            <a:ext cx="1314450" cy="279400"/>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3" name="Rectangle 37"/>
          <p:cNvSpPr>
            <a:spLocks noChangeArrowheads="1"/>
          </p:cNvSpPr>
          <p:nvPr/>
        </p:nvSpPr>
        <p:spPr bwMode="auto">
          <a:xfrm>
            <a:off x="3703638" y="2247900"/>
            <a:ext cx="1316037" cy="279400"/>
          </a:xfrm>
          <a:prstGeom prst="rect">
            <a:avLst/>
          </a:prstGeom>
          <a:solidFill>
            <a:srgbClr val="0075A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4" name="Rectangle 38"/>
          <p:cNvSpPr>
            <a:spLocks noChangeArrowheads="1"/>
          </p:cNvSpPr>
          <p:nvPr/>
        </p:nvSpPr>
        <p:spPr bwMode="auto">
          <a:xfrm>
            <a:off x="5173663" y="2247900"/>
            <a:ext cx="1316037" cy="279400"/>
          </a:xfrm>
          <a:prstGeom prst="rect">
            <a:avLst/>
          </a:prstGeom>
          <a:solidFill>
            <a:srgbClr val="CFA1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5" name="Rectangle 39"/>
          <p:cNvSpPr>
            <a:spLocks noChangeArrowheads="1"/>
          </p:cNvSpPr>
          <p:nvPr/>
        </p:nvSpPr>
        <p:spPr bwMode="auto">
          <a:xfrm>
            <a:off x="6665913" y="2247900"/>
            <a:ext cx="1314450" cy="279400"/>
          </a:xfrm>
          <a:prstGeom prst="rect">
            <a:avLst/>
          </a:prstGeom>
          <a:solidFill>
            <a:srgbClr val="9D2D1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6" name="Rectangle 40"/>
          <p:cNvSpPr>
            <a:spLocks noChangeArrowheads="1"/>
          </p:cNvSpPr>
          <p:nvPr/>
        </p:nvSpPr>
        <p:spPr bwMode="auto">
          <a:xfrm>
            <a:off x="2255838" y="2247900"/>
            <a:ext cx="1314450" cy="279400"/>
          </a:xfrm>
          <a:prstGeom prst="rect">
            <a:avLst/>
          </a:prstGeom>
          <a:solidFill>
            <a:srgbClr val="00002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7" name="Rectangle 41"/>
          <p:cNvSpPr>
            <a:spLocks noChangeArrowheads="1"/>
          </p:cNvSpPr>
          <p:nvPr/>
        </p:nvSpPr>
        <p:spPr bwMode="auto">
          <a:xfrm>
            <a:off x="3703638" y="2994025"/>
            <a:ext cx="1316037" cy="279400"/>
          </a:xfrm>
          <a:prstGeom prst="rect">
            <a:avLst/>
          </a:prstGeom>
          <a:solidFill>
            <a:srgbClr val="66B3D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8" name="Rectangle 42"/>
          <p:cNvSpPr>
            <a:spLocks noChangeArrowheads="1"/>
          </p:cNvSpPr>
          <p:nvPr/>
        </p:nvSpPr>
        <p:spPr bwMode="auto">
          <a:xfrm>
            <a:off x="5173663" y="2994025"/>
            <a:ext cx="1316037" cy="279400"/>
          </a:xfrm>
          <a:prstGeom prst="rect">
            <a:avLst/>
          </a:prstGeom>
          <a:solidFill>
            <a:srgbClr val="F0D3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39" name="Rectangle 43"/>
          <p:cNvSpPr>
            <a:spLocks noChangeArrowheads="1"/>
          </p:cNvSpPr>
          <p:nvPr/>
        </p:nvSpPr>
        <p:spPr bwMode="auto">
          <a:xfrm>
            <a:off x="6665913" y="2994025"/>
            <a:ext cx="1314450" cy="279400"/>
          </a:xfrm>
          <a:prstGeom prst="rect">
            <a:avLst/>
          </a:prstGeom>
          <a:solidFill>
            <a:srgbClr val="D78E7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0" name="Rectangle 44"/>
          <p:cNvSpPr>
            <a:spLocks noChangeArrowheads="1"/>
          </p:cNvSpPr>
          <p:nvPr/>
        </p:nvSpPr>
        <p:spPr bwMode="auto">
          <a:xfrm>
            <a:off x="2255838" y="2994025"/>
            <a:ext cx="1314450" cy="279400"/>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1" name="Rectangle 45"/>
          <p:cNvSpPr>
            <a:spLocks noChangeArrowheads="1"/>
          </p:cNvSpPr>
          <p:nvPr/>
        </p:nvSpPr>
        <p:spPr bwMode="auto">
          <a:xfrm>
            <a:off x="3703638" y="3321050"/>
            <a:ext cx="1316037" cy="279400"/>
          </a:xfrm>
          <a:prstGeom prst="rect">
            <a:avLst/>
          </a:prstGeom>
          <a:solidFill>
            <a:srgbClr val="99CCE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2" name="Rectangle 46"/>
          <p:cNvSpPr>
            <a:spLocks noChangeArrowheads="1"/>
          </p:cNvSpPr>
          <p:nvPr/>
        </p:nvSpPr>
        <p:spPr bwMode="auto">
          <a:xfrm>
            <a:off x="5173663" y="3321050"/>
            <a:ext cx="1316037" cy="279400"/>
          </a:xfrm>
          <a:prstGeom prst="rect">
            <a:avLst/>
          </a:prstGeom>
          <a:solidFill>
            <a:srgbClr val="F5E2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3" name="Rectangle 47"/>
          <p:cNvSpPr>
            <a:spLocks noChangeArrowheads="1"/>
          </p:cNvSpPr>
          <p:nvPr/>
        </p:nvSpPr>
        <p:spPr bwMode="auto">
          <a:xfrm>
            <a:off x="6665913" y="3321050"/>
            <a:ext cx="1314450" cy="279400"/>
          </a:xfrm>
          <a:prstGeom prst="rect">
            <a:avLst/>
          </a:prstGeom>
          <a:solidFill>
            <a:srgbClr val="E4B4A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4" name="Rectangle 48"/>
          <p:cNvSpPr>
            <a:spLocks noChangeArrowheads="1"/>
          </p:cNvSpPr>
          <p:nvPr/>
        </p:nvSpPr>
        <p:spPr bwMode="auto">
          <a:xfrm>
            <a:off x="2255838" y="3321050"/>
            <a:ext cx="1314450" cy="279400"/>
          </a:xfrm>
          <a:prstGeom prst="rect">
            <a:avLst/>
          </a:prstGeom>
          <a:solidFill>
            <a:srgbClr val="9FA4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5" name="Rectangle 49"/>
          <p:cNvSpPr>
            <a:spLocks noChangeArrowheads="1"/>
          </p:cNvSpPr>
          <p:nvPr/>
        </p:nvSpPr>
        <p:spPr bwMode="auto">
          <a:xfrm>
            <a:off x="3703638" y="3643313"/>
            <a:ext cx="1316037" cy="279400"/>
          </a:xfrm>
          <a:prstGeom prst="rect">
            <a:avLst/>
          </a:prstGeom>
          <a:solidFill>
            <a:srgbClr val="CCE6E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6" name="Rectangle 50"/>
          <p:cNvSpPr>
            <a:spLocks noChangeArrowheads="1"/>
          </p:cNvSpPr>
          <p:nvPr/>
        </p:nvSpPr>
        <p:spPr bwMode="auto">
          <a:xfrm>
            <a:off x="5173663" y="3643313"/>
            <a:ext cx="1316037" cy="279400"/>
          </a:xfrm>
          <a:prstGeom prst="rect">
            <a:avLst/>
          </a:prstGeom>
          <a:solidFill>
            <a:srgbClr val="FAF0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7" name="Rectangle 51"/>
          <p:cNvSpPr>
            <a:spLocks noChangeArrowheads="1"/>
          </p:cNvSpPr>
          <p:nvPr/>
        </p:nvSpPr>
        <p:spPr bwMode="auto">
          <a:xfrm>
            <a:off x="6665913" y="3643313"/>
            <a:ext cx="1314450" cy="279400"/>
          </a:xfrm>
          <a:prstGeom prst="rect">
            <a:avLst/>
          </a:prstGeom>
          <a:solidFill>
            <a:srgbClr val="F2D9D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8" name="Rectangle 52"/>
          <p:cNvSpPr>
            <a:spLocks noChangeArrowheads="1"/>
          </p:cNvSpPr>
          <p:nvPr/>
        </p:nvSpPr>
        <p:spPr bwMode="auto">
          <a:xfrm>
            <a:off x="2255838" y="3643313"/>
            <a:ext cx="1314450" cy="279400"/>
          </a:xfrm>
          <a:prstGeom prst="rect">
            <a:avLst/>
          </a:prstGeom>
          <a:solidFill>
            <a:srgbClr val="CFD2D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49" name="Rectangle 57"/>
          <p:cNvSpPr>
            <a:spLocks noChangeArrowheads="1"/>
          </p:cNvSpPr>
          <p:nvPr/>
        </p:nvSpPr>
        <p:spPr bwMode="auto">
          <a:xfrm>
            <a:off x="2255838" y="4437063"/>
            <a:ext cx="1314450" cy="431800"/>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0" name="Rectangle 58"/>
          <p:cNvSpPr>
            <a:spLocks noChangeArrowheads="1"/>
          </p:cNvSpPr>
          <p:nvPr/>
        </p:nvSpPr>
        <p:spPr bwMode="auto">
          <a:xfrm>
            <a:off x="3703638" y="4437063"/>
            <a:ext cx="1316037" cy="431800"/>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1" name="Rectangle 59"/>
          <p:cNvSpPr>
            <a:spLocks noChangeArrowheads="1"/>
          </p:cNvSpPr>
          <p:nvPr/>
        </p:nvSpPr>
        <p:spPr bwMode="auto">
          <a:xfrm>
            <a:off x="5173663" y="4437063"/>
            <a:ext cx="1316037" cy="43180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2" name="Rectangle 60"/>
          <p:cNvSpPr>
            <a:spLocks noChangeArrowheads="1"/>
          </p:cNvSpPr>
          <p:nvPr/>
        </p:nvSpPr>
        <p:spPr bwMode="auto">
          <a:xfrm>
            <a:off x="793750" y="4437063"/>
            <a:ext cx="1314450" cy="43180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3" name="Rectangle 61"/>
          <p:cNvSpPr>
            <a:spLocks noChangeArrowheads="1"/>
          </p:cNvSpPr>
          <p:nvPr/>
        </p:nvSpPr>
        <p:spPr bwMode="auto">
          <a:xfrm>
            <a:off x="6665913" y="4437063"/>
            <a:ext cx="1314450" cy="4318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54" name="Text Box 62"/>
          <p:cNvSpPr txBox="1">
            <a:spLocks noChangeArrowheads="1"/>
          </p:cNvSpPr>
          <p:nvPr/>
        </p:nvSpPr>
        <p:spPr bwMode="auto">
          <a:xfrm>
            <a:off x="2255838" y="1201738"/>
            <a:ext cx="923925" cy="304800"/>
          </a:xfrm>
          <a:prstGeom prst="rect">
            <a:avLst/>
          </a:prstGeom>
          <a:noFill/>
          <a:ln>
            <a:noFill/>
          </a:ln>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a typeface="HGP創英角ｺﾞｼｯｸUB"/>
              <a:cs typeface="HGP創英角ｺﾞｼｯｸUB"/>
            </a:endParaRPr>
          </a:p>
          <a:p>
            <a:pPr eaLnBrk="1" hangingPunct="1"/>
            <a:r>
              <a:rPr lang="en-US" altLang="ja-JP" sz="1200">
                <a:solidFill>
                  <a:srgbClr val="000000"/>
                </a:solidFill>
                <a:ea typeface="HGP創英角ｺﾞｼｯｸUB"/>
                <a:cs typeface="HGP創英角ｺﾞｼｯｸUB"/>
              </a:rPr>
              <a:t>Smart Navy</a:t>
            </a:r>
          </a:p>
        </p:txBody>
      </p:sp>
      <p:sp>
        <p:nvSpPr>
          <p:cNvPr id="55" name="Text Box 63"/>
          <p:cNvSpPr txBox="1">
            <a:spLocks noChangeArrowheads="1"/>
          </p:cNvSpPr>
          <p:nvPr/>
        </p:nvSpPr>
        <p:spPr bwMode="auto">
          <a:xfrm>
            <a:off x="3705225" y="1201738"/>
            <a:ext cx="838200" cy="304800"/>
          </a:xfrm>
          <a:prstGeom prst="rect">
            <a:avLst/>
          </a:prstGeom>
          <a:noFill/>
          <a:ln>
            <a:noFill/>
          </a:ln>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a typeface="HGP創英角ｺﾞｼｯｸUB"/>
              <a:cs typeface="HGP創英角ｺﾞｼｯｸUB"/>
            </a:endParaRPr>
          </a:p>
          <a:p>
            <a:pPr eaLnBrk="1" hangingPunct="1"/>
            <a:r>
              <a:rPr lang="en-US" altLang="ja-JP" sz="1200">
                <a:solidFill>
                  <a:srgbClr val="000000"/>
                </a:solidFill>
                <a:ea typeface="HGP創英角ｺﾞｼｯｸUB"/>
                <a:cs typeface="HGP創英角ｺﾞｼｯｸUB"/>
              </a:rPr>
              <a:t>Smart Blue</a:t>
            </a:r>
          </a:p>
        </p:txBody>
      </p:sp>
      <p:sp>
        <p:nvSpPr>
          <p:cNvPr id="56" name="Text Box 64"/>
          <p:cNvSpPr txBox="1">
            <a:spLocks noChangeArrowheads="1"/>
          </p:cNvSpPr>
          <p:nvPr/>
        </p:nvSpPr>
        <p:spPr bwMode="auto">
          <a:xfrm>
            <a:off x="5164138" y="1196975"/>
            <a:ext cx="925512" cy="304800"/>
          </a:xfrm>
          <a:prstGeom prst="rect">
            <a:avLst/>
          </a:prstGeom>
          <a:noFill/>
          <a:ln>
            <a:noFill/>
          </a:ln>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a typeface="HGP創英角ｺﾞｼｯｸUB"/>
              <a:cs typeface="HGP創英角ｺﾞｼｯｸUB"/>
            </a:endParaRPr>
          </a:p>
          <a:p>
            <a:pPr eaLnBrk="1" hangingPunct="1"/>
            <a:r>
              <a:rPr lang="en-US" altLang="ja-JP" sz="1200">
                <a:solidFill>
                  <a:srgbClr val="000000"/>
                </a:solidFill>
                <a:ea typeface="HGP創英角ｺﾞｼｯｸUB"/>
                <a:cs typeface="HGP創英角ｺﾞｼｯｸUB"/>
              </a:rPr>
              <a:t>Delightful Yellow</a:t>
            </a:r>
          </a:p>
        </p:txBody>
      </p:sp>
      <p:sp>
        <p:nvSpPr>
          <p:cNvPr id="57" name="Text Box 65"/>
          <p:cNvSpPr txBox="1">
            <a:spLocks noChangeArrowheads="1"/>
          </p:cNvSpPr>
          <p:nvPr/>
        </p:nvSpPr>
        <p:spPr bwMode="auto">
          <a:xfrm>
            <a:off x="6634163" y="1196975"/>
            <a:ext cx="774700" cy="304800"/>
          </a:xfrm>
          <a:prstGeom prst="rect">
            <a:avLst/>
          </a:prstGeom>
          <a:noFill/>
          <a:ln>
            <a:noFill/>
          </a:ln>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a typeface="HGP創英角ｺﾞｼｯｸUB"/>
              <a:cs typeface="HGP創英角ｺﾞｼｯｸUB"/>
            </a:endParaRPr>
          </a:p>
          <a:p>
            <a:pPr eaLnBrk="1" hangingPunct="1"/>
            <a:r>
              <a:rPr lang="en-US" altLang="ja-JP" sz="1200">
                <a:solidFill>
                  <a:srgbClr val="000000"/>
                </a:solidFill>
                <a:ea typeface="HGP創英角ｺﾞｼｯｸUB"/>
                <a:cs typeface="HGP創英角ｺﾞｼｯｸUB"/>
              </a:rPr>
              <a:t>Dynamic Red</a:t>
            </a:r>
          </a:p>
        </p:txBody>
      </p:sp>
      <p:sp>
        <p:nvSpPr>
          <p:cNvPr id="58" name="Text Box 67"/>
          <p:cNvSpPr txBox="1">
            <a:spLocks noChangeArrowheads="1"/>
          </p:cNvSpPr>
          <p:nvPr/>
        </p:nvSpPr>
        <p:spPr bwMode="auto">
          <a:xfrm>
            <a:off x="793750" y="4210050"/>
            <a:ext cx="1217613" cy="185738"/>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200" smtClean="0">
                <a:solidFill>
                  <a:srgbClr val="000000"/>
                </a:solidFill>
              </a:rPr>
              <a:t>Supportive Colors</a:t>
            </a:r>
          </a:p>
        </p:txBody>
      </p:sp>
      <p:sp>
        <p:nvSpPr>
          <p:cNvPr id="59" name="Text Box 68"/>
          <p:cNvSpPr txBox="1">
            <a:spLocks noChangeArrowheads="1"/>
          </p:cNvSpPr>
          <p:nvPr/>
        </p:nvSpPr>
        <p:spPr bwMode="auto">
          <a:xfrm>
            <a:off x="309563" y="2312988"/>
            <a:ext cx="195262"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 K</a:t>
            </a:r>
          </a:p>
        </p:txBody>
      </p:sp>
      <p:sp>
        <p:nvSpPr>
          <p:cNvPr id="60" name="Text Box 69"/>
          <p:cNvSpPr txBox="1">
            <a:spLocks noChangeArrowheads="1"/>
          </p:cNvSpPr>
          <p:nvPr/>
        </p:nvSpPr>
        <p:spPr bwMode="auto">
          <a:xfrm>
            <a:off x="290513" y="2708275"/>
            <a:ext cx="255587"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80%</a:t>
            </a:r>
          </a:p>
        </p:txBody>
      </p:sp>
      <p:sp>
        <p:nvSpPr>
          <p:cNvPr id="61" name="Text Box 70"/>
          <p:cNvSpPr txBox="1">
            <a:spLocks noChangeArrowheads="1"/>
          </p:cNvSpPr>
          <p:nvPr/>
        </p:nvSpPr>
        <p:spPr bwMode="auto">
          <a:xfrm>
            <a:off x="288925" y="3033713"/>
            <a:ext cx="255588"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60%</a:t>
            </a:r>
          </a:p>
        </p:txBody>
      </p:sp>
      <p:sp>
        <p:nvSpPr>
          <p:cNvPr id="62" name="Text Box 71"/>
          <p:cNvSpPr txBox="1">
            <a:spLocks noChangeArrowheads="1"/>
          </p:cNvSpPr>
          <p:nvPr/>
        </p:nvSpPr>
        <p:spPr bwMode="auto">
          <a:xfrm>
            <a:off x="288925" y="3357563"/>
            <a:ext cx="255588"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40%</a:t>
            </a:r>
          </a:p>
        </p:txBody>
      </p:sp>
      <p:sp>
        <p:nvSpPr>
          <p:cNvPr id="63" name="Text Box 72"/>
          <p:cNvSpPr txBox="1">
            <a:spLocks noChangeArrowheads="1"/>
          </p:cNvSpPr>
          <p:nvPr/>
        </p:nvSpPr>
        <p:spPr bwMode="auto">
          <a:xfrm>
            <a:off x="285750" y="3683000"/>
            <a:ext cx="255588"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20%</a:t>
            </a:r>
          </a:p>
        </p:txBody>
      </p:sp>
      <p:sp>
        <p:nvSpPr>
          <p:cNvPr id="64" name="Text Box 73"/>
          <p:cNvSpPr txBox="1">
            <a:spLocks noChangeArrowheads="1"/>
          </p:cNvSpPr>
          <p:nvPr/>
        </p:nvSpPr>
        <p:spPr bwMode="auto">
          <a:xfrm>
            <a:off x="793750" y="4868863"/>
            <a:ext cx="225425"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K20</a:t>
            </a:r>
          </a:p>
        </p:txBody>
      </p:sp>
      <p:sp>
        <p:nvSpPr>
          <p:cNvPr id="65" name="Text Box 74"/>
          <p:cNvSpPr txBox="1">
            <a:spLocks noChangeArrowheads="1"/>
          </p:cNvSpPr>
          <p:nvPr/>
        </p:nvSpPr>
        <p:spPr bwMode="auto">
          <a:xfrm>
            <a:off x="2255838" y="4868863"/>
            <a:ext cx="225425"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K40</a:t>
            </a:r>
          </a:p>
        </p:txBody>
      </p:sp>
      <p:sp>
        <p:nvSpPr>
          <p:cNvPr id="66" name="Text Box 75"/>
          <p:cNvSpPr txBox="1">
            <a:spLocks noChangeArrowheads="1"/>
          </p:cNvSpPr>
          <p:nvPr/>
        </p:nvSpPr>
        <p:spPr bwMode="auto">
          <a:xfrm>
            <a:off x="3703638" y="4868863"/>
            <a:ext cx="225425"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K60</a:t>
            </a:r>
          </a:p>
        </p:txBody>
      </p:sp>
      <p:sp>
        <p:nvSpPr>
          <p:cNvPr id="67" name="Text Box 76"/>
          <p:cNvSpPr txBox="1">
            <a:spLocks noChangeArrowheads="1"/>
          </p:cNvSpPr>
          <p:nvPr/>
        </p:nvSpPr>
        <p:spPr bwMode="auto">
          <a:xfrm>
            <a:off x="5180013" y="4868863"/>
            <a:ext cx="225425"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K80</a:t>
            </a:r>
          </a:p>
        </p:txBody>
      </p:sp>
      <p:sp>
        <p:nvSpPr>
          <p:cNvPr id="68" name="Text Box 77"/>
          <p:cNvSpPr txBox="1">
            <a:spLocks noChangeArrowheads="1"/>
          </p:cNvSpPr>
          <p:nvPr/>
        </p:nvSpPr>
        <p:spPr bwMode="auto">
          <a:xfrm>
            <a:off x="6665913" y="4868863"/>
            <a:ext cx="296862" cy="152400"/>
          </a:xfrm>
          <a:prstGeom prst="rect">
            <a:avLst/>
          </a:prstGeom>
          <a:noFill/>
          <a:ln>
            <a:noFill/>
          </a:ln>
          <a:extLst/>
        </p:spPr>
        <p:txBody>
          <a:bodyPr wrap="none" lIns="0" tIns="0" rIns="0" bIns="0" anchor="ctr" anchorCtr="1">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kumimoji="0" lang="en-US" altLang="ja-JP" sz="1000" smtClean="0">
                <a:solidFill>
                  <a:srgbClr val="000000"/>
                </a:solidFill>
              </a:rPr>
              <a:t>K100</a:t>
            </a:r>
          </a:p>
        </p:txBody>
      </p:sp>
      <p:sp>
        <p:nvSpPr>
          <p:cNvPr id="69" name="Rectangle 32"/>
          <p:cNvSpPr>
            <a:spLocks noChangeArrowheads="1"/>
          </p:cNvSpPr>
          <p:nvPr/>
        </p:nvSpPr>
        <p:spPr bwMode="auto">
          <a:xfrm>
            <a:off x="793750" y="1628775"/>
            <a:ext cx="1314450" cy="4778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ja-JP" altLang="en-US">
              <a:solidFill>
                <a:srgbClr val="000000"/>
              </a:solidFill>
            </a:endParaRPr>
          </a:p>
        </p:txBody>
      </p:sp>
      <p:sp>
        <p:nvSpPr>
          <p:cNvPr id="71" name="Text Box 62"/>
          <p:cNvSpPr txBox="1">
            <a:spLocks noChangeArrowheads="1"/>
          </p:cNvSpPr>
          <p:nvPr/>
        </p:nvSpPr>
        <p:spPr bwMode="auto">
          <a:xfrm>
            <a:off x="822325" y="1201738"/>
            <a:ext cx="923925" cy="304800"/>
          </a:xfrm>
          <a:prstGeom prst="rect">
            <a:avLst/>
          </a:prstGeom>
          <a:noFill/>
          <a:ln>
            <a:noFill/>
          </a:ln>
          <a:extLst/>
        </p:spPr>
        <p:txBody>
          <a:bodyPr wrap="none" lIns="0" tIns="0" rIns="0" bIns="0"/>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ja-JP" sz="1200">
              <a:solidFill>
                <a:srgbClr val="000000"/>
              </a:solidFill>
              <a:ea typeface="HGP創英角ｺﾞｼｯｸUB"/>
              <a:cs typeface="HGP創英角ｺﾞｼｯｸUB"/>
            </a:endParaRPr>
          </a:p>
          <a:p>
            <a:pPr eaLnBrk="1" hangingPunct="1"/>
            <a:r>
              <a:rPr lang="en-US" altLang="ja-JP" sz="1200">
                <a:solidFill>
                  <a:srgbClr val="000000"/>
                </a:solidFill>
                <a:ea typeface="HGP創英角ｺﾞｼｯｸUB"/>
                <a:cs typeface="HGP創英角ｺﾞｼｯｸUB"/>
              </a:rPr>
              <a:t>Human Blue</a:t>
            </a:r>
          </a:p>
        </p:txBody>
      </p:sp>
      <p:sp>
        <p:nvSpPr>
          <p:cNvPr id="72" name="TextBox 83"/>
          <p:cNvSpPr txBox="1"/>
          <p:nvPr/>
        </p:nvSpPr>
        <p:spPr>
          <a:xfrm>
            <a:off x="8123238" y="1628775"/>
            <a:ext cx="1584325" cy="323850"/>
          </a:xfrm>
          <a:prstGeom prst="rect">
            <a:avLst/>
          </a:prstGeom>
          <a:noFill/>
          <a:ln w="12700">
            <a:solidFill>
              <a:schemeClr val="accent5"/>
            </a:solidFill>
          </a:ln>
        </p:spPr>
        <p:txBody>
          <a:bodyPr rIns="0">
            <a:spAutoFit/>
          </a:bodyPr>
          <a:lstStyle/>
          <a:p>
            <a:pPr>
              <a:defRPr/>
            </a:pPr>
            <a:r>
              <a:rPr kumimoji="1" lang="en-US" sz="900" dirty="0">
                <a:solidFill>
                  <a:srgbClr val="FF0000"/>
                </a:solidFill>
                <a:latin typeface="Arial"/>
                <a:ea typeface="HGP創英角ｺﾞｼｯｸUB" pitchFamily="50" charset="-128"/>
                <a:cs typeface="Arial"/>
              </a:rPr>
              <a:t>Theme Color</a:t>
            </a:r>
          </a:p>
          <a:p>
            <a:pPr>
              <a:defRPr/>
            </a:pPr>
            <a:r>
              <a:rPr kumimoji="1" lang="en-US" sz="600" dirty="0">
                <a:solidFill>
                  <a:srgbClr val="FF0000"/>
                </a:solidFill>
                <a:latin typeface="Arial"/>
                <a:ea typeface="HGP創英角ｺﾞｼｯｸUB" pitchFamily="50" charset="-128"/>
                <a:cs typeface="Arial"/>
              </a:rPr>
              <a:t>   (11)  (6) (11)  (5)  (0)  (1)  (2)  (3)  (4)</a:t>
            </a:r>
          </a:p>
        </p:txBody>
      </p:sp>
      <p:pic>
        <p:nvPicPr>
          <p:cNvPr id="73" name="Picture 91" descr="Screen shot 2011-11-22 at 2.50.37 PM.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23238" y="1965325"/>
            <a:ext cx="158432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 name="Text Box 94"/>
          <p:cNvSpPr txBox="1">
            <a:spLocks noChangeArrowheads="1"/>
          </p:cNvSpPr>
          <p:nvPr/>
        </p:nvSpPr>
        <p:spPr bwMode="auto">
          <a:xfrm>
            <a:off x="8154988" y="3497263"/>
            <a:ext cx="1204912" cy="139700"/>
          </a:xfrm>
          <a:prstGeom prst="rect">
            <a:avLst/>
          </a:prstGeom>
          <a:noFill/>
          <a:ln>
            <a:noFill/>
          </a:ln>
          <a:extLst/>
        </p:spPr>
        <p:txBody>
          <a:bodyPr wrap="none" lIns="0" tIns="0" rIns="0" bIns="0" anchor="ctr" anchorCtr="1">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kumimoji="1" lang="en-US" altLang="ja-JP" sz="900">
                <a:solidFill>
                  <a:srgbClr val="000000"/>
                </a:solidFill>
                <a:ea typeface="HGP創英角ｺﾞｼｯｸUB"/>
                <a:cs typeface="HGP創英角ｺﾞｼｯｸUB"/>
              </a:rPr>
              <a:t>Color palette for graphs</a:t>
            </a:r>
            <a:endParaRPr kumimoji="1" lang="ja-JP" altLang="en-US" sz="900">
              <a:solidFill>
                <a:srgbClr val="FF0000"/>
              </a:solidFill>
              <a:ea typeface="HGP創英角ｺﾞｼｯｸUB"/>
              <a:cs typeface="HGP創英角ｺﾞｼｯｸUB"/>
            </a:endParaRPr>
          </a:p>
        </p:txBody>
      </p:sp>
      <p:grpSp>
        <p:nvGrpSpPr>
          <p:cNvPr id="75" name="Group 106"/>
          <p:cNvGrpSpPr>
            <a:grpSpLocks/>
          </p:cNvGrpSpPr>
          <p:nvPr/>
        </p:nvGrpSpPr>
        <p:grpSpPr bwMode="auto">
          <a:xfrm>
            <a:off x="8075613" y="3636963"/>
            <a:ext cx="1714500" cy="2128837"/>
            <a:chOff x="8772146" y="3909741"/>
            <a:chExt cx="1872208" cy="2520280"/>
          </a:xfrm>
        </p:grpSpPr>
        <p:pic>
          <p:nvPicPr>
            <p:cNvPr id="76" name="Picture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72146" y="3909741"/>
              <a:ext cx="1872208" cy="2520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 name="Rectangle 128"/>
            <p:cNvSpPr>
              <a:spLocks noChangeArrowheads="1"/>
            </p:cNvSpPr>
            <p:nvPr/>
          </p:nvSpPr>
          <p:spPr bwMode="auto">
            <a:xfrm>
              <a:off x="9059911" y="4120234"/>
              <a:ext cx="539126" cy="180423"/>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8000" tIns="0" rIns="1800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r>
                <a:rPr lang="en-US" altLang="ja-JP" sz="700" smtClean="0">
                  <a:solidFill>
                    <a:srgbClr val="000000"/>
                  </a:solidFill>
                </a:rPr>
                <a:t>Automatic</a:t>
              </a:r>
            </a:p>
          </p:txBody>
        </p:sp>
        <p:sp>
          <p:nvSpPr>
            <p:cNvPr id="78" name="Rectangle 129"/>
            <p:cNvSpPr>
              <a:spLocks noChangeArrowheads="1"/>
            </p:cNvSpPr>
            <p:nvPr/>
          </p:nvSpPr>
          <p:spPr bwMode="auto">
            <a:xfrm>
              <a:off x="8891759" y="3968002"/>
              <a:ext cx="348439" cy="122162"/>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8000" tIns="10800" rIns="18000" bIns="1080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r>
                <a:rPr lang="en-US" altLang="ja-JP" sz="700" smtClean="0">
                  <a:solidFill>
                    <a:srgbClr val="000000"/>
                  </a:solidFill>
                </a:rPr>
                <a:t>Area</a:t>
              </a:r>
            </a:p>
          </p:txBody>
        </p:sp>
        <p:sp>
          <p:nvSpPr>
            <p:cNvPr id="79" name="Rectangle 130"/>
            <p:cNvSpPr>
              <a:spLocks noChangeArrowheads="1"/>
            </p:cNvSpPr>
            <p:nvPr/>
          </p:nvSpPr>
          <p:spPr bwMode="auto">
            <a:xfrm>
              <a:off x="9082447" y="4306295"/>
              <a:ext cx="646606" cy="180423"/>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8000" tIns="10800" rIns="18000" bIns="1080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altLang="ja-JP" sz="700" smtClean="0">
                  <a:solidFill>
                    <a:srgbClr val="000000"/>
                  </a:solidFill>
                </a:rPr>
                <a:t>None</a:t>
              </a:r>
            </a:p>
          </p:txBody>
        </p:sp>
        <p:sp>
          <p:nvSpPr>
            <p:cNvPr id="80" name="Rectangle 131"/>
            <p:cNvSpPr>
              <a:spLocks noChangeArrowheads="1"/>
            </p:cNvSpPr>
            <p:nvPr/>
          </p:nvSpPr>
          <p:spPr bwMode="auto">
            <a:xfrm>
              <a:off x="9210728" y="5948894"/>
              <a:ext cx="972509" cy="14283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18000" tIns="10800" rIns="18000" bIns="1080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lnSpc>
                  <a:spcPct val="80000"/>
                </a:lnSpc>
              </a:pPr>
              <a:r>
                <a:rPr lang="en-US" altLang="ja-JP" sz="900">
                  <a:solidFill>
                    <a:srgbClr val="000000"/>
                  </a:solidFill>
                </a:rPr>
                <a:t>Fill Effects…</a:t>
              </a:r>
            </a:p>
          </p:txBody>
        </p:sp>
      </p:grpSp>
      <p:sp>
        <p:nvSpPr>
          <p:cNvPr id="81" name="TextBox 107"/>
          <p:cNvSpPr txBox="1"/>
          <p:nvPr/>
        </p:nvSpPr>
        <p:spPr>
          <a:xfrm>
            <a:off x="8180388" y="4144963"/>
            <a:ext cx="158750" cy="131762"/>
          </a:xfrm>
          <a:prstGeom prst="rect">
            <a:avLst/>
          </a:prstGeom>
          <a:noFill/>
          <a:ln w="12700">
            <a:solidFill>
              <a:schemeClr val="accent5"/>
            </a:solidFill>
          </a:ln>
        </p:spPr>
        <p:txBody>
          <a:bodyPr lIns="0" tIns="0" rIns="0" bIns="0" anchor="ctr"/>
          <a:lstStyle/>
          <a:p>
            <a:pPr algn="ctr">
              <a:defRPr/>
            </a:pPr>
            <a:r>
              <a:rPr kumimoji="1" lang="en-US" sz="600" dirty="0">
                <a:solidFill>
                  <a:srgbClr val="FF0000"/>
                </a:solidFill>
                <a:latin typeface="Arial"/>
                <a:ea typeface="HGP創英角ｺﾞｼｯｸUB" pitchFamily="50" charset="-128"/>
                <a:cs typeface="Arial"/>
              </a:rPr>
              <a:t>(11)</a:t>
            </a:r>
          </a:p>
        </p:txBody>
      </p:sp>
      <p:sp>
        <p:nvSpPr>
          <p:cNvPr id="82" name="TextBox 108"/>
          <p:cNvSpPr txBox="1"/>
          <p:nvPr/>
        </p:nvSpPr>
        <p:spPr>
          <a:xfrm>
            <a:off x="9628188" y="4132263"/>
            <a:ext cx="158750" cy="606425"/>
          </a:xfrm>
          <a:prstGeom prst="rect">
            <a:avLst/>
          </a:prstGeom>
          <a:solidFill>
            <a:schemeClr val="bg1"/>
          </a:solidFill>
          <a:ln w="12700">
            <a:solidFill>
              <a:schemeClr val="accent5"/>
            </a:solidFill>
          </a:ln>
        </p:spPr>
        <p:txBody>
          <a:bodyPr lIns="0" tIns="0" rIns="0" bIns="0" anchor="ctr"/>
          <a:lstStyle/>
          <a:p>
            <a:pPr algn="ctr">
              <a:spcBef>
                <a:spcPts val="300"/>
              </a:spcBef>
              <a:defRPr/>
            </a:pPr>
            <a:r>
              <a:rPr kumimoji="1" lang="en-US" sz="600" dirty="0">
                <a:solidFill>
                  <a:srgbClr val="FF0000"/>
                </a:solidFill>
                <a:latin typeface="Arial"/>
                <a:ea typeface="HGP創英角ｺﾞｼｯｸUB" pitchFamily="50" charset="-128"/>
                <a:cs typeface="Arial"/>
              </a:rPr>
              <a:t>(10)</a:t>
            </a:r>
          </a:p>
          <a:p>
            <a:pPr algn="ctr">
              <a:spcBef>
                <a:spcPts val="300"/>
              </a:spcBef>
              <a:defRPr/>
            </a:pPr>
            <a:r>
              <a:rPr kumimoji="1" lang="en-US" sz="600" dirty="0">
                <a:solidFill>
                  <a:srgbClr val="FF0000"/>
                </a:solidFill>
                <a:latin typeface="Arial"/>
                <a:ea typeface="HGP創英角ｺﾞｼｯｸUB" pitchFamily="50" charset="-128"/>
                <a:cs typeface="Arial"/>
              </a:rPr>
              <a:t>(9)</a:t>
            </a:r>
          </a:p>
          <a:p>
            <a:pPr algn="ctr">
              <a:spcBef>
                <a:spcPts val="300"/>
              </a:spcBef>
              <a:defRPr/>
            </a:pPr>
            <a:r>
              <a:rPr kumimoji="1" lang="en-US" sz="600" dirty="0">
                <a:solidFill>
                  <a:srgbClr val="FF0000"/>
                </a:solidFill>
                <a:latin typeface="Arial"/>
                <a:ea typeface="HGP創英角ｺﾞｼｯｸUB" pitchFamily="50" charset="-128"/>
                <a:cs typeface="Arial"/>
              </a:rPr>
              <a:t>(8)</a:t>
            </a:r>
          </a:p>
          <a:p>
            <a:pPr algn="ctr">
              <a:spcBef>
                <a:spcPts val="300"/>
              </a:spcBef>
              <a:defRPr/>
            </a:pPr>
            <a:r>
              <a:rPr kumimoji="1" lang="en-US" sz="600" dirty="0">
                <a:solidFill>
                  <a:srgbClr val="FF0000"/>
                </a:solidFill>
                <a:latin typeface="Arial"/>
                <a:ea typeface="HGP創英角ｺﾞｼｯｸUB" pitchFamily="50" charset="-128"/>
                <a:cs typeface="Arial"/>
              </a:rPr>
              <a:t>(7)</a:t>
            </a:r>
          </a:p>
        </p:txBody>
      </p:sp>
      <p:sp>
        <p:nvSpPr>
          <p:cNvPr id="83" name="TextBox 109"/>
          <p:cNvSpPr txBox="1"/>
          <p:nvPr/>
        </p:nvSpPr>
        <p:spPr>
          <a:xfrm>
            <a:off x="8361363" y="4799013"/>
            <a:ext cx="754062" cy="152400"/>
          </a:xfrm>
          <a:prstGeom prst="rect">
            <a:avLst/>
          </a:prstGeom>
          <a:solidFill>
            <a:srgbClr val="FFFFFF"/>
          </a:solidFill>
          <a:ln w="12700">
            <a:solidFill>
              <a:schemeClr val="accent5"/>
            </a:solidFill>
          </a:ln>
        </p:spPr>
        <p:txBody>
          <a:bodyPr lIns="0" tIns="0" rIns="0" bIns="0" anchor="ctr"/>
          <a:lstStyle/>
          <a:p>
            <a:pPr algn="ctr">
              <a:defRPr/>
            </a:pPr>
            <a:r>
              <a:rPr kumimoji="1" lang="en-US" sz="600" dirty="0">
                <a:solidFill>
                  <a:srgbClr val="FF0000"/>
                </a:solidFill>
                <a:latin typeface="Arial"/>
                <a:ea typeface="HGP創英角ｺﾞｼｯｸUB" pitchFamily="50" charset="-128"/>
                <a:cs typeface="Arial"/>
              </a:rPr>
              <a:t>(5)  (1)  (3)  (4)   (6)</a:t>
            </a:r>
          </a:p>
        </p:txBody>
      </p:sp>
      <p:sp>
        <p:nvSpPr>
          <p:cNvPr id="84" name="TextBox 101"/>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85" name="TextBox 102"/>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206C9976-E8C2-422D-9C63-ECBC646D5966}" type="slidenum">
              <a:rPr kumimoji="1" lang="en-US" altLang="it-IT" sz="600">
                <a:solidFill>
                  <a:srgbClr val="000000"/>
                </a:solidFill>
                <a:ea typeface="HGP創英角ｺﾞｼｯｸUB"/>
                <a:cs typeface="HGP創英角ｺﾞｼｯｸUB"/>
              </a:rPr>
              <a:pPr eaLnBrk="1" hangingPunct="1"/>
              <a:t>‹#›</a:t>
            </a:fld>
            <a:endParaRPr kumimoji="1" lang="en-US" altLang="it-IT" sz="600">
              <a:solidFill>
                <a:srgbClr val="000000"/>
              </a:solidFill>
              <a:ea typeface="HGP創英角ｺﾞｼｯｸUB"/>
              <a:cs typeface="HGP創英角ｺﾞｼｯｸUB"/>
            </a:endParaRPr>
          </a:p>
        </p:txBody>
      </p:sp>
      <p:pic>
        <p:nvPicPr>
          <p:cNvPr id="86" name="Picture 111" descr="NTT_logo_RGB.png"/>
          <p:cNvPicPr>
            <a:picLocks noChangeAspect="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p:cNvSpPr>
            <a:spLocks noGrp="1"/>
          </p:cNvSpPr>
          <p:nvPr>
            <p:ph type="title"/>
          </p:nvPr>
        </p:nvSpPr>
        <p:spPr>
          <a:xfrm>
            <a:off x="792482" y="0"/>
            <a:ext cx="7159837" cy="731520"/>
          </a:xfrm>
          <a:prstGeom prst="rect">
            <a:avLst/>
          </a:prstGeom>
        </p:spPr>
        <p:txBody>
          <a:bodyPr lIns="182880" anchor="ctr">
            <a:normAutofit/>
          </a:bodyPr>
          <a:lstStyle>
            <a:lvl1pPr>
              <a:spcAft>
                <a:spcPts val="0"/>
              </a:spcAft>
              <a:defRPr sz="2200" b="0" i="0" baseline="0">
                <a:latin typeface="Arial"/>
                <a:cs typeface="Arial"/>
              </a:defRPr>
            </a:lvl1pPr>
          </a:lstStyle>
          <a:p>
            <a:r>
              <a:rPr lang="it-IT" smtClean="0"/>
              <a:t>Fare clic per modificare lo stile del titolo</a:t>
            </a:r>
            <a:endParaRPr lang="en-US" dirty="0"/>
          </a:p>
        </p:txBody>
      </p:sp>
      <p:sp>
        <p:nvSpPr>
          <p:cNvPr id="70" name="Text Placeholder 69"/>
          <p:cNvSpPr>
            <a:spLocks noGrp="1"/>
          </p:cNvSpPr>
          <p:nvPr>
            <p:ph type="body" sz="quarter" idx="10"/>
          </p:nvPr>
        </p:nvSpPr>
        <p:spPr>
          <a:xfrm>
            <a:off x="793780" y="5549900"/>
            <a:ext cx="7187074" cy="977900"/>
          </a:xfrm>
          <a:prstGeom prst="rect">
            <a:avLst/>
          </a:prstGeom>
        </p:spPr>
        <p:txBody>
          <a:bodyPr vert="horz"/>
          <a:lstStyle>
            <a:lvl1pPr>
              <a:buFont typeface="Lucida Grande"/>
              <a:buChar char="-"/>
              <a:defRPr sz="900" baseline="0"/>
            </a:lvl1pPr>
            <a:lvl2pPr>
              <a:buFont typeface="Lucida Grande"/>
              <a:buChar char="-"/>
              <a:defRPr sz="900"/>
            </a:lvl2pPr>
            <a:lvl3pPr>
              <a:buFont typeface="Lucida Grande"/>
              <a:buChar char="-"/>
              <a:defRPr sz="900"/>
            </a:lvl3pPr>
            <a:lvl4pPr>
              <a:buFont typeface="Lucida Grande"/>
              <a:buChar char="-"/>
              <a:defRPr sz="900"/>
            </a:lvl4pPr>
            <a:lvl5pPr>
              <a:buFont typeface="Lucida Grande"/>
              <a:buChar char="-"/>
              <a:defRPr sz="900"/>
            </a:lvl5pPr>
          </a:lstStyle>
          <a:p>
            <a:pPr lvl="0"/>
            <a:r>
              <a:rPr lang="it-IT" smtClean="0"/>
              <a:t>Fare clic per modificare stili del testo dello schema</a:t>
            </a:r>
          </a:p>
          <a:p>
            <a:pPr lvl="1"/>
            <a:r>
              <a:rPr lang="it-IT" smtClean="0"/>
              <a:t>Secondo livello</a:t>
            </a:r>
          </a:p>
          <a:p>
            <a:pPr lvl="2"/>
            <a:r>
              <a:rPr lang="it-IT" smtClean="0"/>
              <a:t>Terzo livello</a:t>
            </a:r>
          </a:p>
        </p:txBody>
      </p:sp>
    </p:spTree>
    <p:extLst>
      <p:ext uri="{BB962C8B-B14F-4D97-AF65-F5344CB8AC3E}">
        <p14:creationId xmlns:p14="http://schemas.microsoft.com/office/powerpoint/2010/main" val="215217134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rand Slide">
    <p:spTree>
      <p:nvGrpSpPr>
        <p:cNvPr id="1" name=""/>
        <p:cNvGrpSpPr/>
        <p:nvPr/>
      </p:nvGrpSpPr>
      <p:grpSpPr>
        <a:xfrm>
          <a:off x="0" y="0"/>
          <a:ext cx="0" cy="0"/>
          <a:chOff x="0" y="0"/>
          <a:chExt cx="0" cy="0"/>
        </a:xfrm>
      </p:grpSpPr>
      <p:sp>
        <p:nvSpPr>
          <p:cNvPr id="3" name="Rectangle 13"/>
          <p:cNvSpPr/>
          <p:nvPr/>
        </p:nvSpPr>
        <p:spPr>
          <a:xfrm>
            <a:off x="0" y="0"/>
            <a:ext cx="2754313" cy="6858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4" name="Picture 7" descr="NTT_Brand_Slid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157413"/>
            <a:ext cx="2754313"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5"/>
          <p:cNvSpPr txBox="1">
            <a:spLocks noChangeArrowheads="1"/>
          </p:cNvSpPr>
          <p:nvPr/>
        </p:nvSpPr>
        <p:spPr bwMode="auto">
          <a:xfrm>
            <a:off x="4127500" y="6751638"/>
            <a:ext cx="5751513" cy="92075"/>
          </a:xfrm>
          <a:prstGeom prst="rect">
            <a:avLst/>
          </a:prstGeom>
          <a:noFill/>
          <a:ln>
            <a:noFill/>
          </a:ln>
          <a:extLst/>
        </p:spPr>
        <p:txBody>
          <a:bodyPr lIns="0" tIns="0" r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algn="r" eaLnBrk="1" hangingPunct="1">
              <a:defRPr/>
            </a:pPr>
            <a:r>
              <a:rPr lang="en-US" sz="600" smtClean="0">
                <a:solidFill>
                  <a:srgbClr val="000000"/>
                </a:solidFill>
                <a:cs typeface="Arial" pitchFamily="34" charset="0"/>
              </a:rPr>
              <a:t>This document contains confidential Company information. Do not disclose it to third parties without permission from the Company.</a:t>
            </a:r>
          </a:p>
        </p:txBody>
      </p:sp>
      <p:sp>
        <p:nvSpPr>
          <p:cNvPr id="6" name="TextBox 12"/>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pic>
        <p:nvPicPr>
          <p:cNvPr id="8" name="Picture 9" descr="NTT_BrandMessage_Lockup_Aligned_Right_RGB_111129_jal.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84588" y="2795588"/>
            <a:ext cx="5278437"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8"/>
          <p:cNvSpPr>
            <a:spLocks noGrp="1"/>
          </p:cNvSpPr>
          <p:nvPr>
            <p:ph sz="quarter" idx="17"/>
          </p:nvPr>
        </p:nvSpPr>
        <p:spPr>
          <a:xfrm>
            <a:off x="6376987" y="6457973"/>
            <a:ext cx="3501496" cy="254569"/>
          </a:xfrm>
          <a:prstGeom prst="rect">
            <a:avLst/>
          </a:prstGeom>
        </p:spPr>
        <p:txBody>
          <a:bodyPr vert="horz"/>
          <a:lstStyle>
            <a:lvl1pPr algn="r">
              <a:buNone/>
              <a:defRPr sz="900" baseline="0">
                <a:solidFill>
                  <a:schemeClr val="tx1"/>
                </a:solidFill>
              </a:defRPr>
            </a:lvl1pPr>
            <a:lvl2pPr>
              <a:defRPr sz="900"/>
            </a:lvl2pPr>
            <a:lvl3pPr>
              <a:defRPr sz="900"/>
            </a:lvl3pPr>
            <a:lvl4pPr>
              <a:defRPr sz="900"/>
            </a:lvl4pPr>
            <a:lvl5pPr>
              <a:defRPr sz="900"/>
            </a:lvl5pPr>
          </a:lstStyle>
          <a:p>
            <a:pPr lvl="0"/>
            <a:r>
              <a:rPr lang="it-IT" smtClean="0"/>
              <a:t>Fare clic per modificare stili del testo dello schema</a:t>
            </a:r>
          </a:p>
        </p:txBody>
      </p:sp>
    </p:spTree>
    <p:extLst>
      <p:ext uri="{BB962C8B-B14F-4D97-AF65-F5344CB8AC3E}">
        <p14:creationId xmlns:p14="http://schemas.microsoft.com/office/powerpoint/2010/main" val="270989112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4_Title Slide with image">
    <p:spTree>
      <p:nvGrpSpPr>
        <p:cNvPr id="1" name=""/>
        <p:cNvGrpSpPr/>
        <p:nvPr/>
      </p:nvGrpSpPr>
      <p:grpSpPr>
        <a:xfrm>
          <a:off x="0" y="0"/>
          <a:ext cx="0" cy="0"/>
          <a:chOff x="0" y="0"/>
          <a:chExt cx="0" cy="0"/>
        </a:xfrm>
      </p:grpSpPr>
      <p:pic>
        <p:nvPicPr>
          <p:cNvPr id="7" name="Picture 22" descr="NTT_logo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9" descr="NTT_Title_Slide_w_Imag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5"/>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GB" altLang="en-US">
              <a:solidFill>
                <a:srgbClr val="000000"/>
              </a:solidFill>
              <a:latin typeface="Calibri" pitchFamily="34" charset="0"/>
            </a:endParaRPr>
          </a:p>
        </p:txBody>
      </p:sp>
      <p:sp>
        <p:nvSpPr>
          <p:cNvPr id="11" name="Rectangle 18"/>
          <p:cNvSpPr/>
          <p:nvPr/>
        </p:nvSpPr>
        <p:spPr>
          <a:xfrm>
            <a:off x="2740025" y="4763"/>
            <a:ext cx="7165975" cy="2949575"/>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13" name="TextBox 16"/>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15" name="Rectangle 6"/>
          <p:cNvSpPr/>
          <p:nvPr/>
        </p:nvSpPr>
        <p:spPr>
          <a:xfrm>
            <a:off x="2740025" y="2917825"/>
            <a:ext cx="7165975" cy="12731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9" name="Text Placeholder 2"/>
          <p:cNvSpPr>
            <a:spLocks noGrp="1"/>
          </p:cNvSpPr>
          <p:nvPr>
            <p:ph type="body" idx="13"/>
          </p:nvPr>
        </p:nvSpPr>
        <p:spPr>
          <a:xfrm>
            <a:off x="2972230" y="4379534"/>
            <a:ext cx="6637823" cy="1041845"/>
          </a:xfrm>
          <a:prstGeom prst="rect">
            <a:avLst/>
          </a:prstGeom>
        </p:spPr>
        <p:txBody>
          <a:bodyPr anchor="t">
            <a:normAutofit/>
          </a:bodyPr>
          <a:lstStyle>
            <a:lvl1pPr marL="0" marR="0" indent="0" algn="l" defTabSz="457200" rtl="0" eaLnBrk="1" fontAlgn="auto" latinLnBrk="0" hangingPunct="1">
              <a:lnSpc>
                <a:spcPct val="100000"/>
              </a:lnSpc>
              <a:spcBef>
                <a:spcPts val="0"/>
              </a:spcBef>
              <a:spcAft>
                <a:spcPts val="0"/>
              </a:spcAft>
              <a:buClrTx/>
              <a:buSzTx/>
              <a:buFont typeface="Arial"/>
              <a:buNone/>
              <a:tabLst/>
              <a:defRPr sz="16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4"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9"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noProof="0" smtClean="0"/>
              <a:t>Fare clic per modificare stili del testo dello schema</a:t>
            </a:r>
          </a:p>
          <a:p>
            <a:pPr lvl="1"/>
            <a:r>
              <a:rPr lang="it-IT" noProof="0" smtClean="0"/>
              <a:t>Secondo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noProof="0" smtClean="0"/>
              <a:t>Fare clic per modificare lo stile del titolo</a:t>
            </a:r>
            <a:endParaRPr lang="en-GB" noProof="0" dirty="0"/>
          </a:p>
        </p:txBody>
      </p:sp>
      <p:sp>
        <p:nvSpPr>
          <p:cNvPr id="12" name="Text Placeholder 18"/>
          <p:cNvSpPr>
            <a:spLocks noGrp="1"/>
          </p:cNvSpPr>
          <p:nvPr>
            <p:ph type="body" sz="quarter" idx="10"/>
          </p:nvPr>
        </p:nvSpPr>
        <p:spPr>
          <a:xfrm>
            <a:off x="272480" y="188640"/>
            <a:ext cx="2016224" cy="731838"/>
          </a:xfrm>
          <a:prstGeom prst="rect">
            <a:avLst/>
          </a:prstGeom>
        </p:spPr>
        <p:txBody>
          <a:bodyPr vert="horz" lIns="182880" rIns="182880" anchor="ctr" anchorCtr="0"/>
          <a:lstStyle>
            <a:lvl1pPr>
              <a:buNone/>
              <a:defRPr sz="1600">
                <a:solidFill>
                  <a:schemeClr val="tx2"/>
                </a:solidFill>
              </a:defRPr>
            </a:lvl1pPr>
          </a:lstStyle>
          <a:p>
            <a:pPr lvl="0"/>
            <a:r>
              <a:rPr lang="it-IT" noProof="0" smtClean="0"/>
              <a:t>Fare clic per modificare stili del testo dello schema</a:t>
            </a:r>
          </a:p>
        </p:txBody>
      </p:sp>
    </p:spTree>
    <p:extLst>
      <p:ext uri="{BB962C8B-B14F-4D97-AF65-F5344CB8AC3E}">
        <p14:creationId xmlns:p14="http://schemas.microsoft.com/office/powerpoint/2010/main" val="65935040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Horizontal Layout Text Only">
    <p:spTree>
      <p:nvGrpSpPr>
        <p:cNvPr id="1" name=""/>
        <p:cNvGrpSpPr/>
        <p:nvPr/>
      </p:nvGrpSpPr>
      <p:grpSpPr>
        <a:xfrm>
          <a:off x="0" y="0"/>
          <a:ext cx="0" cy="0"/>
          <a:chOff x="0" y="0"/>
          <a:chExt cx="0" cy="0"/>
        </a:xfrm>
      </p:grpSpPr>
      <p:sp>
        <p:nvSpPr>
          <p:cNvPr id="4"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5"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7"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13"/>
          <p:cNvGrpSpPr>
            <a:grpSpLocks/>
          </p:cNvGrpSpPr>
          <p:nvPr/>
        </p:nvGrpSpPr>
        <p:grpSpPr bwMode="auto">
          <a:xfrm>
            <a:off x="0" y="6732588"/>
            <a:ext cx="9906000" cy="131762"/>
            <a:chOff x="0" y="6731877"/>
            <a:chExt cx="9144001" cy="132052"/>
          </a:xfrm>
        </p:grpSpPr>
        <p:sp>
          <p:nvSpPr>
            <p:cNvPr id="9"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10" name="Group 103"/>
            <p:cNvGrpSpPr>
              <a:grpSpLocks/>
            </p:cNvGrpSpPr>
            <p:nvPr/>
          </p:nvGrpSpPr>
          <p:grpSpPr bwMode="auto">
            <a:xfrm>
              <a:off x="0" y="6731877"/>
              <a:ext cx="735623" cy="132052"/>
              <a:chOff x="0" y="6296155"/>
              <a:chExt cx="735623" cy="132052"/>
            </a:xfrm>
          </p:grpSpPr>
          <p:sp>
            <p:nvSpPr>
              <p:cNvPr id="11"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2"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3"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4"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5"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6"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7"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ea typeface="HGP創英角ｺﾞｼｯｸUB"/>
                <a:cs typeface="HGP創英角ｺﾞｼｯｸUB"/>
              </a:rPr>
              <a:t>Copyright © 2012 NTT DATA</a:t>
            </a:r>
          </a:p>
        </p:txBody>
      </p:sp>
      <p:sp>
        <p:nvSpPr>
          <p:cNvPr id="18"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0A5420D9-265B-4F18-87A2-41797C3C3CD3}" type="slidenum">
              <a:rPr lang="en-US" altLang="it-IT" sz="600">
                <a:solidFill>
                  <a:srgbClr val="000000"/>
                </a:solidFill>
                <a:ea typeface="HGP創英角ｺﾞｼｯｸUB"/>
                <a:cs typeface="HGP創英角ｺﾞｼｯｸUB"/>
              </a:rPr>
              <a:pPr eaLnBrk="1" hangingPunct="1"/>
              <a:t>‹#›</a:t>
            </a:fld>
            <a:endParaRPr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1" name="Content Placeholder 30"/>
          <p:cNvSpPr>
            <a:spLocks noGrp="1"/>
          </p:cNvSpPr>
          <p:nvPr>
            <p:ph sz="quarter" idx="11"/>
          </p:nvPr>
        </p:nvSpPr>
        <p:spPr>
          <a:xfrm>
            <a:off x="788991" y="1373194"/>
            <a:ext cx="8323262" cy="4960937"/>
          </a:xfrm>
          <a:prstGeom prst="rect">
            <a:avLst/>
          </a:prstGeom>
        </p:spPr>
        <p:txBody>
          <a:bodyPr vert="horz"/>
          <a:lstStyle>
            <a:lvl1pPr marL="266700" indent="-266700">
              <a:spcBef>
                <a:spcPts val="0"/>
              </a:spcBef>
              <a:spcAft>
                <a:spcPts val="600"/>
              </a:spcAft>
              <a:buClr>
                <a:schemeClr val="accent1"/>
              </a:buClr>
              <a:buSzPct val="80000"/>
              <a:buFont typeface="Arial" pitchFamily="34" charset="0"/>
              <a:buChar char="►"/>
              <a:defRPr sz="1800"/>
            </a:lvl1pPr>
            <a:lvl2pPr>
              <a:spcBef>
                <a:spcPts val="0"/>
              </a:spcBef>
              <a:spcAft>
                <a:spcPts val="600"/>
              </a:spcAft>
              <a:buFont typeface="Arial"/>
              <a:buChar char="•"/>
              <a:defRPr sz="1800"/>
            </a:lvl2pPr>
            <a:lvl3pPr>
              <a:spcBef>
                <a:spcPts val="0"/>
              </a:spcBef>
              <a:spcAft>
                <a:spcPts val="600"/>
              </a:spcAft>
              <a:defRPr sz="1800"/>
            </a:lvl3pPr>
            <a:lvl4pPr>
              <a:spcBef>
                <a:spcPts val="0"/>
              </a:spcBef>
              <a:spcAft>
                <a:spcPts val="600"/>
              </a:spcAft>
              <a:buClr>
                <a:schemeClr val="accent5"/>
              </a:buClr>
              <a:buSzPct val="80000"/>
              <a:buFont typeface="Wingdings" charset="2"/>
              <a:buChar char="§"/>
              <a:defRPr sz="1600"/>
            </a:lvl4pPr>
            <a:lvl5pPr>
              <a:spcBef>
                <a:spcPts val="0"/>
              </a:spcBef>
              <a:spcAft>
                <a:spcPts val="600"/>
              </a:spcAft>
              <a:buClr>
                <a:schemeClr val="accent5"/>
              </a:buClr>
              <a:buSzPct val="80000"/>
              <a:buFont typeface="Wingdings" charset="2"/>
              <a:buChar char="§"/>
              <a:defRPr sz="16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3681221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rand Slide">
    <p:spTree>
      <p:nvGrpSpPr>
        <p:cNvPr id="1" name=""/>
        <p:cNvGrpSpPr/>
        <p:nvPr/>
      </p:nvGrpSpPr>
      <p:grpSpPr>
        <a:xfrm>
          <a:off x="0" y="0"/>
          <a:ext cx="0" cy="0"/>
          <a:chOff x="0" y="0"/>
          <a:chExt cx="0" cy="0"/>
        </a:xfrm>
      </p:grpSpPr>
      <p:sp>
        <p:nvSpPr>
          <p:cNvPr id="3" name="Rectangle 13"/>
          <p:cNvSpPr/>
          <p:nvPr/>
        </p:nvSpPr>
        <p:spPr>
          <a:xfrm>
            <a:off x="0" y="0"/>
            <a:ext cx="2754313" cy="6858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4" name="Picture 7" descr="NTT_Brand_Slid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157413"/>
            <a:ext cx="2754313"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5"/>
          <p:cNvSpPr txBox="1">
            <a:spLocks noChangeArrowheads="1"/>
          </p:cNvSpPr>
          <p:nvPr/>
        </p:nvSpPr>
        <p:spPr bwMode="auto">
          <a:xfrm>
            <a:off x="4127500" y="6751638"/>
            <a:ext cx="5751513" cy="92075"/>
          </a:xfrm>
          <a:prstGeom prst="rect">
            <a:avLst/>
          </a:prstGeom>
          <a:noFill/>
          <a:ln>
            <a:noFill/>
          </a:ln>
          <a:extLst/>
        </p:spPr>
        <p:txBody>
          <a:bodyPr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r>
              <a:rPr lang="en-US" sz="600"/>
              <a:t>This document contains confidential Company information. Do not disclose it to third parties without permission from the Company.</a:t>
            </a:r>
          </a:p>
        </p:txBody>
      </p:sp>
      <p:sp>
        <p:nvSpPr>
          <p:cNvPr id="6" name="TextBox 12"/>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t>Copyright © 2012 NTT DATA Corporation</a:t>
            </a:r>
          </a:p>
        </p:txBody>
      </p:sp>
      <p:pic>
        <p:nvPicPr>
          <p:cNvPr id="8" name="Picture 9" descr="NTT_BrandMessage_Lockup_Aligned_Right_RGB_111129_jal.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84588" y="2795588"/>
            <a:ext cx="5278437"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8"/>
          <p:cNvSpPr>
            <a:spLocks noGrp="1"/>
          </p:cNvSpPr>
          <p:nvPr>
            <p:ph sz="quarter" idx="17"/>
          </p:nvPr>
        </p:nvSpPr>
        <p:spPr>
          <a:xfrm>
            <a:off x="6376987" y="6457975"/>
            <a:ext cx="3501496" cy="254569"/>
          </a:xfrm>
          <a:prstGeom prst="rect">
            <a:avLst/>
          </a:prstGeom>
        </p:spPr>
        <p:txBody>
          <a:bodyPr vert="horz"/>
          <a:lstStyle>
            <a:lvl1pPr algn="r">
              <a:buNone/>
              <a:defRPr sz="900" baseline="0">
                <a:solidFill>
                  <a:schemeClr val="tx1"/>
                </a:solidFill>
              </a:defRPr>
            </a:lvl1pPr>
            <a:lvl2pPr>
              <a:defRPr sz="900"/>
            </a:lvl2pPr>
            <a:lvl3pPr>
              <a:defRPr sz="900"/>
            </a:lvl3pPr>
            <a:lvl4pPr>
              <a:defRPr sz="900"/>
            </a:lvl4pPr>
            <a:lvl5pPr>
              <a:defRPr sz="900"/>
            </a:lvl5pPr>
          </a:lstStyle>
          <a:p>
            <a:pPr lvl="0"/>
            <a:r>
              <a:rPr lang="it-IT" noProof="0" smtClean="0"/>
              <a:t>Fare clic per modificare stili del testo dello schema</a:t>
            </a:r>
          </a:p>
        </p:txBody>
      </p:sp>
    </p:spTree>
    <p:extLst>
      <p:ext uri="{BB962C8B-B14F-4D97-AF65-F5344CB8AC3E}">
        <p14:creationId xmlns:p14="http://schemas.microsoft.com/office/powerpoint/2010/main" val="125381106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hree-column Layout">
    <p:spTree>
      <p:nvGrpSpPr>
        <p:cNvPr id="1" name=""/>
        <p:cNvGrpSpPr/>
        <p:nvPr/>
      </p:nvGrpSpPr>
      <p:grpSpPr>
        <a:xfrm>
          <a:off x="0" y="0"/>
          <a:ext cx="0" cy="0"/>
          <a:chOff x="0" y="0"/>
          <a:chExt cx="0" cy="0"/>
        </a:xfrm>
      </p:grpSpPr>
      <p:sp>
        <p:nvSpPr>
          <p:cNvPr id="6"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7"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9"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3"/>
          <p:cNvGrpSpPr>
            <a:grpSpLocks/>
          </p:cNvGrpSpPr>
          <p:nvPr/>
        </p:nvGrpSpPr>
        <p:grpSpPr bwMode="auto">
          <a:xfrm>
            <a:off x="0" y="6732588"/>
            <a:ext cx="9906000" cy="131762"/>
            <a:chOff x="0" y="6731877"/>
            <a:chExt cx="9144001" cy="132052"/>
          </a:xfrm>
        </p:grpSpPr>
        <p:sp>
          <p:nvSpPr>
            <p:cNvPr id="11"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12" name="Group 103"/>
            <p:cNvGrpSpPr>
              <a:grpSpLocks/>
            </p:cNvGrpSpPr>
            <p:nvPr/>
          </p:nvGrpSpPr>
          <p:grpSpPr bwMode="auto">
            <a:xfrm>
              <a:off x="0" y="6731877"/>
              <a:ext cx="735623" cy="132052"/>
              <a:chOff x="0" y="6296155"/>
              <a:chExt cx="735623" cy="132052"/>
            </a:xfrm>
          </p:grpSpPr>
          <p:sp>
            <p:nvSpPr>
              <p:cNvPr id="13"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4"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6"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7"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8"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20"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ea typeface="HGP創英角ｺﾞｼｯｸUB"/>
                <a:cs typeface="HGP創英角ｺﾞｼｯｸUB"/>
              </a:rPr>
              <a:t>Copyright © 2012 NTT DATA</a:t>
            </a:r>
          </a:p>
        </p:txBody>
      </p:sp>
      <p:sp>
        <p:nvSpPr>
          <p:cNvPr id="21"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56C6DA14-B3AD-4A79-8390-DD24415DFDDD}" type="slidenum">
              <a:rPr lang="en-US" altLang="it-IT" sz="600">
                <a:solidFill>
                  <a:srgbClr val="000000"/>
                </a:solidFill>
                <a:ea typeface="HGP創英角ｺﾞｼｯｸUB"/>
                <a:cs typeface="HGP創英角ｺﾞｼｯｸUB"/>
              </a:rPr>
              <a:pPr eaLnBrk="1" hangingPunct="1"/>
              <a:t>‹#›</a:t>
            </a:fld>
            <a:endParaRPr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39" name="Text Placeholder 35"/>
          <p:cNvSpPr>
            <a:spLocks noGrp="1"/>
          </p:cNvSpPr>
          <p:nvPr>
            <p:ph type="body" sz="quarter" idx="12"/>
          </p:nvPr>
        </p:nvSpPr>
        <p:spPr>
          <a:xfrm>
            <a:off x="393707" y="1373193"/>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
        <p:nvSpPr>
          <p:cNvPr id="47" name="Content Placeholder 46"/>
          <p:cNvSpPr>
            <a:spLocks noGrp="1"/>
          </p:cNvSpPr>
          <p:nvPr>
            <p:ph sz="quarter" idx="13"/>
          </p:nvPr>
        </p:nvSpPr>
        <p:spPr>
          <a:xfrm>
            <a:off x="3430591" y="1373193"/>
            <a:ext cx="3040062" cy="4579937"/>
          </a:xfrm>
          <a:prstGeom prst="rect">
            <a:avLst/>
          </a:prstGeom>
        </p:spPr>
        <p:txBody>
          <a:bodyPr vert="horz"/>
          <a:lstStyle>
            <a:lvl1pPr>
              <a:spcBef>
                <a:spcPts val="0"/>
              </a:spcBef>
              <a:spcAft>
                <a:spcPts val="600"/>
              </a:spcAft>
              <a:defRPr sz="900"/>
            </a:lvl1pPr>
            <a:lvl2pPr>
              <a:spcBef>
                <a:spcPts val="0"/>
              </a:spcBef>
              <a:spcAft>
                <a:spcPts val="600"/>
              </a:spcAft>
              <a:buClr>
                <a:schemeClr val="accent5"/>
              </a:buClr>
              <a:buSzPct val="80000"/>
              <a:buFont typeface="Wingdings" charset="2"/>
              <a:buChar char="§"/>
              <a:defRPr sz="900"/>
            </a:lvl2pPr>
            <a:lvl3pPr>
              <a:spcBef>
                <a:spcPts val="0"/>
              </a:spcBef>
              <a:spcAft>
                <a:spcPts val="600"/>
              </a:spcAft>
              <a:buClr>
                <a:schemeClr val="accent5"/>
              </a:buClr>
              <a:buSzPct val="80000"/>
              <a:buFont typeface="Wingdings" charset="2"/>
              <a:buChar char="§"/>
              <a:defRPr sz="900"/>
            </a:lvl3pPr>
            <a:lvl4pPr>
              <a:spcBef>
                <a:spcPts val="0"/>
              </a:spcBef>
              <a:spcAft>
                <a:spcPts val="600"/>
              </a:spcAft>
              <a:buClr>
                <a:schemeClr val="accent5"/>
              </a:buClr>
              <a:buSzPct val="80000"/>
              <a:buFont typeface="Wingdings" charset="2"/>
              <a:buChar char="§"/>
              <a:defRPr sz="900"/>
            </a:lvl4pPr>
            <a:lvl5pPr>
              <a:spcBef>
                <a:spcPts val="0"/>
              </a:spcBef>
              <a:spcAft>
                <a:spcPts val="600"/>
              </a:spcAft>
              <a:buClr>
                <a:schemeClr val="accent5"/>
              </a:buClr>
              <a:buSzPct val="80000"/>
              <a:buFont typeface="Wingdings" charset="2"/>
              <a:buChar char="§"/>
              <a:defRPr sz="9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0" name="Text Placeholder 35"/>
          <p:cNvSpPr>
            <a:spLocks noGrp="1"/>
          </p:cNvSpPr>
          <p:nvPr>
            <p:ph type="body" sz="quarter" idx="14"/>
          </p:nvPr>
        </p:nvSpPr>
        <p:spPr>
          <a:xfrm>
            <a:off x="6481235" y="1373193"/>
            <a:ext cx="3036887" cy="4579937"/>
          </a:xfrm>
          <a:prstGeom prst="rect">
            <a:avLst/>
          </a:prstGeom>
        </p:spPr>
        <p:txBody>
          <a:bodyPr vert="horz"/>
          <a:lstStyle>
            <a:lvl1pPr marL="118872" indent="-119063">
              <a:lnSpc>
                <a:spcPct val="100000"/>
              </a:lnSpc>
              <a:spcBef>
                <a:spcPts val="600"/>
              </a:spcBef>
              <a:spcAft>
                <a:spcPts val="600"/>
              </a:spcAft>
              <a:defRPr sz="1200"/>
            </a:lvl1pPr>
            <a:lvl2pPr marL="228600" indent="-109728">
              <a:lnSpc>
                <a:spcPct val="100000"/>
              </a:lnSpc>
              <a:spcBef>
                <a:spcPts val="600"/>
              </a:spcBef>
              <a:spcAft>
                <a:spcPts val="600"/>
              </a:spcAft>
              <a:buClr>
                <a:schemeClr val="tx1"/>
              </a:buClr>
              <a:buSzPct val="100000"/>
              <a:buFont typeface="Arial"/>
              <a:buChar char="•"/>
              <a:defRPr sz="1200"/>
            </a:lvl2pPr>
            <a:lvl3pPr marL="1033463" indent="-119063">
              <a:lnSpc>
                <a:spcPct val="100000"/>
              </a:lnSpc>
              <a:spcBef>
                <a:spcPts val="600"/>
              </a:spcBef>
              <a:spcAft>
                <a:spcPts val="600"/>
              </a:spcAft>
              <a:defRPr sz="1200"/>
            </a:lvl3pPr>
            <a:lvl4pPr marL="1490663" indent="-119063">
              <a:lnSpc>
                <a:spcPct val="100000"/>
              </a:lnSpc>
              <a:spcBef>
                <a:spcPts val="600"/>
              </a:spcBef>
              <a:spcAft>
                <a:spcPts val="600"/>
              </a:spcAft>
              <a:buClr>
                <a:schemeClr val="accent5"/>
              </a:buClr>
              <a:buSzPct val="80000"/>
              <a:buFont typeface="Wingdings" charset="2"/>
              <a:buChar char="§"/>
              <a:defRPr sz="1200"/>
            </a:lvl4pPr>
            <a:lvl5pPr marL="1947863" indent="-119063">
              <a:lnSpc>
                <a:spcPct val="100000"/>
              </a:lnSpc>
              <a:spcBef>
                <a:spcPts val="600"/>
              </a:spcBef>
              <a:spcAft>
                <a:spcPts val="600"/>
              </a:spcAft>
              <a:buClr>
                <a:schemeClr val="accent5"/>
              </a:buClr>
              <a:buSzPct val="80000"/>
              <a:buFont typeface="Wingdings" charset="2"/>
              <a:buChar char="§"/>
              <a:defRPr sz="12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smtClean="0"/>
          </a:p>
        </p:txBody>
      </p:sp>
    </p:spTree>
    <p:extLst>
      <p:ext uri="{BB962C8B-B14F-4D97-AF65-F5344CB8AC3E}">
        <p14:creationId xmlns:p14="http://schemas.microsoft.com/office/powerpoint/2010/main" val="316676738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wo-column Layout">
    <p:spTree>
      <p:nvGrpSpPr>
        <p:cNvPr id="1" name=""/>
        <p:cNvGrpSpPr/>
        <p:nvPr/>
      </p:nvGrpSpPr>
      <p:grpSpPr>
        <a:xfrm>
          <a:off x="0" y="0"/>
          <a:ext cx="0" cy="0"/>
          <a:chOff x="0" y="0"/>
          <a:chExt cx="0" cy="0"/>
        </a:xfrm>
      </p:grpSpPr>
      <p:sp>
        <p:nvSpPr>
          <p:cNvPr id="5"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6"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8"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3"/>
          <p:cNvGrpSpPr>
            <a:grpSpLocks/>
          </p:cNvGrpSpPr>
          <p:nvPr/>
        </p:nvGrpSpPr>
        <p:grpSpPr bwMode="auto">
          <a:xfrm>
            <a:off x="0" y="6732588"/>
            <a:ext cx="9906000" cy="131762"/>
            <a:chOff x="0" y="6731877"/>
            <a:chExt cx="9144001" cy="132052"/>
          </a:xfrm>
        </p:grpSpPr>
        <p:sp>
          <p:nvSpPr>
            <p:cNvPr id="10"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11" name="Group 103"/>
            <p:cNvGrpSpPr>
              <a:grpSpLocks/>
            </p:cNvGrpSpPr>
            <p:nvPr/>
          </p:nvGrpSpPr>
          <p:grpSpPr bwMode="auto">
            <a:xfrm>
              <a:off x="0" y="6731877"/>
              <a:ext cx="735623" cy="132052"/>
              <a:chOff x="0" y="6296155"/>
              <a:chExt cx="735623" cy="132052"/>
            </a:xfrm>
          </p:grpSpPr>
          <p:sp>
            <p:nvSpPr>
              <p:cNvPr id="12"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3"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4"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5"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6"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7"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8"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ea typeface="HGP創英角ｺﾞｼｯｸUB"/>
                <a:cs typeface="HGP創英角ｺﾞｼｯｸUB"/>
              </a:rPr>
              <a:t>Copyright © 2012 NTT DATA</a:t>
            </a:r>
          </a:p>
        </p:txBody>
      </p:sp>
      <p:sp>
        <p:nvSpPr>
          <p:cNvPr id="20" name="TextBox 16"/>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2DF317B9-4060-43F1-91A4-B724ADB5F8E6}" type="slidenum">
              <a:rPr lang="en-US" altLang="it-IT" sz="600">
                <a:solidFill>
                  <a:srgbClr val="000000"/>
                </a:solidFill>
                <a:ea typeface="HGP創英角ｺﾞｼｯｸUB"/>
                <a:cs typeface="HGP創英角ｺﾞｼｯｸUB"/>
              </a:rPr>
              <a:pPr eaLnBrk="1" hangingPunct="1"/>
              <a:t>‹#›</a:t>
            </a:fld>
            <a:endParaRPr lang="en-US" altLang="it-IT" sz="600">
              <a:solidFill>
                <a:srgbClr val="000000"/>
              </a:solidFill>
              <a:ea typeface="HGP創英角ｺﾞｼｯｸUB"/>
              <a:cs typeface="HGP創英角ｺﾞｼｯｸUB"/>
            </a:endParaRPr>
          </a:p>
        </p:txBody>
      </p:sp>
      <p:sp>
        <p:nvSpPr>
          <p:cNvPr id="19" name="Text Placeholder 18"/>
          <p:cNvSpPr>
            <a:spLocks noGrp="1"/>
          </p:cNvSpPr>
          <p:nvPr>
            <p:ph type="body" sz="quarter" idx="10"/>
          </p:nvPr>
        </p:nvSpPr>
        <p:spPr>
          <a:xfrm>
            <a:off x="792825" y="0"/>
            <a:ext cx="7329752" cy="731838"/>
          </a:xfrm>
          <a:prstGeom prst="rect">
            <a:avLst/>
          </a:prstGeom>
        </p:spPr>
        <p:txBody>
          <a:bodyPr vert="horz" lIns="182880" rIns="182880" anchor="ctr" anchorCtr="0"/>
          <a:lstStyle>
            <a:lvl1pPr>
              <a:buNone/>
              <a:defRPr sz="2200" baseline="0"/>
            </a:lvl1pPr>
          </a:lstStyle>
          <a:p>
            <a:pPr lvl="0"/>
            <a:r>
              <a:rPr lang="it-IT" smtClean="0"/>
              <a:t>Fare clic per modificare stili del testo dello schema</a:t>
            </a:r>
          </a:p>
        </p:txBody>
      </p:sp>
      <p:sp>
        <p:nvSpPr>
          <p:cNvPr id="29" name="Content Placeholder 28"/>
          <p:cNvSpPr>
            <a:spLocks noGrp="1"/>
          </p:cNvSpPr>
          <p:nvPr>
            <p:ph sz="quarter" idx="11"/>
          </p:nvPr>
        </p:nvSpPr>
        <p:spPr>
          <a:xfrm>
            <a:off x="4946658" y="1373194"/>
            <a:ext cx="4564063"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31" name="Content Placeholder 28"/>
          <p:cNvSpPr>
            <a:spLocks noGrp="1"/>
          </p:cNvSpPr>
          <p:nvPr>
            <p:ph sz="quarter" idx="12"/>
          </p:nvPr>
        </p:nvSpPr>
        <p:spPr>
          <a:xfrm>
            <a:off x="392119" y="1373194"/>
            <a:ext cx="4554537" cy="4960937"/>
          </a:xfrm>
          <a:prstGeom prst="rect">
            <a:avLst/>
          </a:prstGeom>
        </p:spPr>
        <p:txBody>
          <a:bodyPr vert="horz"/>
          <a:lstStyle>
            <a:lvl1pPr>
              <a:spcBef>
                <a:spcPts val="0"/>
              </a:spcBef>
              <a:spcAft>
                <a:spcPts val="600"/>
              </a:spcAft>
              <a:buFont typeface="Arial"/>
              <a:buChar char="•"/>
              <a:defRPr sz="1400"/>
            </a:lvl1pPr>
            <a:lvl2pPr>
              <a:spcBef>
                <a:spcPts val="0"/>
              </a:spcBef>
              <a:spcAft>
                <a:spcPts val="600"/>
              </a:spcAft>
              <a:buFont typeface="Arial"/>
              <a:buChar char="•"/>
              <a:defRPr sz="1400"/>
            </a:lvl2pPr>
            <a:lvl3pPr>
              <a:spcBef>
                <a:spcPts val="0"/>
              </a:spcBef>
              <a:spcAft>
                <a:spcPts val="600"/>
              </a:spcAft>
              <a:buClr>
                <a:schemeClr val="accent5"/>
              </a:buClr>
              <a:buSzPct val="80000"/>
              <a:buFont typeface="Wingdings" charset="2"/>
              <a:buChar char="§"/>
              <a:defRPr sz="1400"/>
            </a:lvl3pPr>
            <a:lvl4pPr>
              <a:spcBef>
                <a:spcPts val="0"/>
              </a:spcBef>
              <a:spcAft>
                <a:spcPts val="600"/>
              </a:spcAft>
              <a:buClr>
                <a:schemeClr val="accent5"/>
              </a:buClr>
              <a:buSzPct val="80000"/>
              <a:buFont typeface="Wingdings" charset="2"/>
              <a:buChar char="§"/>
              <a:defRPr sz="1400"/>
            </a:lvl4pPr>
            <a:lvl5pPr>
              <a:spcBef>
                <a:spcPts val="0"/>
              </a:spcBef>
              <a:spcAft>
                <a:spcPts val="600"/>
              </a:spcAft>
              <a:buClr>
                <a:schemeClr val="accent5"/>
              </a:buClr>
              <a:buSzPct val="80000"/>
              <a:buFont typeface="Wingdings" charset="2"/>
              <a:buChar char="§"/>
              <a:defRPr sz="14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Tree>
    <p:extLst>
      <p:ext uri="{BB962C8B-B14F-4D97-AF65-F5344CB8AC3E}">
        <p14:creationId xmlns:p14="http://schemas.microsoft.com/office/powerpoint/2010/main" val="2713520325"/>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_Index Slide">
    <p:spTree>
      <p:nvGrpSpPr>
        <p:cNvPr id="1" name=""/>
        <p:cNvGrpSpPr/>
        <p:nvPr/>
      </p:nvGrpSpPr>
      <p:grpSpPr>
        <a:xfrm>
          <a:off x="0" y="0"/>
          <a:ext cx="0" cy="0"/>
          <a:chOff x="0" y="0"/>
          <a:chExt cx="0" cy="0"/>
        </a:xfrm>
      </p:grpSpPr>
      <p:sp>
        <p:nvSpPr>
          <p:cNvPr id="3" name="Rectangle 11"/>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pic>
        <p:nvPicPr>
          <p:cNvPr id="4" name="Picture 29" descr="NTT_logo_RGB.png"/>
          <p:cNvPicPr>
            <a:picLocks noChangeAspect="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8337550" y="309563"/>
            <a:ext cx="1357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pic>
        <p:nvPicPr>
          <p:cNvPr id="6" name="Picture 19" descr="NTT_Title_Slide_w_Image.jpg"/>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13"/>
          <p:cNvGrpSpPr>
            <a:grpSpLocks/>
          </p:cNvGrpSpPr>
          <p:nvPr/>
        </p:nvGrpSpPr>
        <p:grpSpPr bwMode="auto">
          <a:xfrm>
            <a:off x="0" y="6732588"/>
            <a:ext cx="9906000" cy="131762"/>
            <a:chOff x="0" y="6731877"/>
            <a:chExt cx="9144001" cy="132052"/>
          </a:xfrm>
        </p:grpSpPr>
        <p:sp>
          <p:nvSpPr>
            <p:cNvPr id="8"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grpSp>
          <p:nvGrpSpPr>
            <p:cNvPr id="9" name="Group 103"/>
            <p:cNvGrpSpPr>
              <a:grpSpLocks/>
            </p:cNvGrpSpPr>
            <p:nvPr/>
          </p:nvGrpSpPr>
          <p:grpSpPr bwMode="auto">
            <a:xfrm>
              <a:off x="0" y="6731877"/>
              <a:ext cx="735623" cy="132052"/>
              <a:chOff x="0" y="6296155"/>
              <a:chExt cx="735623" cy="132052"/>
            </a:xfrm>
          </p:grpSpPr>
          <p:sp>
            <p:nvSpPr>
              <p:cNvPr id="10"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1"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2"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3"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14"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6" name="TextBox 12"/>
          <p:cNvSpPr txBox="1">
            <a:spLocks noChangeArrowheads="1"/>
          </p:cNvSpPr>
          <p:nvPr/>
        </p:nvSpPr>
        <p:spPr bwMode="auto">
          <a:xfrm>
            <a:off x="83185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17" name="TextBox 15"/>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6B7D9AFD-4316-4C46-9515-51B68209CCE8}" type="slidenum">
              <a:rPr lang="en-US" altLang="it-IT" sz="600">
                <a:solidFill>
                  <a:srgbClr val="000000"/>
                </a:solidFill>
              </a:rPr>
              <a:pPr eaLnBrk="1" hangingPunct="1"/>
              <a:t>‹#›</a:t>
            </a:fld>
            <a:endParaRPr lang="en-US" altLang="it-IT" sz="600">
              <a:solidFill>
                <a:srgbClr val="000000"/>
              </a:solidFill>
            </a:endParaRPr>
          </a:p>
        </p:txBody>
      </p:sp>
      <p:sp>
        <p:nvSpPr>
          <p:cNvPr id="28" name="Text Placeholder 18"/>
          <p:cNvSpPr>
            <a:spLocks noGrp="1"/>
          </p:cNvSpPr>
          <p:nvPr>
            <p:ph type="body" sz="quarter" idx="10"/>
          </p:nvPr>
        </p:nvSpPr>
        <p:spPr>
          <a:xfrm>
            <a:off x="792825" y="0"/>
            <a:ext cx="7329752" cy="731838"/>
          </a:xfrm>
          <a:prstGeom prst="rect">
            <a:avLst/>
          </a:prstGeom>
        </p:spPr>
        <p:txBody>
          <a:bodyPr vert="horz" lIns="182880" rIns="182880" anchor="ctr" anchorCtr="0">
            <a:normAutofit/>
          </a:bodyPr>
          <a:lstStyle>
            <a:lvl1pPr marL="0" indent="0">
              <a:buNone/>
              <a:defRPr sz="2200" baseline="0"/>
            </a:lvl1pPr>
          </a:lstStyle>
          <a:p>
            <a:pPr lvl="0"/>
            <a:r>
              <a:rPr lang="it-IT" noProof="0" smtClean="0"/>
              <a:t>Fare clic per modificare stili del testo dello schema</a:t>
            </a:r>
          </a:p>
        </p:txBody>
      </p:sp>
    </p:spTree>
    <p:extLst>
      <p:ext uri="{BB962C8B-B14F-4D97-AF65-F5344CB8AC3E}">
        <p14:creationId xmlns:p14="http://schemas.microsoft.com/office/powerpoint/2010/main" val="2592670560"/>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5_Title Slide with image">
    <p:spTree>
      <p:nvGrpSpPr>
        <p:cNvPr id="1" name=""/>
        <p:cNvGrpSpPr/>
        <p:nvPr/>
      </p:nvGrpSpPr>
      <p:grpSpPr>
        <a:xfrm>
          <a:off x="0" y="0"/>
          <a:ext cx="0" cy="0"/>
          <a:chOff x="0" y="0"/>
          <a:chExt cx="0" cy="0"/>
        </a:xfrm>
      </p:grpSpPr>
      <p:pic>
        <p:nvPicPr>
          <p:cNvPr id="6" name="Picture 22" descr="NTT_logo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9" descr="NTT_Title_Slide_w_Imag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5"/>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GB" altLang="en-US">
              <a:solidFill>
                <a:srgbClr val="000000"/>
              </a:solidFill>
              <a:latin typeface="Calibri" pitchFamily="34" charset="0"/>
            </a:endParaRPr>
          </a:p>
        </p:txBody>
      </p:sp>
      <p:sp>
        <p:nvSpPr>
          <p:cNvPr id="10" name="TextBox 16"/>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11" name="Rectangle 14"/>
          <p:cNvSpPr/>
          <p:nvPr/>
        </p:nvSpPr>
        <p:spPr>
          <a:xfrm>
            <a:off x="2740025" y="2914650"/>
            <a:ext cx="7165975" cy="1274763"/>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9" name="Text Placeholder 2"/>
          <p:cNvSpPr>
            <a:spLocks noGrp="1"/>
          </p:cNvSpPr>
          <p:nvPr>
            <p:ph type="body" idx="13"/>
          </p:nvPr>
        </p:nvSpPr>
        <p:spPr>
          <a:xfrm>
            <a:off x="2972230" y="4379534"/>
            <a:ext cx="6637823" cy="1041845"/>
          </a:xfrm>
          <a:prstGeom prst="rect">
            <a:avLst/>
          </a:prstGeom>
        </p:spPr>
        <p:txBody>
          <a:bodyPr anchor="t">
            <a:normAutofit/>
          </a:bodyPr>
          <a:lstStyle>
            <a:lvl1pPr marL="0" marR="0" indent="0" algn="l" defTabSz="457200" rtl="0" eaLnBrk="1" fontAlgn="auto" latinLnBrk="0" hangingPunct="1">
              <a:lnSpc>
                <a:spcPct val="100000"/>
              </a:lnSpc>
              <a:spcBef>
                <a:spcPts val="0"/>
              </a:spcBef>
              <a:spcAft>
                <a:spcPts val="0"/>
              </a:spcAft>
              <a:buClrTx/>
              <a:buSzTx/>
              <a:buFont typeface="Arial"/>
              <a:buNone/>
              <a:tabLst/>
              <a:defRPr sz="16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4"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noProof="0" smtClean="0"/>
              <a:t>Fare clic per modificare stili del testo dello schema</a:t>
            </a:r>
          </a:p>
          <a:p>
            <a:pPr lvl="1"/>
            <a:r>
              <a:rPr lang="it-IT" noProof="0" smtClean="0"/>
              <a:t>Secondo livello</a:t>
            </a:r>
          </a:p>
          <a:p>
            <a:pPr lvl="2"/>
            <a:r>
              <a:rPr lang="it-IT" noProof="0" smtClean="0"/>
              <a:t>Terzo livello</a:t>
            </a:r>
          </a:p>
        </p:txBody>
      </p:sp>
      <p:sp>
        <p:nvSpPr>
          <p:cNvPr id="29"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noProof="0" smtClean="0"/>
              <a:t>Fare clic per modificare stili del testo dello schema</a:t>
            </a:r>
          </a:p>
          <a:p>
            <a:pPr lvl="1"/>
            <a:r>
              <a:rPr lang="it-IT" noProof="0" smtClean="0"/>
              <a:t>Secondo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noProof="0" smtClean="0"/>
              <a:t>Fare clic per modificare lo stile del titolo</a:t>
            </a:r>
            <a:endParaRPr lang="en-GB" noProof="0" dirty="0"/>
          </a:p>
        </p:txBody>
      </p:sp>
    </p:spTree>
    <p:extLst>
      <p:ext uri="{BB962C8B-B14F-4D97-AF65-F5344CB8AC3E}">
        <p14:creationId xmlns:p14="http://schemas.microsoft.com/office/powerpoint/2010/main" val="4187654938"/>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1_Section Divider Slide">
    <p:spTree>
      <p:nvGrpSpPr>
        <p:cNvPr id="1" name=""/>
        <p:cNvGrpSpPr/>
        <p:nvPr/>
      </p:nvGrpSpPr>
      <p:grpSpPr>
        <a:xfrm>
          <a:off x="0" y="0"/>
          <a:ext cx="0" cy="0"/>
          <a:chOff x="0" y="0"/>
          <a:chExt cx="0" cy="0"/>
        </a:xfrm>
      </p:grpSpPr>
      <p:pic>
        <p:nvPicPr>
          <p:cNvPr id="3" name="Picture 9" descr="NTT_Section_Divide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752600"/>
            <a:ext cx="1654175"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7"/>
          <p:cNvSpPr/>
          <p:nvPr/>
        </p:nvSpPr>
        <p:spPr>
          <a:xfrm>
            <a:off x="0" y="6732588"/>
            <a:ext cx="9906000" cy="127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5" name="TextBox 13"/>
          <p:cNvSpPr txBox="1">
            <a:spLocks noChangeArrowheads="1"/>
          </p:cNvSpPr>
          <p:nvPr/>
        </p:nvSpPr>
        <p:spPr bwMode="auto">
          <a:xfrm>
            <a:off x="9590088" y="6751638"/>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5133FB35-BF27-4C04-A63C-F995CCBDC78C}" type="slidenum">
              <a:rPr lang="en-US" altLang="it-IT" sz="600">
                <a:solidFill>
                  <a:srgbClr val="000000"/>
                </a:solidFill>
              </a:rPr>
              <a:pPr eaLnBrk="1" hangingPunct="1"/>
              <a:t>‹#›</a:t>
            </a:fld>
            <a:endParaRPr lang="en-US" altLang="it-IT" sz="600">
              <a:solidFill>
                <a:srgbClr val="000000"/>
              </a:solidFill>
            </a:endParaRPr>
          </a:p>
        </p:txBody>
      </p:sp>
      <p:sp>
        <p:nvSpPr>
          <p:cNvPr id="6" name="TextBox 14"/>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sp>
        <p:nvSpPr>
          <p:cNvPr id="7" name="Rectangle 10"/>
          <p:cNvSpPr>
            <a:spLocks noChangeArrowheads="1"/>
          </p:cNvSpPr>
          <p:nvPr/>
        </p:nvSpPr>
        <p:spPr bwMode="auto">
          <a:xfrm>
            <a:off x="1647825" y="1752600"/>
            <a:ext cx="8258175" cy="765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GB" altLang="en-US">
              <a:solidFill>
                <a:srgbClr val="000000"/>
              </a:solidFill>
              <a:latin typeface="Calibri" pitchFamily="34" charset="0"/>
            </a:endParaRPr>
          </a:p>
        </p:txBody>
      </p:sp>
      <p:sp>
        <p:nvSpPr>
          <p:cNvPr id="8" name="Rectangle 11"/>
          <p:cNvSpPr/>
          <p:nvPr/>
        </p:nvSpPr>
        <p:spPr>
          <a:xfrm>
            <a:off x="1647825" y="2517775"/>
            <a:ext cx="8258175" cy="762000"/>
          </a:xfrm>
          <a:prstGeom prst="rect">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GB" altLang="it-IT">
              <a:solidFill>
                <a:srgbClr val="FFFFFF"/>
              </a:solidFill>
              <a:latin typeface="Calibri" pitchFamily="34" charset="0"/>
            </a:endParaRPr>
          </a:p>
        </p:txBody>
      </p:sp>
      <p:sp>
        <p:nvSpPr>
          <p:cNvPr id="16" name="Title 1"/>
          <p:cNvSpPr>
            <a:spLocks noGrp="1"/>
          </p:cNvSpPr>
          <p:nvPr>
            <p:ph type="title"/>
          </p:nvPr>
        </p:nvSpPr>
        <p:spPr>
          <a:xfrm>
            <a:off x="1788584" y="1770426"/>
            <a:ext cx="7821470" cy="729201"/>
          </a:xfrm>
          <a:prstGeom prst="rect">
            <a:avLst/>
          </a:prstGeom>
        </p:spPr>
        <p:txBody>
          <a:bodyPr anchor="ctr" anchorCtr="0">
            <a:normAutofit/>
          </a:bodyPr>
          <a:lstStyle>
            <a:lvl1pPr>
              <a:defRPr>
                <a:solidFill>
                  <a:schemeClr val="bg1"/>
                </a:solidFill>
              </a:defRPr>
            </a:lvl1pPr>
          </a:lstStyle>
          <a:p>
            <a:r>
              <a:rPr lang="it-IT" altLang="ja-JP" noProof="0" smtClean="0"/>
              <a:t>Fare clic per modificare lo stile del titolo</a:t>
            </a:r>
            <a:endParaRPr lang="en-GB" noProof="0"/>
          </a:p>
        </p:txBody>
      </p:sp>
    </p:spTree>
    <p:extLst>
      <p:ext uri="{BB962C8B-B14F-4D97-AF65-F5344CB8AC3E}">
        <p14:creationId xmlns:p14="http://schemas.microsoft.com/office/powerpoint/2010/main" val="1087874099"/>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4" name="Rectangle 6"/>
          <p:cNvSpPr/>
          <p:nvPr/>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5" name="Rectangle 8"/>
          <p:cNvSpPr/>
          <p:nvPr/>
        </p:nvSpPr>
        <p:spPr>
          <a:xfrm>
            <a:off x="822325" y="6732588"/>
            <a:ext cx="9083675" cy="127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6" name="Rectangle 14"/>
          <p:cNvSpPr/>
          <p:nvPr/>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7" name="Picture 15" descr="logo [small].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50250" y="298450"/>
            <a:ext cx="135731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3" descr="NTT_ppt_header_graphic_blu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6"/>
          <p:cNvSpPr txBox="1">
            <a:spLocks noChangeArrowheads="1"/>
          </p:cNvSpPr>
          <p:nvPr/>
        </p:nvSpPr>
        <p:spPr bwMode="auto">
          <a:xfrm>
            <a:off x="9590088" y="6735763"/>
            <a:ext cx="315912"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1CC81688-63E8-4F4D-8247-9180D669DA47}" type="slidenum">
              <a:rPr lang="en-US" altLang="it-IT" sz="600">
                <a:solidFill>
                  <a:srgbClr val="000000"/>
                </a:solidFill>
              </a:rPr>
              <a:pPr eaLnBrk="1" hangingPunct="1"/>
              <a:t>‹#›</a:t>
            </a:fld>
            <a:endParaRPr lang="en-US" altLang="it-IT" sz="600">
              <a:solidFill>
                <a:srgbClr val="000000"/>
              </a:solidFill>
            </a:endParaRPr>
          </a:p>
        </p:txBody>
      </p:sp>
      <p:pic>
        <p:nvPicPr>
          <p:cNvPr id="10" name="Picture 14" descr="colorstrip1.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6735763"/>
            <a:ext cx="831850" cy="12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9"/>
          <p:cNvSpPr txBox="1">
            <a:spLocks noChangeArrowheads="1"/>
          </p:cNvSpPr>
          <p:nvPr/>
        </p:nvSpPr>
        <p:spPr bwMode="auto">
          <a:xfrm>
            <a:off x="831850" y="675798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2011 NTT DATA Corporation</a:t>
            </a:r>
          </a:p>
        </p:txBody>
      </p:sp>
      <p:sp>
        <p:nvSpPr>
          <p:cNvPr id="2" name="Title 1"/>
          <p:cNvSpPr>
            <a:spLocks noGrp="1"/>
          </p:cNvSpPr>
          <p:nvPr>
            <p:ph type="title"/>
          </p:nvPr>
        </p:nvSpPr>
        <p:spPr>
          <a:xfrm>
            <a:off x="792482" y="0"/>
            <a:ext cx="7159837" cy="731520"/>
          </a:xfrm>
          <a:prstGeom prst="rect">
            <a:avLst/>
          </a:prstGeom>
        </p:spPr>
        <p:txBody>
          <a:bodyPr lIns="182880" anchor="ctr">
            <a:normAutofit/>
          </a:bodyPr>
          <a:lstStyle>
            <a:lvl1pPr>
              <a:spcAft>
                <a:spcPts val="0"/>
              </a:spcAft>
              <a:defRPr sz="1800" b="0" i="0" baseline="0">
                <a:latin typeface="Arial"/>
                <a:cs typeface="Arial"/>
              </a:defRPr>
            </a:lvl1pPr>
          </a:lstStyle>
          <a:p>
            <a:r>
              <a:rPr lang="it-IT" smtClean="0"/>
              <a:t>Fare clic per modificare lo stile del titolo</a:t>
            </a:r>
            <a:endParaRPr lang="en-US" dirty="0"/>
          </a:p>
        </p:txBody>
      </p:sp>
      <p:sp>
        <p:nvSpPr>
          <p:cNvPr id="11" name="Content Placeholder 2"/>
          <p:cNvSpPr>
            <a:spLocks noGrp="1"/>
          </p:cNvSpPr>
          <p:nvPr>
            <p:ph idx="1"/>
          </p:nvPr>
        </p:nvSpPr>
        <p:spPr>
          <a:xfrm>
            <a:off x="792565" y="1402640"/>
            <a:ext cx="8746362" cy="4525963"/>
          </a:xfrm>
          <a:prstGeom prst="rect">
            <a:avLst/>
          </a:prstGeom>
        </p:spPr>
        <p:txBody>
          <a:bodyPr lIns="182880"/>
          <a:lstStyle>
            <a:lvl1pPr marL="169863" indent="-169863">
              <a:buNone/>
              <a:defRPr sz="1800" baseline="0"/>
            </a:lvl1pPr>
            <a:lvl2pPr marL="739775" indent="-282575">
              <a:defRPr/>
            </a:lvl2pPr>
            <a:lvl3pPr marL="1090613" indent="-176213">
              <a:defRPr/>
            </a:lvl3pPr>
            <a:lvl4pPr marL="1544638" indent="-173038">
              <a:defRPr/>
            </a:lvl4pPr>
            <a:lvl5pPr marL="2000250" indent="-171450">
              <a:defRPr/>
            </a:lvl5pPr>
          </a:lstStyle>
          <a:p>
            <a:pPr lvl="0"/>
            <a:r>
              <a:rPr lang="it-IT" smtClean="0"/>
              <a:t>Fare clic per modificare stili del testo dello schema</a:t>
            </a:r>
          </a:p>
        </p:txBody>
      </p:sp>
    </p:spTree>
    <p:extLst>
      <p:ext uri="{BB962C8B-B14F-4D97-AF65-F5344CB8AC3E}">
        <p14:creationId xmlns:p14="http://schemas.microsoft.com/office/powerpoint/2010/main" val="1077708447"/>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rand Slide">
    <p:spTree>
      <p:nvGrpSpPr>
        <p:cNvPr id="1" name=""/>
        <p:cNvGrpSpPr/>
        <p:nvPr/>
      </p:nvGrpSpPr>
      <p:grpSpPr>
        <a:xfrm>
          <a:off x="0" y="0"/>
          <a:ext cx="0" cy="0"/>
          <a:chOff x="0" y="0"/>
          <a:chExt cx="0" cy="0"/>
        </a:xfrm>
      </p:grpSpPr>
      <p:sp>
        <p:nvSpPr>
          <p:cNvPr id="3" name="Rectangle 13"/>
          <p:cNvSpPr/>
          <p:nvPr/>
        </p:nvSpPr>
        <p:spPr>
          <a:xfrm>
            <a:off x="0" y="0"/>
            <a:ext cx="2754313" cy="685800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4" name="Picture 7" descr="NTT_Brand_Slid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157413"/>
            <a:ext cx="2754313"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5"/>
          <p:cNvSpPr txBox="1">
            <a:spLocks noChangeArrowheads="1"/>
          </p:cNvSpPr>
          <p:nvPr/>
        </p:nvSpPr>
        <p:spPr bwMode="auto">
          <a:xfrm>
            <a:off x="4127500" y="6751638"/>
            <a:ext cx="5751513" cy="92075"/>
          </a:xfrm>
          <a:prstGeom prst="rect">
            <a:avLst/>
          </a:prstGeom>
          <a:noFill/>
          <a:ln>
            <a:noFill/>
          </a:ln>
          <a:extLst/>
        </p:spPr>
        <p:txBody>
          <a:bodyPr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r>
              <a:rPr lang="en-US" sz="600">
                <a:solidFill>
                  <a:srgbClr val="000000"/>
                </a:solidFill>
              </a:rPr>
              <a:t>This document contains confidential Company information. Do not disclose it to third parties without permission from the Company.</a:t>
            </a:r>
          </a:p>
        </p:txBody>
      </p:sp>
      <p:sp>
        <p:nvSpPr>
          <p:cNvPr id="6" name="TextBox 12"/>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600">
                <a:solidFill>
                  <a:srgbClr val="000000"/>
                </a:solidFill>
              </a:rPr>
              <a:t>Copyright © 2012 NTT DATA Corporation</a:t>
            </a:r>
          </a:p>
        </p:txBody>
      </p:sp>
      <p:pic>
        <p:nvPicPr>
          <p:cNvPr id="8" name="Picture 9" descr="NTT_BrandMessage_Lockup_Aligned_Right_RGB_111129_jal.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84588" y="2795588"/>
            <a:ext cx="5278437"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8"/>
          <p:cNvSpPr>
            <a:spLocks noGrp="1"/>
          </p:cNvSpPr>
          <p:nvPr>
            <p:ph sz="quarter" idx="17"/>
          </p:nvPr>
        </p:nvSpPr>
        <p:spPr>
          <a:xfrm>
            <a:off x="6376987" y="6457969"/>
            <a:ext cx="3501496" cy="254569"/>
          </a:xfrm>
          <a:prstGeom prst="rect">
            <a:avLst/>
          </a:prstGeom>
        </p:spPr>
        <p:txBody>
          <a:bodyPr vert="horz"/>
          <a:lstStyle>
            <a:lvl1pPr algn="r">
              <a:buNone/>
              <a:defRPr sz="900" baseline="0">
                <a:solidFill>
                  <a:schemeClr val="tx1"/>
                </a:solidFill>
              </a:defRPr>
            </a:lvl1pPr>
            <a:lvl2pPr>
              <a:defRPr sz="900"/>
            </a:lvl2pPr>
            <a:lvl3pPr>
              <a:defRPr sz="900"/>
            </a:lvl3pPr>
            <a:lvl4pPr>
              <a:defRPr sz="900"/>
            </a:lvl4pPr>
            <a:lvl5pPr>
              <a:defRPr sz="900"/>
            </a:lvl5pPr>
          </a:lstStyle>
          <a:p>
            <a:pPr lvl="0"/>
            <a:r>
              <a:rPr lang="it-IT" noProof="0" smtClean="0"/>
              <a:t>Fare clic per modificare stili del testo dello schema</a:t>
            </a:r>
          </a:p>
        </p:txBody>
      </p:sp>
    </p:spTree>
    <p:extLst>
      <p:ext uri="{BB962C8B-B14F-4D97-AF65-F5344CB8AC3E}">
        <p14:creationId xmlns:p14="http://schemas.microsoft.com/office/powerpoint/2010/main" val="3503115908"/>
      </p:ext>
    </p:extLst>
  </p:cSld>
  <p:clrMapOvr>
    <a:masterClrMapping/>
  </p:clrMapOvr>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type="obj">
  <p:cSld name="Titolo e contenuto">
    <p:spTree>
      <p:nvGrpSpPr>
        <p:cNvPr id="1" name=""/>
        <p:cNvGrpSpPr/>
        <p:nvPr/>
      </p:nvGrpSpPr>
      <p:grpSpPr>
        <a:xfrm>
          <a:off x="0" y="0"/>
          <a:ext cx="0" cy="0"/>
          <a:chOff x="0" y="0"/>
          <a:chExt cx="0" cy="0"/>
        </a:xfrm>
      </p:grpSpPr>
      <p:sp>
        <p:nvSpPr>
          <p:cNvPr id="7" name="Rectangle 6"/>
          <p:cNvSpPr/>
          <p:nvPr userDrawn="1"/>
        </p:nvSpPr>
        <p:spPr>
          <a:xfrm>
            <a:off x="0" y="0"/>
            <a:ext cx="8123238" cy="7318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sp>
        <p:nvSpPr>
          <p:cNvPr id="8" name="Rectangle 14"/>
          <p:cNvSpPr/>
          <p:nvPr userDrawn="1"/>
        </p:nvSpPr>
        <p:spPr>
          <a:xfrm>
            <a:off x="8123238" y="0"/>
            <a:ext cx="1782762" cy="731838"/>
          </a:xfrm>
          <a:prstGeom prst="rect">
            <a:avLst/>
          </a:prstGeom>
          <a:solidFill>
            <a:schemeClr val="tx2">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it-IT">
              <a:solidFill>
                <a:srgbClr val="FFFFFF"/>
              </a:solidFill>
              <a:latin typeface="Calibri" pitchFamily="34" charset="0"/>
            </a:endParaRPr>
          </a:p>
        </p:txBody>
      </p:sp>
      <p:pic>
        <p:nvPicPr>
          <p:cNvPr id="9" name="Picture 13" descr="NTT_ppt_header_graphic_blue.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olo 1"/>
          <p:cNvSpPr>
            <a:spLocks noGrp="1"/>
          </p:cNvSpPr>
          <p:nvPr>
            <p:ph type="title"/>
          </p:nvPr>
        </p:nvSpPr>
        <p:spPr>
          <a:xfrm>
            <a:off x="883220" y="188640"/>
            <a:ext cx="8750300" cy="365125"/>
          </a:xfrm>
          <a:prstGeom prst="rect">
            <a:avLst/>
          </a:prstGeom>
        </p:spPr>
        <p:txBody>
          <a:bodyPr/>
          <a:lstStyle/>
          <a:p>
            <a:r>
              <a:rPr lang="it-IT" smtClean="0"/>
              <a:t>Fare clic per modificare lo stile del titolo</a:t>
            </a:r>
            <a:endParaRPr lang="it-IT"/>
          </a:p>
        </p:txBody>
      </p:sp>
      <p:sp>
        <p:nvSpPr>
          <p:cNvPr id="3" name="Segnaposto contenuto 2"/>
          <p:cNvSpPr>
            <a:spLocks noGrp="1"/>
          </p:cNvSpPr>
          <p:nvPr>
            <p:ph idx="1"/>
          </p:nvPr>
        </p:nvSpPr>
        <p:spPr>
          <a:xfrm>
            <a:off x="428229" y="1341438"/>
            <a:ext cx="8915400" cy="4525962"/>
          </a:xfrm>
          <a:prstGeom prst="rect">
            <a:avLst/>
          </a:prstGeo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grpSp>
        <p:nvGrpSpPr>
          <p:cNvPr id="10" name="Group 13"/>
          <p:cNvGrpSpPr>
            <a:grpSpLocks/>
          </p:cNvGrpSpPr>
          <p:nvPr userDrawn="1"/>
        </p:nvGrpSpPr>
        <p:grpSpPr bwMode="auto">
          <a:xfrm>
            <a:off x="0" y="6732588"/>
            <a:ext cx="9906000" cy="131762"/>
            <a:chOff x="0" y="6731877"/>
            <a:chExt cx="9144001" cy="132052"/>
          </a:xfrm>
        </p:grpSpPr>
        <p:sp>
          <p:nvSpPr>
            <p:cNvPr id="11" name="Rectangle 17"/>
            <p:cNvSpPr/>
            <p:nvPr/>
          </p:nvSpPr>
          <p:spPr>
            <a:xfrm>
              <a:off x="0" y="6731877"/>
              <a:ext cx="9144001" cy="13205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grpSp>
          <p:nvGrpSpPr>
            <p:cNvPr id="12" name="Group 103"/>
            <p:cNvGrpSpPr>
              <a:grpSpLocks/>
            </p:cNvGrpSpPr>
            <p:nvPr/>
          </p:nvGrpSpPr>
          <p:grpSpPr bwMode="auto">
            <a:xfrm>
              <a:off x="0" y="6731877"/>
              <a:ext cx="735623" cy="132052"/>
              <a:chOff x="0" y="6296155"/>
              <a:chExt cx="735623" cy="132052"/>
            </a:xfrm>
          </p:grpSpPr>
          <p:sp>
            <p:nvSpPr>
              <p:cNvPr id="13" name="Rectangle 21"/>
              <p:cNvSpPr/>
              <p:nvPr/>
            </p:nvSpPr>
            <p:spPr>
              <a:xfrm>
                <a:off x="612531" y="6296155"/>
                <a:ext cx="123092" cy="13205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4" name="Rectangle 22"/>
              <p:cNvSpPr>
                <a:spLocks noChangeArrowheads="1"/>
              </p:cNvSpPr>
              <p:nvPr/>
            </p:nvSpPr>
            <p:spPr bwMode="auto">
              <a:xfrm>
                <a:off x="490904" y="6296155"/>
                <a:ext cx="121626" cy="132052"/>
              </a:xfrm>
              <a:prstGeom prst="rect">
                <a:avLst/>
              </a:prstGeom>
              <a:solidFill>
                <a:srgbClr val="C969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5" name="Rectangle 23"/>
              <p:cNvSpPr/>
              <p:nvPr/>
            </p:nvSpPr>
            <p:spPr>
              <a:xfrm>
                <a:off x="367812" y="6296155"/>
                <a:ext cx="123092" cy="13205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6" name="Rectangle 24"/>
              <p:cNvSpPr/>
              <p:nvPr/>
            </p:nvSpPr>
            <p:spPr>
              <a:xfrm>
                <a:off x="244720" y="6296155"/>
                <a:ext cx="123092" cy="13205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7" name="Rectangle 25"/>
              <p:cNvSpPr>
                <a:spLocks noChangeArrowheads="1"/>
              </p:cNvSpPr>
              <p:nvPr/>
            </p:nvSpPr>
            <p:spPr bwMode="auto">
              <a:xfrm>
                <a:off x="123092" y="6296155"/>
                <a:ext cx="121627" cy="132052"/>
              </a:xfrm>
              <a:prstGeom prst="rect">
                <a:avLst/>
              </a:prstGeom>
              <a:solidFill>
                <a:srgbClr val="6F77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8" name="Rectangle 26"/>
              <p:cNvSpPr>
                <a:spLocks noChangeArrowheads="1"/>
              </p:cNvSpPr>
              <p:nvPr/>
            </p:nvSpPr>
            <p:spPr bwMode="auto">
              <a:xfrm>
                <a:off x="0" y="6296155"/>
                <a:ext cx="123092" cy="132052"/>
              </a:xfrm>
              <a:prstGeom prst="rect">
                <a:avLst/>
              </a:prstGeom>
              <a:solidFill>
                <a:srgbClr val="3F497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grpSp>
      </p:grpSp>
      <p:sp>
        <p:nvSpPr>
          <p:cNvPr id="19" name="TextBox 12"/>
          <p:cNvSpPr txBox="1">
            <a:spLocks noChangeArrowheads="1"/>
          </p:cNvSpPr>
          <p:nvPr userDrawn="1"/>
        </p:nvSpPr>
        <p:spPr bwMode="auto">
          <a:xfrm>
            <a:off x="83185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pic>
        <p:nvPicPr>
          <p:cNvPr id="20" name="Picture 19" descr="NTT_Title_Slide_w_Image.jpg"/>
          <p:cNvPicPr>
            <a:picLocks noChangeAspect="1"/>
          </p:cNvPicPr>
          <p:nvPr userDrawn="1"/>
        </p:nvPicPr>
        <p:blipFill>
          <a:blip r:embed="rId3" cstate="screen">
            <a:extLst>
              <a:ext uri="{28A0092B-C50C-407E-A947-70E740481C1C}">
                <a14:useLocalDpi xmlns:a14="http://schemas.microsoft.com/office/drawing/2010/main" val="0"/>
              </a:ext>
            </a:extLst>
          </a:blip>
          <a:srcRect/>
          <a:stretch>
            <a:fillRect/>
          </a:stretch>
        </p:blipFill>
        <p:spPr bwMode="auto">
          <a:xfrm>
            <a:off x="-15552" y="-27384"/>
            <a:ext cx="792163"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653683"/>
      </p:ext>
    </p:extLst>
  </p:cSld>
  <p:clrMapOvr>
    <a:masterClrMapping/>
  </p:clrMapOvr>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4_Title Slide with image">
    <p:spTree>
      <p:nvGrpSpPr>
        <p:cNvPr id="1" name=""/>
        <p:cNvGrpSpPr/>
        <p:nvPr/>
      </p:nvGrpSpPr>
      <p:grpSpPr>
        <a:xfrm>
          <a:off x="0" y="0"/>
          <a:ext cx="0" cy="0"/>
          <a:chOff x="0" y="0"/>
          <a:chExt cx="0" cy="0"/>
        </a:xfrm>
      </p:grpSpPr>
      <p:pic>
        <p:nvPicPr>
          <p:cNvPr id="7" name="Picture 22" descr="NTT_logo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9" descr="NTT_Title_Slide_w_Imag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5"/>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1" name="Rectangle 18"/>
          <p:cNvSpPr/>
          <p:nvPr/>
        </p:nvSpPr>
        <p:spPr>
          <a:xfrm>
            <a:off x="2740025" y="4763"/>
            <a:ext cx="7165975" cy="2949575"/>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12" name="TextBox 16"/>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 </a:t>
            </a:r>
          </a:p>
        </p:txBody>
      </p:sp>
      <p:sp>
        <p:nvSpPr>
          <p:cNvPr id="13" name="Rectangle 14"/>
          <p:cNvSpPr/>
          <p:nvPr/>
        </p:nvSpPr>
        <p:spPr>
          <a:xfrm>
            <a:off x="2740025" y="2919413"/>
            <a:ext cx="7165975" cy="126523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sp>
        <p:nvSpPr>
          <p:cNvPr id="9" name="Text Placeholder 2"/>
          <p:cNvSpPr>
            <a:spLocks noGrp="1"/>
          </p:cNvSpPr>
          <p:nvPr>
            <p:ph type="body" idx="13"/>
          </p:nvPr>
        </p:nvSpPr>
        <p:spPr>
          <a:xfrm>
            <a:off x="2972230" y="4379538"/>
            <a:ext cx="6637823" cy="1041845"/>
          </a:xfrm>
          <a:prstGeom prst="rect">
            <a:avLst/>
          </a:prstGeom>
        </p:spPr>
        <p:txBody>
          <a:bodyPr anchor="t">
            <a:normAutofit/>
          </a:bodyPr>
          <a:lstStyle>
            <a:lvl1pPr marL="0" indent="0">
              <a:spcBef>
                <a:spcPts val="0"/>
              </a:spcBef>
              <a:buNone/>
              <a:defRPr sz="1600" baseline="0">
                <a:solidFill>
                  <a:schemeClr val="tx2"/>
                </a:solidFill>
              </a:defRPr>
            </a:lvl1pPr>
            <a:lvl2pPr marL="457200" indent="0">
              <a:buNone/>
              <a:defRPr sz="1400">
                <a:solidFill>
                  <a:schemeClr val="accent1"/>
                </a:solidFill>
              </a:defRPr>
            </a:lvl2pPr>
            <a:lvl3pPr marL="914400" indent="0">
              <a:buNone/>
              <a:defRPr sz="1400">
                <a:solidFill>
                  <a:schemeClr val="accent1"/>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a:p>
            <a:pPr lvl="1"/>
            <a:r>
              <a:rPr lang="it-IT" smtClean="0"/>
              <a:t>Secondo livello</a:t>
            </a:r>
          </a:p>
          <a:p>
            <a:pPr lvl="2"/>
            <a:r>
              <a:rPr lang="it-IT" smtClean="0"/>
              <a:t>Terzo livello</a:t>
            </a:r>
          </a:p>
        </p:txBody>
      </p:sp>
      <p:sp>
        <p:nvSpPr>
          <p:cNvPr id="18" name="Text Placeholder 2"/>
          <p:cNvSpPr>
            <a:spLocks noGrp="1"/>
          </p:cNvSpPr>
          <p:nvPr>
            <p:ph type="body" idx="14"/>
          </p:nvPr>
        </p:nvSpPr>
        <p:spPr>
          <a:xfrm>
            <a:off x="261844" y="217114"/>
            <a:ext cx="2296935" cy="1041845"/>
          </a:xfrm>
          <a:prstGeom prst="rect">
            <a:avLst/>
          </a:prstGeom>
        </p:spPr>
        <p:txBody>
          <a:bodyPr anchor="t">
            <a:normAutofit/>
          </a:bodyPr>
          <a:lstStyle>
            <a:lvl1pPr marL="0" indent="0">
              <a:buNone/>
              <a:defRPr sz="14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24"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smtClean="0"/>
              <a:t>Fare clic per modificare stili del testo dello schema</a:t>
            </a:r>
          </a:p>
          <a:p>
            <a:pPr lvl="1"/>
            <a:r>
              <a:rPr lang="it-IT" smtClean="0"/>
              <a:t>Secondo livello</a:t>
            </a:r>
          </a:p>
          <a:p>
            <a:pPr lvl="2"/>
            <a:r>
              <a:rPr lang="it-IT" smtClean="0"/>
              <a:t>Terzo livello</a:t>
            </a:r>
          </a:p>
        </p:txBody>
      </p:sp>
      <p:sp>
        <p:nvSpPr>
          <p:cNvPr id="29"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smtClean="0"/>
              <a:t>Fare clic per modificare stili del testo dello schema</a:t>
            </a:r>
          </a:p>
          <a:p>
            <a:pPr lvl="1"/>
            <a:r>
              <a:rPr lang="it-IT" smtClean="0"/>
              <a:t>Secondo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smtClean="0"/>
              <a:t>Fare clic per modificare lo stile del titolo</a:t>
            </a:r>
            <a:endParaRPr lang="en-US" dirty="0"/>
          </a:p>
        </p:txBody>
      </p:sp>
    </p:spTree>
    <p:extLst>
      <p:ext uri="{BB962C8B-B14F-4D97-AF65-F5344CB8AC3E}">
        <p14:creationId xmlns:p14="http://schemas.microsoft.com/office/powerpoint/2010/main" val="3428425032"/>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6_Title Slide with image">
    <p:spTree>
      <p:nvGrpSpPr>
        <p:cNvPr id="1" name=""/>
        <p:cNvGrpSpPr/>
        <p:nvPr/>
      </p:nvGrpSpPr>
      <p:grpSpPr>
        <a:xfrm>
          <a:off x="0" y="0"/>
          <a:ext cx="0" cy="0"/>
          <a:chOff x="0" y="0"/>
          <a:chExt cx="0" cy="0"/>
        </a:xfrm>
      </p:grpSpPr>
      <p:pic>
        <p:nvPicPr>
          <p:cNvPr id="7" name="Picture 17" descr="NTT_Title_Slide_w_Imag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919413"/>
            <a:ext cx="2754313"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1"/>
          <p:cNvSpPr>
            <a:spLocks noChangeArrowheads="1"/>
          </p:cNvSpPr>
          <p:nvPr/>
        </p:nvSpPr>
        <p:spPr bwMode="auto">
          <a:xfrm>
            <a:off x="2740025" y="4181475"/>
            <a:ext cx="7165975" cy="1281113"/>
          </a:xfrm>
          <a:prstGeom prst="rect">
            <a:avLst/>
          </a:prstGeom>
          <a:solidFill>
            <a:srgbClr val="C2CE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000000"/>
              </a:solidFill>
              <a:latin typeface="Calibri" pitchFamily="34" charset="0"/>
            </a:endParaRPr>
          </a:p>
        </p:txBody>
      </p:sp>
      <p:sp>
        <p:nvSpPr>
          <p:cNvPr id="10" name="Rectangle 22"/>
          <p:cNvSpPr/>
          <p:nvPr/>
        </p:nvSpPr>
        <p:spPr>
          <a:xfrm>
            <a:off x="2740025" y="2914650"/>
            <a:ext cx="7165975" cy="127476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kumimoji="1" lang="en-US" altLang="it-IT" sz="1400">
              <a:solidFill>
                <a:srgbClr val="FFFFFF"/>
              </a:solidFill>
              <a:latin typeface="Calibri" pitchFamily="34" charset="0"/>
            </a:endParaRPr>
          </a:p>
        </p:txBody>
      </p:sp>
      <p:pic>
        <p:nvPicPr>
          <p:cNvPr id="11" name="Picture 18" descr="NTT_logo_RGB.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83488" y="6119813"/>
            <a:ext cx="18335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5"/>
          <p:cNvSpPr txBox="1">
            <a:spLocks noChangeArrowheads="1"/>
          </p:cNvSpPr>
          <p:nvPr/>
        </p:nvSpPr>
        <p:spPr bwMode="auto">
          <a:xfrm>
            <a:off x="2178050" y="1892300"/>
            <a:ext cx="184150" cy="307975"/>
          </a:xfrm>
          <a:prstGeom prst="rect">
            <a:avLst/>
          </a:prstGeom>
          <a:noFill/>
          <a:ln>
            <a:noFill/>
          </a:ln>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kumimoji="1" lang="en-US" altLang="it-IT" sz="1400">
              <a:solidFill>
                <a:srgbClr val="FF0000"/>
              </a:solidFill>
              <a:ea typeface="HGP創英角ｺﾞｼｯｸUB"/>
              <a:cs typeface="HGP創英角ｺﾞｼｯｸUB"/>
            </a:endParaRPr>
          </a:p>
        </p:txBody>
      </p:sp>
      <p:sp>
        <p:nvSpPr>
          <p:cNvPr id="13" name="TextBox 20"/>
          <p:cNvSpPr txBox="1">
            <a:spLocks noChangeArrowheads="1"/>
          </p:cNvSpPr>
          <p:nvPr/>
        </p:nvSpPr>
        <p:spPr bwMode="auto">
          <a:xfrm>
            <a:off x="0" y="6751638"/>
            <a:ext cx="2559050" cy="92075"/>
          </a:xfrm>
          <a:prstGeom prst="rect">
            <a:avLst/>
          </a:prstGeom>
          <a:noFill/>
          <a:ln>
            <a:noFill/>
          </a:ln>
          <a:extLst/>
        </p:spPr>
        <p:txBody>
          <a:bodyPr tIns="0" bIns="0">
            <a:spAutoFit/>
          </a:bodyPr>
          <a:lstStyle>
            <a:lvl1pPr eaLnBrk="0" hangingPunct="0">
              <a:defRPr kumimoji="1" sz="1400">
                <a:solidFill>
                  <a:srgbClr val="FF0000"/>
                </a:solidFill>
                <a:latin typeface="Arial" pitchFamily="34" charset="0"/>
                <a:ea typeface="HGP創英角ｺﾞｼｯｸUB"/>
                <a:cs typeface="HGP創英角ｺﾞｼｯｸUB"/>
              </a:defRPr>
            </a:lvl1pPr>
            <a:lvl2pPr marL="742950" indent="-285750" eaLnBrk="0" hangingPunct="0">
              <a:defRPr kumimoji="1" sz="1400">
                <a:solidFill>
                  <a:srgbClr val="FF0000"/>
                </a:solidFill>
                <a:latin typeface="Arial" pitchFamily="34" charset="0"/>
                <a:ea typeface="HGP創英角ｺﾞｼｯｸUB"/>
                <a:cs typeface="HGP創英角ｺﾞｼｯｸUB"/>
              </a:defRPr>
            </a:lvl2pPr>
            <a:lvl3pPr marL="1143000" indent="-228600" eaLnBrk="0" hangingPunct="0">
              <a:defRPr kumimoji="1" sz="1400">
                <a:solidFill>
                  <a:srgbClr val="FF0000"/>
                </a:solidFill>
                <a:latin typeface="Arial" pitchFamily="34" charset="0"/>
                <a:ea typeface="HGP創英角ｺﾞｼｯｸUB"/>
                <a:cs typeface="HGP創英角ｺﾞｼｯｸUB"/>
              </a:defRPr>
            </a:lvl3pPr>
            <a:lvl4pPr marL="1600200" indent="-228600" eaLnBrk="0" hangingPunct="0">
              <a:defRPr kumimoji="1" sz="1400">
                <a:solidFill>
                  <a:srgbClr val="FF0000"/>
                </a:solidFill>
                <a:latin typeface="Arial" pitchFamily="34" charset="0"/>
                <a:ea typeface="HGP創英角ｺﾞｼｯｸUB"/>
                <a:cs typeface="HGP創英角ｺﾞｼｯｸUB"/>
              </a:defRPr>
            </a:lvl4pPr>
            <a:lvl5pPr marL="2057400" indent="-228600" eaLnBrk="0" hangingPunct="0">
              <a:defRPr kumimoji="1" sz="1400">
                <a:solidFill>
                  <a:srgbClr val="FF0000"/>
                </a:solidFill>
                <a:latin typeface="Arial" pitchFamily="34" charset="0"/>
                <a:ea typeface="HGP創英角ｺﾞｼｯｸUB"/>
                <a:cs typeface="HGP創英角ｺﾞｼｯｸUB"/>
              </a:defRPr>
            </a:lvl5pPr>
            <a:lvl6pPr marL="25146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6pPr>
            <a:lvl7pPr marL="29718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7pPr>
            <a:lvl8pPr marL="34290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8pPr>
            <a:lvl9pPr marL="3886200" indent="-228600" eaLnBrk="0" fontAlgn="base" hangingPunct="0">
              <a:spcBef>
                <a:spcPct val="0"/>
              </a:spcBef>
              <a:spcAft>
                <a:spcPct val="0"/>
              </a:spcAft>
              <a:defRPr kumimoji="1" sz="1400">
                <a:solidFill>
                  <a:srgbClr val="FF0000"/>
                </a:solidFill>
                <a:latin typeface="Arial" pitchFamily="34" charset="0"/>
                <a:ea typeface="HGP創英角ｺﾞｼｯｸUB"/>
                <a:cs typeface="HGP創英角ｺﾞｼｯｸUB"/>
              </a:defRPr>
            </a:lvl9pPr>
          </a:lstStyle>
          <a:p>
            <a:pPr eaLnBrk="1" hangingPunct="1">
              <a:defRPr/>
            </a:pPr>
            <a:r>
              <a:rPr lang="en-US" sz="600" smtClean="0">
                <a:solidFill>
                  <a:srgbClr val="000000"/>
                </a:solidFill>
                <a:cs typeface="Arial" pitchFamily="34" charset="0"/>
              </a:rPr>
              <a:t>Copyright © 2012 NTT DATA</a:t>
            </a:r>
          </a:p>
        </p:txBody>
      </p:sp>
      <p:sp>
        <p:nvSpPr>
          <p:cNvPr id="9" name="Text Placeholder 2"/>
          <p:cNvSpPr>
            <a:spLocks noGrp="1"/>
          </p:cNvSpPr>
          <p:nvPr>
            <p:ph type="body" idx="13"/>
          </p:nvPr>
        </p:nvSpPr>
        <p:spPr>
          <a:xfrm>
            <a:off x="2972230" y="4379538"/>
            <a:ext cx="6637823" cy="1041845"/>
          </a:xfrm>
          <a:prstGeom prst="rect">
            <a:avLst/>
          </a:prstGeom>
        </p:spPr>
        <p:txBody>
          <a:bodyPr anchor="t">
            <a:normAutofit/>
          </a:bodyPr>
          <a:lstStyle>
            <a:lvl1pPr marL="0" indent="0">
              <a:spcBef>
                <a:spcPts val="0"/>
              </a:spcBef>
              <a:buNone/>
              <a:defRPr sz="1600" baseline="0">
                <a:solidFill>
                  <a:schemeClr val="tx2"/>
                </a:solidFill>
              </a:defRPr>
            </a:lvl1pPr>
            <a:lvl2pPr marL="457200" indent="0">
              <a:buNone/>
              <a:defRPr sz="1400">
                <a:solidFill>
                  <a:schemeClr val="accent1"/>
                </a:solidFill>
              </a:defRPr>
            </a:lvl2pPr>
            <a:lvl3pPr marL="914400" indent="0">
              <a:buNone/>
              <a:defRPr sz="1400">
                <a:solidFill>
                  <a:schemeClr val="accent1"/>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a:p>
            <a:pPr lvl="1"/>
            <a:r>
              <a:rPr lang="it-IT" smtClean="0"/>
              <a:t>Secondo livello</a:t>
            </a:r>
          </a:p>
          <a:p>
            <a:pPr lvl="2"/>
            <a:r>
              <a:rPr lang="it-IT" smtClean="0"/>
              <a:t>Terzo livello</a:t>
            </a:r>
          </a:p>
        </p:txBody>
      </p:sp>
      <p:sp>
        <p:nvSpPr>
          <p:cNvPr id="14" name="Title 1"/>
          <p:cNvSpPr>
            <a:spLocks noGrp="1"/>
          </p:cNvSpPr>
          <p:nvPr>
            <p:ph type="title"/>
          </p:nvPr>
        </p:nvSpPr>
        <p:spPr>
          <a:xfrm>
            <a:off x="2972230" y="3161530"/>
            <a:ext cx="6637823" cy="995164"/>
          </a:xfrm>
          <a:prstGeom prst="rect">
            <a:avLst/>
          </a:prstGeom>
          <a:ln>
            <a:noFill/>
          </a:ln>
        </p:spPr>
        <p:txBody>
          <a:bodyPr anchor="t">
            <a:normAutofit/>
          </a:bodyPr>
          <a:lstStyle>
            <a:lvl1pPr algn="l">
              <a:spcAft>
                <a:spcPts val="0"/>
              </a:spcAft>
              <a:defRPr sz="2200" b="0" i="0" cap="none">
                <a:solidFill>
                  <a:schemeClr val="bg1"/>
                </a:solidFill>
                <a:latin typeface="Arial"/>
                <a:cs typeface="Arial"/>
              </a:defRPr>
            </a:lvl1pPr>
          </a:lstStyle>
          <a:p>
            <a:r>
              <a:rPr lang="it-IT" smtClean="0"/>
              <a:t>Fare clic per modificare lo stile del titolo</a:t>
            </a:r>
            <a:endParaRPr lang="en-US" dirty="0"/>
          </a:p>
        </p:txBody>
      </p:sp>
      <p:sp>
        <p:nvSpPr>
          <p:cNvPr id="27" name="Content Placeholder 23"/>
          <p:cNvSpPr>
            <a:spLocks noGrp="1"/>
          </p:cNvSpPr>
          <p:nvPr>
            <p:ph sz="quarter" idx="15"/>
          </p:nvPr>
        </p:nvSpPr>
        <p:spPr>
          <a:xfrm>
            <a:off x="7994783" y="88731"/>
            <a:ext cx="1816100" cy="546100"/>
          </a:xfrm>
          <a:prstGeom prst="rect">
            <a:avLst/>
          </a:prstGeom>
          <a:ln w="3175">
            <a:solidFill>
              <a:schemeClr val="tx1"/>
            </a:solidFill>
          </a:ln>
        </p:spPr>
        <p:txBody>
          <a:bodyPr vert="horz"/>
          <a:lstStyle>
            <a:lvl1pPr marL="0" indent="0">
              <a:spcBef>
                <a:spcPts val="0"/>
              </a:spcBef>
              <a:buNone/>
              <a:defRPr sz="900" baseline="0"/>
            </a:lvl1pPr>
            <a:lvl2pPr>
              <a:buNone/>
              <a:defRPr sz="1400"/>
            </a:lvl2pPr>
            <a:lvl3pPr>
              <a:buNone/>
              <a:defRPr sz="1400"/>
            </a:lvl3pPr>
            <a:lvl4pPr>
              <a:buNone/>
              <a:defRPr sz="1400"/>
            </a:lvl4pPr>
            <a:lvl5pPr>
              <a:buNone/>
              <a:defRPr sz="1400"/>
            </a:lvl5pPr>
          </a:lstStyle>
          <a:p>
            <a:pPr lvl="0"/>
            <a:r>
              <a:rPr lang="it-IT" smtClean="0"/>
              <a:t>Fare clic per modificare stili del testo dello schema</a:t>
            </a:r>
          </a:p>
          <a:p>
            <a:pPr lvl="1"/>
            <a:r>
              <a:rPr lang="it-IT" smtClean="0"/>
              <a:t>Secondo livello</a:t>
            </a:r>
          </a:p>
          <a:p>
            <a:pPr lvl="2"/>
            <a:r>
              <a:rPr lang="it-IT" smtClean="0"/>
              <a:t>Terzo livello</a:t>
            </a:r>
          </a:p>
        </p:txBody>
      </p:sp>
      <p:sp>
        <p:nvSpPr>
          <p:cNvPr id="28" name="Content Placeholder 28"/>
          <p:cNvSpPr>
            <a:spLocks noGrp="1"/>
          </p:cNvSpPr>
          <p:nvPr>
            <p:ph sz="quarter" idx="17"/>
          </p:nvPr>
        </p:nvSpPr>
        <p:spPr>
          <a:xfrm>
            <a:off x="6309387" y="652232"/>
            <a:ext cx="3501496" cy="431969"/>
          </a:xfrm>
          <a:prstGeom prst="rect">
            <a:avLst/>
          </a:prstGeom>
        </p:spPr>
        <p:txBody>
          <a:bodyPr vert="horz"/>
          <a:lstStyle>
            <a:lvl1pPr>
              <a:buNone/>
              <a:defRPr sz="900" baseline="0">
                <a:solidFill>
                  <a:srgbClr val="FF0000"/>
                </a:solidFill>
              </a:defRPr>
            </a:lvl1pPr>
            <a:lvl2pPr>
              <a:defRPr sz="900"/>
            </a:lvl2pPr>
            <a:lvl3pPr>
              <a:defRPr sz="900"/>
            </a:lvl3pPr>
            <a:lvl4pPr>
              <a:defRPr sz="900"/>
            </a:lvl4pPr>
            <a:lvl5pPr>
              <a:defRPr sz="900"/>
            </a:lvl5pPr>
          </a:lstStyle>
          <a:p>
            <a:pPr lvl="0"/>
            <a:r>
              <a:rPr lang="it-IT" smtClean="0"/>
              <a:t>Fare clic per modificare stili del testo dello schema</a:t>
            </a:r>
          </a:p>
          <a:p>
            <a:pPr lvl="1"/>
            <a:r>
              <a:rPr lang="it-IT" smtClean="0"/>
              <a:t>Secondo livello</a:t>
            </a:r>
          </a:p>
        </p:txBody>
      </p:sp>
      <p:sp>
        <p:nvSpPr>
          <p:cNvPr id="31" name="Text Placeholder 2"/>
          <p:cNvSpPr>
            <a:spLocks noGrp="1"/>
          </p:cNvSpPr>
          <p:nvPr>
            <p:ph type="body" idx="14"/>
          </p:nvPr>
        </p:nvSpPr>
        <p:spPr>
          <a:xfrm>
            <a:off x="261844" y="217114"/>
            <a:ext cx="2296935" cy="1041845"/>
          </a:xfrm>
          <a:prstGeom prst="rect">
            <a:avLst/>
          </a:prstGeom>
        </p:spPr>
        <p:txBody>
          <a:bodyPr anchor="t">
            <a:normAutofit/>
          </a:bodyPr>
          <a:lstStyle>
            <a:lvl1pPr marL="0" indent="0">
              <a:buNone/>
              <a:defRPr sz="14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Tree>
    <p:extLst>
      <p:ext uri="{BB962C8B-B14F-4D97-AF65-F5344CB8AC3E}">
        <p14:creationId xmlns:p14="http://schemas.microsoft.com/office/powerpoint/2010/main" val="1934070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5.xml"/><Relationship Id="rId13" Type="http://schemas.openxmlformats.org/officeDocument/2006/relationships/theme" Target="../theme/theme10.xml"/><Relationship Id="rId3" Type="http://schemas.openxmlformats.org/officeDocument/2006/relationships/slideLayout" Target="../slideLayouts/slideLayout100.xml"/><Relationship Id="rId7" Type="http://schemas.openxmlformats.org/officeDocument/2006/relationships/slideLayout" Target="../slideLayouts/slideLayout104.xml"/><Relationship Id="rId12" Type="http://schemas.openxmlformats.org/officeDocument/2006/relationships/slideLayout" Target="../slideLayouts/slideLayout109.xml"/><Relationship Id="rId2" Type="http://schemas.openxmlformats.org/officeDocument/2006/relationships/slideLayout" Target="../slideLayouts/slideLayout99.xml"/><Relationship Id="rId1" Type="http://schemas.openxmlformats.org/officeDocument/2006/relationships/slideLayout" Target="../slideLayouts/slideLayout98.xml"/><Relationship Id="rId6" Type="http://schemas.openxmlformats.org/officeDocument/2006/relationships/slideLayout" Target="../slideLayouts/slideLayout103.xml"/><Relationship Id="rId11" Type="http://schemas.openxmlformats.org/officeDocument/2006/relationships/slideLayout" Target="../slideLayouts/slideLayout108.xml"/><Relationship Id="rId5" Type="http://schemas.openxmlformats.org/officeDocument/2006/relationships/slideLayout" Target="../slideLayouts/slideLayout102.xml"/><Relationship Id="rId10" Type="http://schemas.openxmlformats.org/officeDocument/2006/relationships/slideLayout" Target="../slideLayouts/slideLayout107.xml"/><Relationship Id="rId4" Type="http://schemas.openxmlformats.org/officeDocument/2006/relationships/slideLayout" Target="../slideLayouts/slideLayout101.xml"/><Relationship Id="rId9" Type="http://schemas.openxmlformats.org/officeDocument/2006/relationships/slideLayout" Target="../slideLayouts/slideLayout106.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7.xml"/><Relationship Id="rId3" Type="http://schemas.openxmlformats.org/officeDocument/2006/relationships/slideLayout" Target="../slideLayouts/slideLayout112.xml"/><Relationship Id="rId7" Type="http://schemas.openxmlformats.org/officeDocument/2006/relationships/slideLayout" Target="../slideLayouts/slideLayout116.xml"/><Relationship Id="rId2" Type="http://schemas.openxmlformats.org/officeDocument/2006/relationships/slideLayout" Target="../slideLayouts/slideLayout111.xml"/><Relationship Id="rId1" Type="http://schemas.openxmlformats.org/officeDocument/2006/relationships/slideLayout" Target="../slideLayouts/slideLayout110.xml"/><Relationship Id="rId6" Type="http://schemas.openxmlformats.org/officeDocument/2006/relationships/slideLayout" Target="../slideLayouts/slideLayout115.xml"/><Relationship Id="rId5" Type="http://schemas.openxmlformats.org/officeDocument/2006/relationships/slideLayout" Target="../slideLayouts/slideLayout114.xml"/><Relationship Id="rId10" Type="http://schemas.openxmlformats.org/officeDocument/2006/relationships/theme" Target="../theme/theme11.xml"/><Relationship Id="rId4" Type="http://schemas.openxmlformats.org/officeDocument/2006/relationships/slideLayout" Target="../slideLayouts/slideLayout113.xml"/><Relationship Id="rId9" Type="http://schemas.openxmlformats.org/officeDocument/2006/relationships/slideLayout" Target="../slideLayouts/slideLayout118.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6.xml"/><Relationship Id="rId3" Type="http://schemas.openxmlformats.org/officeDocument/2006/relationships/slideLayout" Target="../slideLayouts/slideLayout121.xml"/><Relationship Id="rId7" Type="http://schemas.openxmlformats.org/officeDocument/2006/relationships/slideLayout" Target="../slideLayouts/slideLayout125.xml"/><Relationship Id="rId2" Type="http://schemas.openxmlformats.org/officeDocument/2006/relationships/slideLayout" Target="../slideLayouts/slideLayout120.xml"/><Relationship Id="rId1" Type="http://schemas.openxmlformats.org/officeDocument/2006/relationships/slideLayout" Target="../slideLayouts/slideLayout119.xml"/><Relationship Id="rId6" Type="http://schemas.openxmlformats.org/officeDocument/2006/relationships/slideLayout" Target="../slideLayouts/slideLayout124.xml"/><Relationship Id="rId5" Type="http://schemas.openxmlformats.org/officeDocument/2006/relationships/slideLayout" Target="../slideLayouts/slideLayout123.xml"/><Relationship Id="rId10" Type="http://schemas.openxmlformats.org/officeDocument/2006/relationships/theme" Target="../theme/theme12.xml"/><Relationship Id="rId4" Type="http://schemas.openxmlformats.org/officeDocument/2006/relationships/slideLayout" Target="../slideLayouts/slideLayout122.xml"/><Relationship Id="rId9" Type="http://schemas.openxmlformats.org/officeDocument/2006/relationships/slideLayout" Target="../slideLayouts/slideLayout127.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35.xml"/><Relationship Id="rId3" Type="http://schemas.openxmlformats.org/officeDocument/2006/relationships/slideLayout" Target="../slideLayouts/slideLayout130.xml"/><Relationship Id="rId7" Type="http://schemas.openxmlformats.org/officeDocument/2006/relationships/slideLayout" Target="../slideLayouts/slideLayout134.xml"/><Relationship Id="rId2" Type="http://schemas.openxmlformats.org/officeDocument/2006/relationships/slideLayout" Target="../slideLayouts/slideLayout129.xml"/><Relationship Id="rId1" Type="http://schemas.openxmlformats.org/officeDocument/2006/relationships/slideLayout" Target="../slideLayouts/slideLayout128.xml"/><Relationship Id="rId6" Type="http://schemas.openxmlformats.org/officeDocument/2006/relationships/slideLayout" Target="../slideLayouts/slideLayout133.xml"/><Relationship Id="rId5" Type="http://schemas.openxmlformats.org/officeDocument/2006/relationships/slideLayout" Target="../slideLayouts/slideLayout132.xml"/><Relationship Id="rId10" Type="http://schemas.openxmlformats.org/officeDocument/2006/relationships/theme" Target="../theme/theme13.xml"/><Relationship Id="rId4" Type="http://schemas.openxmlformats.org/officeDocument/2006/relationships/slideLayout" Target="../slideLayouts/slideLayout131.xml"/><Relationship Id="rId9" Type="http://schemas.openxmlformats.org/officeDocument/2006/relationships/slideLayout" Target="../slideLayouts/slideLayout136.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44.xml"/><Relationship Id="rId13" Type="http://schemas.openxmlformats.org/officeDocument/2006/relationships/theme" Target="../theme/theme14.xml"/><Relationship Id="rId3" Type="http://schemas.openxmlformats.org/officeDocument/2006/relationships/slideLayout" Target="../slideLayouts/slideLayout139.xml"/><Relationship Id="rId7" Type="http://schemas.openxmlformats.org/officeDocument/2006/relationships/slideLayout" Target="../slideLayouts/slideLayout143.xml"/><Relationship Id="rId12" Type="http://schemas.openxmlformats.org/officeDocument/2006/relationships/slideLayout" Target="../slideLayouts/slideLayout148.xml"/><Relationship Id="rId2" Type="http://schemas.openxmlformats.org/officeDocument/2006/relationships/slideLayout" Target="../slideLayouts/slideLayout138.xml"/><Relationship Id="rId1" Type="http://schemas.openxmlformats.org/officeDocument/2006/relationships/slideLayout" Target="../slideLayouts/slideLayout137.xml"/><Relationship Id="rId6" Type="http://schemas.openxmlformats.org/officeDocument/2006/relationships/slideLayout" Target="../slideLayouts/slideLayout142.xml"/><Relationship Id="rId11" Type="http://schemas.openxmlformats.org/officeDocument/2006/relationships/slideLayout" Target="../slideLayouts/slideLayout147.xml"/><Relationship Id="rId5" Type="http://schemas.openxmlformats.org/officeDocument/2006/relationships/slideLayout" Target="../slideLayouts/slideLayout141.xml"/><Relationship Id="rId10" Type="http://schemas.openxmlformats.org/officeDocument/2006/relationships/slideLayout" Target="../slideLayouts/slideLayout146.xml"/><Relationship Id="rId4" Type="http://schemas.openxmlformats.org/officeDocument/2006/relationships/slideLayout" Target="../slideLayouts/slideLayout140.xml"/><Relationship Id="rId9" Type="http://schemas.openxmlformats.org/officeDocument/2006/relationships/slideLayout" Target="../slideLayouts/slideLayout14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5" Type="http://schemas.openxmlformats.org/officeDocument/2006/relationships/slideLayout" Target="../slideLayouts/slideLayout26.xml"/><Relationship Id="rId10" Type="http://schemas.openxmlformats.org/officeDocument/2006/relationships/theme" Target="../theme/theme3.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theme" Target="../theme/theme4.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theme" Target="../theme/theme5.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2.xml"/><Relationship Id="rId3" Type="http://schemas.openxmlformats.org/officeDocument/2006/relationships/slideLayout" Target="../slideLayouts/slideLayout57.xml"/><Relationship Id="rId7" Type="http://schemas.openxmlformats.org/officeDocument/2006/relationships/slideLayout" Target="../slideLayouts/slideLayout61.xml"/><Relationship Id="rId2" Type="http://schemas.openxmlformats.org/officeDocument/2006/relationships/slideLayout" Target="../slideLayouts/slideLayout56.xml"/><Relationship Id="rId1" Type="http://schemas.openxmlformats.org/officeDocument/2006/relationships/slideLayout" Target="../slideLayouts/slideLayout55.xml"/><Relationship Id="rId6" Type="http://schemas.openxmlformats.org/officeDocument/2006/relationships/slideLayout" Target="../slideLayouts/slideLayout60.xml"/><Relationship Id="rId5" Type="http://schemas.openxmlformats.org/officeDocument/2006/relationships/slideLayout" Target="../slideLayouts/slideLayout59.xml"/><Relationship Id="rId10" Type="http://schemas.openxmlformats.org/officeDocument/2006/relationships/theme" Target="../theme/theme6.xml"/><Relationship Id="rId4" Type="http://schemas.openxmlformats.org/officeDocument/2006/relationships/slideLayout" Target="../slideLayouts/slideLayout58.xml"/><Relationship Id="rId9" Type="http://schemas.openxmlformats.org/officeDocument/2006/relationships/slideLayout" Target="../slideLayouts/slideLayout63.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theme" Target="../theme/theme7.xml"/><Relationship Id="rId3" Type="http://schemas.openxmlformats.org/officeDocument/2006/relationships/slideLayout" Target="../slideLayouts/slideLayout66.xml"/><Relationship Id="rId7" Type="http://schemas.openxmlformats.org/officeDocument/2006/relationships/slideLayout" Target="../slideLayouts/slideLayout70.xml"/><Relationship Id="rId12" Type="http://schemas.openxmlformats.org/officeDocument/2006/relationships/slideLayout" Target="../slideLayouts/slideLayout75.xml"/><Relationship Id="rId2" Type="http://schemas.openxmlformats.org/officeDocument/2006/relationships/slideLayout" Target="../slideLayouts/slideLayout65.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5" Type="http://schemas.openxmlformats.org/officeDocument/2006/relationships/slideLayout" Target="../slideLayouts/slideLayout68.xml"/><Relationship Id="rId10" Type="http://schemas.openxmlformats.org/officeDocument/2006/relationships/slideLayout" Target="../slideLayouts/slideLayout73.xml"/><Relationship Id="rId4" Type="http://schemas.openxmlformats.org/officeDocument/2006/relationships/slideLayout" Target="../slideLayouts/slideLayout67.xml"/><Relationship Id="rId9" Type="http://schemas.openxmlformats.org/officeDocument/2006/relationships/slideLayout" Target="../slideLayouts/slideLayout72.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3.xml"/><Relationship Id="rId13" Type="http://schemas.openxmlformats.org/officeDocument/2006/relationships/theme" Target="../theme/theme8.xml"/><Relationship Id="rId3" Type="http://schemas.openxmlformats.org/officeDocument/2006/relationships/slideLayout" Target="../slideLayouts/slideLayout78.xml"/><Relationship Id="rId7" Type="http://schemas.openxmlformats.org/officeDocument/2006/relationships/slideLayout" Target="../slideLayouts/slideLayout82.xml"/><Relationship Id="rId12" Type="http://schemas.openxmlformats.org/officeDocument/2006/relationships/slideLayout" Target="../slideLayouts/slideLayout87.xml"/><Relationship Id="rId2" Type="http://schemas.openxmlformats.org/officeDocument/2006/relationships/slideLayout" Target="../slideLayouts/slideLayout77.xml"/><Relationship Id="rId1" Type="http://schemas.openxmlformats.org/officeDocument/2006/relationships/slideLayout" Target="../slideLayouts/slideLayout76.xml"/><Relationship Id="rId6" Type="http://schemas.openxmlformats.org/officeDocument/2006/relationships/slideLayout" Target="../slideLayouts/slideLayout81.xml"/><Relationship Id="rId11" Type="http://schemas.openxmlformats.org/officeDocument/2006/relationships/slideLayout" Target="../slideLayouts/slideLayout86.xml"/><Relationship Id="rId5" Type="http://schemas.openxmlformats.org/officeDocument/2006/relationships/slideLayout" Target="../slideLayouts/slideLayout80.xml"/><Relationship Id="rId10" Type="http://schemas.openxmlformats.org/officeDocument/2006/relationships/slideLayout" Target="../slideLayouts/slideLayout85.xml"/><Relationship Id="rId4" Type="http://schemas.openxmlformats.org/officeDocument/2006/relationships/slideLayout" Target="../slideLayouts/slideLayout79.xml"/><Relationship Id="rId9" Type="http://schemas.openxmlformats.org/officeDocument/2006/relationships/slideLayout" Target="../slideLayouts/slideLayout84.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5.xml"/><Relationship Id="rId3" Type="http://schemas.openxmlformats.org/officeDocument/2006/relationships/slideLayout" Target="../slideLayouts/slideLayout90.xml"/><Relationship Id="rId7" Type="http://schemas.openxmlformats.org/officeDocument/2006/relationships/slideLayout" Target="../slideLayouts/slideLayout94.xml"/><Relationship Id="rId2" Type="http://schemas.openxmlformats.org/officeDocument/2006/relationships/slideLayout" Target="../slideLayouts/slideLayout89.xml"/><Relationship Id="rId1" Type="http://schemas.openxmlformats.org/officeDocument/2006/relationships/slideLayout" Target="../slideLayouts/slideLayout88.xml"/><Relationship Id="rId6" Type="http://schemas.openxmlformats.org/officeDocument/2006/relationships/slideLayout" Target="../slideLayouts/slideLayout93.xml"/><Relationship Id="rId11" Type="http://schemas.openxmlformats.org/officeDocument/2006/relationships/theme" Target="../theme/theme9.xml"/><Relationship Id="rId5" Type="http://schemas.openxmlformats.org/officeDocument/2006/relationships/slideLayout" Target="../slideLayouts/slideLayout92.xml"/><Relationship Id="rId10" Type="http://schemas.openxmlformats.org/officeDocument/2006/relationships/slideLayout" Target="../slideLayouts/slideLayout97.xml"/><Relationship Id="rId4" Type="http://schemas.openxmlformats.org/officeDocument/2006/relationships/slideLayout" Target="../slideLayouts/slideLayout91.xml"/><Relationship Id="rId9" Type="http://schemas.openxmlformats.org/officeDocument/2006/relationships/slideLayout" Target="../slideLayouts/slideLayout9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8482" r:id="rId1"/>
    <p:sldLayoutId id="2147488483" r:id="rId2"/>
    <p:sldLayoutId id="2147488484" r:id="rId3"/>
    <p:sldLayoutId id="2147488485" r:id="rId4"/>
    <p:sldLayoutId id="2147488486" r:id="rId5"/>
    <p:sldLayoutId id="2147488487" r:id="rId6"/>
    <p:sldLayoutId id="2147488488" r:id="rId7"/>
    <p:sldLayoutId id="2147488489" r:id="rId8"/>
    <p:sldLayoutId id="2147488490" r:id="rId9"/>
    <p:sldLayoutId id="2147488620" r:id="rId10"/>
  </p:sldLayoutIdLst>
  <p:timing>
    <p:tnLst>
      <p:par>
        <p:cTn id="1" dur="indefinite" restart="never" nodeType="tmRoot"/>
      </p:par>
    </p:tnLst>
  </p:timing>
  <p:txStyles>
    <p:titleStyle>
      <a:lvl1pPr algn="l" defTabSz="457200" rtl="0" eaLnBrk="0" fontAlgn="base" hangingPunct="0">
        <a:spcBef>
          <a:spcPct val="0"/>
        </a:spcBef>
        <a:spcAft>
          <a:spcPct val="0"/>
        </a:spcAft>
        <a:defRPr kumimoji="1" sz="2400" kern="1200">
          <a:solidFill>
            <a:schemeClr val="tx1"/>
          </a:solidFill>
          <a:latin typeface="Arial"/>
          <a:ea typeface="+mj-ea"/>
          <a:cs typeface="Arial"/>
        </a:defRPr>
      </a:lvl1pPr>
      <a:lvl2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2pPr>
      <a:lvl3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3pPr>
      <a:lvl4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4pPr>
      <a:lvl5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5pPr>
      <a:lvl6pPr marL="4572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6pPr>
      <a:lvl7pPr marL="9144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7pPr>
      <a:lvl8pPr marL="13716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8pPr>
      <a:lvl9pPr marL="18288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9pPr>
    </p:titleStyle>
    <p:bodyStyle>
      <a:lvl1pPr marL="169863" indent="-169863" algn="l" defTabSz="457200" rtl="0" eaLnBrk="0" fontAlgn="base" hangingPunct="0">
        <a:spcBef>
          <a:spcPct val="20000"/>
        </a:spcBef>
        <a:spcAft>
          <a:spcPct val="0"/>
        </a:spcAft>
        <a:buFont typeface="Arial" pitchFamily="34" charset="0"/>
        <a:buChar char="•"/>
        <a:defRPr kumimoji="1" sz="2400" kern="1200">
          <a:solidFill>
            <a:schemeClr val="tx1"/>
          </a:solidFill>
          <a:latin typeface="Arial"/>
          <a:ea typeface="+mn-ea"/>
          <a:cs typeface="Arial"/>
        </a:defRPr>
      </a:lvl1pPr>
      <a:lvl2pPr marL="682625" indent="-225425"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n-ea"/>
          <a:cs typeface="Arial"/>
        </a:defRPr>
      </a:lvl2pPr>
      <a:lvl3pPr marL="1090613" indent="-176213"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n-ea"/>
          <a:cs typeface="Arial"/>
        </a:defRPr>
      </a:lvl3pPr>
      <a:lvl4pPr marL="1544638" indent="-173038"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n-ea"/>
          <a:cs typeface="Arial"/>
        </a:defRPr>
      </a:lvl4pPr>
      <a:lvl5pPr marL="2000250" indent="-171450"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8567" r:id="rId1"/>
    <p:sldLayoutId id="2147488568" r:id="rId2"/>
    <p:sldLayoutId id="2147488569" r:id="rId3"/>
    <p:sldLayoutId id="2147488570" r:id="rId4"/>
    <p:sldLayoutId id="2147488571" r:id="rId5"/>
    <p:sldLayoutId id="2147488572" r:id="rId6"/>
    <p:sldLayoutId id="2147488573" r:id="rId7"/>
    <p:sldLayoutId id="2147488574" r:id="rId8"/>
    <p:sldLayoutId id="2147488575" r:id="rId9"/>
    <p:sldLayoutId id="2147488576" r:id="rId10"/>
    <p:sldLayoutId id="2147488577" r:id="rId11"/>
    <p:sldLayoutId id="2147488578" r:id="rId12"/>
  </p:sldLayoutIdLst>
  <p:hf hdr="0" dt="0"/>
  <p:txStyles>
    <p:titleStyle>
      <a:lvl1pPr algn="l" defTabSz="457200" rtl="0" eaLnBrk="0" fontAlgn="base" hangingPunct="0">
        <a:spcBef>
          <a:spcPct val="0"/>
        </a:spcBef>
        <a:spcAft>
          <a:spcPct val="0"/>
        </a:spcAft>
        <a:defRPr kumimoji="1" sz="2400" kern="1200">
          <a:solidFill>
            <a:schemeClr val="tx1"/>
          </a:solidFill>
          <a:latin typeface="Arial"/>
          <a:ea typeface="MS PGothic" pitchFamily="34" charset="-128"/>
          <a:cs typeface="Arial"/>
        </a:defRPr>
      </a:lvl1pPr>
      <a:lvl2pPr algn="l" defTabSz="457200" rtl="0" eaLnBrk="0" fontAlgn="base" hangingPunct="0">
        <a:spcBef>
          <a:spcPct val="0"/>
        </a:spcBef>
        <a:spcAft>
          <a:spcPct val="0"/>
        </a:spcAft>
        <a:defRPr kumimoji="1" sz="2400">
          <a:solidFill>
            <a:schemeClr val="tx1"/>
          </a:solidFill>
          <a:latin typeface="Arial" pitchFamily="34" charset="0"/>
          <a:ea typeface="MS PGothic" pitchFamily="34" charset="-128"/>
          <a:cs typeface="Arial" pitchFamily="34" charset="0"/>
        </a:defRPr>
      </a:lvl2pPr>
      <a:lvl3pPr algn="l" defTabSz="457200" rtl="0" eaLnBrk="0" fontAlgn="base" hangingPunct="0">
        <a:spcBef>
          <a:spcPct val="0"/>
        </a:spcBef>
        <a:spcAft>
          <a:spcPct val="0"/>
        </a:spcAft>
        <a:defRPr kumimoji="1" sz="2400">
          <a:solidFill>
            <a:schemeClr val="tx1"/>
          </a:solidFill>
          <a:latin typeface="Arial" pitchFamily="34" charset="0"/>
          <a:ea typeface="MS PGothic" pitchFamily="34" charset="-128"/>
          <a:cs typeface="Arial" pitchFamily="34" charset="0"/>
        </a:defRPr>
      </a:lvl3pPr>
      <a:lvl4pPr algn="l" defTabSz="457200" rtl="0" eaLnBrk="0" fontAlgn="base" hangingPunct="0">
        <a:spcBef>
          <a:spcPct val="0"/>
        </a:spcBef>
        <a:spcAft>
          <a:spcPct val="0"/>
        </a:spcAft>
        <a:defRPr kumimoji="1" sz="2400">
          <a:solidFill>
            <a:schemeClr val="tx1"/>
          </a:solidFill>
          <a:latin typeface="Arial" pitchFamily="34" charset="0"/>
          <a:ea typeface="MS PGothic" pitchFamily="34" charset="-128"/>
          <a:cs typeface="Arial" pitchFamily="34" charset="0"/>
        </a:defRPr>
      </a:lvl4pPr>
      <a:lvl5pPr algn="l" defTabSz="457200" rtl="0" eaLnBrk="0" fontAlgn="base" hangingPunct="0">
        <a:spcBef>
          <a:spcPct val="0"/>
        </a:spcBef>
        <a:spcAft>
          <a:spcPct val="0"/>
        </a:spcAft>
        <a:defRPr kumimoji="1" sz="2400">
          <a:solidFill>
            <a:schemeClr val="tx1"/>
          </a:solidFill>
          <a:latin typeface="Arial" pitchFamily="34" charset="0"/>
          <a:ea typeface="MS PGothic" pitchFamily="34" charset="-128"/>
          <a:cs typeface="Arial" pitchFamily="34" charset="0"/>
        </a:defRPr>
      </a:lvl5pPr>
      <a:lvl6pPr marL="457200" algn="l" defTabSz="457200" rtl="0" eaLnBrk="1" fontAlgn="base" hangingPunct="1">
        <a:spcBef>
          <a:spcPct val="0"/>
        </a:spcBef>
        <a:spcAft>
          <a:spcPct val="0"/>
        </a:spcAft>
        <a:defRPr kumimoji="1" sz="2400">
          <a:solidFill>
            <a:schemeClr val="tx1"/>
          </a:solidFill>
          <a:latin typeface="Arial" pitchFamily="34" charset="0"/>
          <a:ea typeface="MS PGothic" pitchFamily="34" charset="-128"/>
          <a:cs typeface="Arial" pitchFamily="34" charset="0"/>
        </a:defRPr>
      </a:lvl6pPr>
      <a:lvl7pPr marL="914400" algn="l" defTabSz="457200" rtl="0" eaLnBrk="1" fontAlgn="base" hangingPunct="1">
        <a:spcBef>
          <a:spcPct val="0"/>
        </a:spcBef>
        <a:spcAft>
          <a:spcPct val="0"/>
        </a:spcAft>
        <a:defRPr kumimoji="1" sz="2400">
          <a:solidFill>
            <a:schemeClr val="tx1"/>
          </a:solidFill>
          <a:latin typeface="Arial" pitchFamily="34" charset="0"/>
          <a:ea typeface="MS PGothic" pitchFamily="34" charset="-128"/>
          <a:cs typeface="Arial" pitchFamily="34" charset="0"/>
        </a:defRPr>
      </a:lvl7pPr>
      <a:lvl8pPr marL="1371600" algn="l" defTabSz="457200" rtl="0" eaLnBrk="1" fontAlgn="base" hangingPunct="1">
        <a:spcBef>
          <a:spcPct val="0"/>
        </a:spcBef>
        <a:spcAft>
          <a:spcPct val="0"/>
        </a:spcAft>
        <a:defRPr kumimoji="1" sz="2400">
          <a:solidFill>
            <a:schemeClr val="tx1"/>
          </a:solidFill>
          <a:latin typeface="Arial" pitchFamily="34" charset="0"/>
          <a:ea typeface="MS PGothic" pitchFamily="34" charset="-128"/>
          <a:cs typeface="Arial" pitchFamily="34" charset="0"/>
        </a:defRPr>
      </a:lvl8pPr>
      <a:lvl9pPr marL="1828800" algn="l" defTabSz="457200" rtl="0" eaLnBrk="1" fontAlgn="base" hangingPunct="1">
        <a:spcBef>
          <a:spcPct val="0"/>
        </a:spcBef>
        <a:spcAft>
          <a:spcPct val="0"/>
        </a:spcAft>
        <a:defRPr kumimoji="1" sz="2400">
          <a:solidFill>
            <a:schemeClr val="tx1"/>
          </a:solidFill>
          <a:latin typeface="Arial" pitchFamily="34" charset="0"/>
          <a:ea typeface="MS PGothic" pitchFamily="34" charset="-128"/>
          <a:cs typeface="Arial" pitchFamily="34" charset="0"/>
        </a:defRPr>
      </a:lvl9pPr>
    </p:titleStyle>
    <p:bodyStyle>
      <a:lvl1pPr marL="169863" indent="-169863" algn="l" defTabSz="457200" rtl="0" eaLnBrk="0" fontAlgn="base" hangingPunct="0">
        <a:spcBef>
          <a:spcPct val="20000"/>
        </a:spcBef>
        <a:spcAft>
          <a:spcPct val="0"/>
        </a:spcAft>
        <a:buFont typeface="Arial" pitchFamily="34" charset="0"/>
        <a:buChar char="•"/>
        <a:defRPr kumimoji="1" sz="2400" kern="1200">
          <a:solidFill>
            <a:schemeClr val="tx1"/>
          </a:solidFill>
          <a:latin typeface="Arial"/>
          <a:ea typeface="MS PGothic" pitchFamily="34" charset="-128"/>
          <a:cs typeface="Arial"/>
        </a:defRPr>
      </a:lvl1pPr>
      <a:lvl2pPr marL="682625" indent="-225425"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S PGothic" pitchFamily="34" charset="-128"/>
          <a:cs typeface="Arial"/>
        </a:defRPr>
      </a:lvl2pPr>
      <a:lvl3pPr marL="1090613" indent="-176213"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S PGothic" pitchFamily="34" charset="-128"/>
          <a:cs typeface="Arial"/>
        </a:defRPr>
      </a:lvl3pPr>
      <a:lvl4pPr marL="1544638" indent="-173038"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S PGothic" pitchFamily="34" charset="-128"/>
          <a:cs typeface="Arial"/>
        </a:defRPr>
      </a:lvl4pPr>
      <a:lvl5pPr marL="2000250" indent="-171450"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S PGothic" pitchFamily="34" charset="-128"/>
          <a:cs typeface="Arial"/>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8579" r:id="rId1"/>
    <p:sldLayoutId id="2147488580" r:id="rId2"/>
    <p:sldLayoutId id="2147488581" r:id="rId3"/>
    <p:sldLayoutId id="2147488582" r:id="rId4"/>
    <p:sldLayoutId id="2147488583" r:id="rId5"/>
    <p:sldLayoutId id="2147488584" r:id="rId6"/>
    <p:sldLayoutId id="2147488585" r:id="rId7"/>
    <p:sldLayoutId id="2147488586" r:id="rId8"/>
    <p:sldLayoutId id="2147488587" r:id="rId9"/>
  </p:sldLayoutIdLst>
  <p:txStyles>
    <p:titleStyle>
      <a:lvl1pPr algn="l" defTabSz="457200" rtl="0" eaLnBrk="0" fontAlgn="base" hangingPunct="0">
        <a:spcBef>
          <a:spcPct val="0"/>
        </a:spcBef>
        <a:spcAft>
          <a:spcPct val="0"/>
        </a:spcAft>
        <a:defRPr kumimoji="1" sz="2400" kern="1200">
          <a:solidFill>
            <a:schemeClr val="tx1"/>
          </a:solidFill>
          <a:latin typeface="Arial"/>
          <a:ea typeface="+mj-ea"/>
          <a:cs typeface="Arial"/>
        </a:defRPr>
      </a:lvl1pPr>
      <a:lvl2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2pPr>
      <a:lvl3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3pPr>
      <a:lvl4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4pPr>
      <a:lvl5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5pPr>
      <a:lvl6pPr marL="4572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6pPr>
      <a:lvl7pPr marL="9144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7pPr>
      <a:lvl8pPr marL="13716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8pPr>
      <a:lvl9pPr marL="18288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9pPr>
    </p:titleStyle>
    <p:bodyStyle>
      <a:lvl1pPr marL="169863" indent="-169863" algn="l" defTabSz="457200" rtl="0" eaLnBrk="0" fontAlgn="base" hangingPunct="0">
        <a:spcBef>
          <a:spcPct val="20000"/>
        </a:spcBef>
        <a:spcAft>
          <a:spcPct val="0"/>
        </a:spcAft>
        <a:buFont typeface="Arial" pitchFamily="34" charset="0"/>
        <a:buChar char="•"/>
        <a:defRPr kumimoji="1" sz="2400" kern="1200">
          <a:solidFill>
            <a:schemeClr val="tx1"/>
          </a:solidFill>
          <a:latin typeface="Arial"/>
          <a:ea typeface="+mn-ea"/>
          <a:cs typeface="Arial"/>
        </a:defRPr>
      </a:lvl1pPr>
      <a:lvl2pPr marL="682625" indent="-225425"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n-ea"/>
          <a:cs typeface="Arial"/>
        </a:defRPr>
      </a:lvl2pPr>
      <a:lvl3pPr marL="1090613" indent="-176213"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n-ea"/>
          <a:cs typeface="Arial"/>
        </a:defRPr>
      </a:lvl3pPr>
      <a:lvl4pPr marL="1544638" indent="-173038"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n-ea"/>
          <a:cs typeface="Arial"/>
        </a:defRPr>
      </a:lvl4pPr>
      <a:lvl5pPr marL="2000250" indent="-171450"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8588" r:id="rId1"/>
    <p:sldLayoutId id="2147488589" r:id="rId2"/>
    <p:sldLayoutId id="2147488590" r:id="rId3"/>
    <p:sldLayoutId id="2147488591" r:id="rId4"/>
    <p:sldLayoutId id="2147488592" r:id="rId5"/>
    <p:sldLayoutId id="2147488593" r:id="rId6"/>
    <p:sldLayoutId id="2147488594" r:id="rId7"/>
    <p:sldLayoutId id="2147488595" r:id="rId8"/>
    <p:sldLayoutId id="2147488596" r:id="rId9"/>
  </p:sldLayoutIdLst>
  <p:txStyles>
    <p:titleStyle>
      <a:lvl1pPr algn="l" defTabSz="457200" rtl="0" eaLnBrk="0" fontAlgn="base" hangingPunct="0">
        <a:spcBef>
          <a:spcPct val="0"/>
        </a:spcBef>
        <a:spcAft>
          <a:spcPct val="0"/>
        </a:spcAft>
        <a:defRPr kumimoji="1" sz="2400" kern="1200">
          <a:solidFill>
            <a:schemeClr val="tx1"/>
          </a:solidFill>
          <a:latin typeface="Arial"/>
          <a:ea typeface="+mj-ea"/>
          <a:cs typeface="Arial"/>
        </a:defRPr>
      </a:lvl1pPr>
      <a:lvl2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2pPr>
      <a:lvl3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3pPr>
      <a:lvl4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4pPr>
      <a:lvl5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5pPr>
      <a:lvl6pPr marL="4572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6pPr>
      <a:lvl7pPr marL="9144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7pPr>
      <a:lvl8pPr marL="13716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8pPr>
      <a:lvl9pPr marL="18288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9pPr>
    </p:titleStyle>
    <p:bodyStyle>
      <a:lvl1pPr marL="169863" indent="-169863" algn="l" defTabSz="457200" rtl="0" eaLnBrk="0" fontAlgn="base" hangingPunct="0">
        <a:spcBef>
          <a:spcPct val="20000"/>
        </a:spcBef>
        <a:spcAft>
          <a:spcPct val="0"/>
        </a:spcAft>
        <a:buFont typeface="Arial" pitchFamily="34" charset="0"/>
        <a:buChar char="•"/>
        <a:defRPr kumimoji="1" sz="2400" kern="1200">
          <a:solidFill>
            <a:schemeClr val="tx1"/>
          </a:solidFill>
          <a:latin typeface="Arial"/>
          <a:ea typeface="+mn-ea"/>
          <a:cs typeface="Arial"/>
        </a:defRPr>
      </a:lvl1pPr>
      <a:lvl2pPr marL="682625" indent="-225425"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n-ea"/>
          <a:cs typeface="Arial"/>
        </a:defRPr>
      </a:lvl2pPr>
      <a:lvl3pPr marL="1090613" indent="-176213"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n-ea"/>
          <a:cs typeface="Arial"/>
        </a:defRPr>
      </a:lvl3pPr>
      <a:lvl4pPr marL="1544638" indent="-173038"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n-ea"/>
          <a:cs typeface="Arial"/>
        </a:defRPr>
      </a:lvl4pPr>
      <a:lvl5pPr marL="2000250" indent="-171450"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8597" r:id="rId1"/>
    <p:sldLayoutId id="2147488598" r:id="rId2"/>
    <p:sldLayoutId id="2147488599" r:id="rId3"/>
    <p:sldLayoutId id="2147488600" r:id="rId4"/>
    <p:sldLayoutId id="2147488601" r:id="rId5"/>
    <p:sldLayoutId id="2147488602" r:id="rId6"/>
    <p:sldLayoutId id="2147488603" r:id="rId7"/>
    <p:sldLayoutId id="2147488604" r:id="rId8"/>
    <p:sldLayoutId id="2147488605" r:id="rId9"/>
  </p:sldLayoutIdLst>
  <p:txStyles>
    <p:titleStyle>
      <a:lvl1pPr algn="l" defTabSz="457200" rtl="0" eaLnBrk="0" fontAlgn="base" hangingPunct="0">
        <a:spcBef>
          <a:spcPct val="0"/>
        </a:spcBef>
        <a:spcAft>
          <a:spcPct val="0"/>
        </a:spcAft>
        <a:defRPr kumimoji="1" sz="2400" kern="1200">
          <a:solidFill>
            <a:schemeClr val="tx1"/>
          </a:solidFill>
          <a:latin typeface="Arial"/>
          <a:ea typeface="+mj-ea"/>
          <a:cs typeface="Arial"/>
        </a:defRPr>
      </a:lvl1pPr>
      <a:lvl2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2pPr>
      <a:lvl3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3pPr>
      <a:lvl4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4pPr>
      <a:lvl5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5pPr>
      <a:lvl6pPr marL="4572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6pPr>
      <a:lvl7pPr marL="9144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7pPr>
      <a:lvl8pPr marL="13716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8pPr>
      <a:lvl9pPr marL="18288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9pPr>
    </p:titleStyle>
    <p:bodyStyle>
      <a:lvl1pPr marL="169863" indent="-169863" algn="l" defTabSz="457200" rtl="0" eaLnBrk="0" fontAlgn="base" hangingPunct="0">
        <a:spcBef>
          <a:spcPct val="20000"/>
        </a:spcBef>
        <a:spcAft>
          <a:spcPct val="0"/>
        </a:spcAft>
        <a:buFont typeface="Arial" pitchFamily="34" charset="0"/>
        <a:buChar char="•"/>
        <a:defRPr kumimoji="1" sz="2400" kern="1200">
          <a:solidFill>
            <a:schemeClr val="tx1"/>
          </a:solidFill>
          <a:latin typeface="Arial"/>
          <a:ea typeface="+mn-ea"/>
          <a:cs typeface="Arial"/>
        </a:defRPr>
      </a:lvl1pPr>
      <a:lvl2pPr marL="682625" indent="-225425"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n-ea"/>
          <a:cs typeface="Arial"/>
        </a:defRPr>
      </a:lvl2pPr>
      <a:lvl3pPr marL="1090613" indent="-176213"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n-ea"/>
          <a:cs typeface="Arial"/>
        </a:defRPr>
      </a:lvl3pPr>
      <a:lvl4pPr marL="1544638" indent="-173038"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n-ea"/>
          <a:cs typeface="Arial"/>
        </a:defRPr>
      </a:lvl4pPr>
      <a:lvl5pPr marL="2000250" indent="-171450"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8606" r:id="rId1"/>
    <p:sldLayoutId id="2147488607" r:id="rId2"/>
    <p:sldLayoutId id="2147488608" r:id="rId3"/>
    <p:sldLayoutId id="2147488609" r:id="rId4"/>
    <p:sldLayoutId id="2147488610" r:id="rId5"/>
    <p:sldLayoutId id="2147488611" r:id="rId6"/>
    <p:sldLayoutId id="2147488612" r:id="rId7"/>
    <p:sldLayoutId id="2147488613" r:id="rId8"/>
    <p:sldLayoutId id="2147488614" r:id="rId9"/>
    <p:sldLayoutId id="2147488615" r:id="rId10"/>
    <p:sldLayoutId id="2147488616" r:id="rId11"/>
    <p:sldLayoutId id="2147488617" r:id="rId12"/>
  </p:sldLayoutIdLst>
  <p:hf hdr="0" dt="0"/>
  <p:txStyles>
    <p:titleStyle>
      <a:lvl1pPr algn="l" defTabSz="457200" rtl="0" eaLnBrk="0" fontAlgn="base" hangingPunct="0">
        <a:spcBef>
          <a:spcPct val="0"/>
        </a:spcBef>
        <a:spcAft>
          <a:spcPct val="0"/>
        </a:spcAft>
        <a:defRPr kumimoji="1" sz="2400" kern="1200">
          <a:solidFill>
            <a:schemeClr val="tx1"/>
          </a:solidFill>
          <a:latin typeface="Arial"/>
          <a:ea typeface="MS PGothic" pitchFamily="34" charset="-128"/>
          <a:cs typeface="Arial"/>
        </a:defRPr>
      </a:lvl1pPr>
      <a:lvl2pPr algn="l" defTabSz="457200" rtl="0" eaLnBrk="0" fontAlgn="base" hangingPunct="0">
        <a:spcBef>
          <a:spcPct val="0"/>
        </a:spcBef>
        <a:spcAft>
          <a:spcPct val="0"/>
        </a:spcAft>
        <a:defRPr kumimoji="1" sz="2400">
          <a:solidFill>
            <a:schemeClr val="tx1"/>
          </a:solidFill>
          <a:latin typeface="Arial" pitchFamily="34" charset="0"/>
          <a:ea typeface="MS PGothic" pitchFamily="34" charset="-128"/>
          <a:cs typeface="Arial" pitchFamily="34" charset="0"/>
        </a:defRPr>
      </a:lvl2pPr>
      <a:lvl3pPr algn="l" defTabSz="457200" rtl="0" eaLnBrk="0" fontAlgn="base" hangingPunct="0">
        <a:spcBef>
          <a:spcPct val="0"/>
        </a:spcBef>
        <a:spcAft>
          <a:spcPct val="0"/>
        </a:spcAft>
        <a:defRPr kumimoji="1" sz="2400">
          <a:solidFill>
            <a:schemeClr val="tx1"/>
          </a:solidFill>
          <a:latin typeface="Arial" pitchFamily="34" charset="0"/>
          <a:ea typeface="MS PGothic" pitchFamily="34" charset="-128"/>
          <a:cs typeface="Arial" pitchFamily="34" charset="0"/>
        </a:defRPr>
      </a:lvl3pPr>
      <a:lvl4pPr algn="l" defTabSz="457200" rtl="0" eaLnBrk="0" fontAlgn="base" hangingPunct="0">
        <a:spcBef>
          <a:spcPct val="0"/>
        </a:spcBef>
        <a:spcAft>
          <a:spcPct val="0"/>
        </a:spcAft>
        <a:defRPr kumimoji="1" sz="2400">
          <a:solidFill>
            <a:schemeClr val="tx1"/>
          </a:solidFill>
          <a:latin typeface="Arial" pitchFamily="34" charset="0"/>
          <a:ea typeface="MS PGothic" pitchFamily="34" charset="-128"/>
          <a:cs typeface="Arial" pitchFamily="34" charset="0"/>
        </a:defRPr>
      </a:lvl4pPr>
      <a:lvl5pPr algn="l" defTabSz="457200" rtl="0" eaLnBrk="0" fontAlgn="base" hangingPunct="0">
        <a:spcBef>
          <a:spcPct val="0"/>
        </a:spcBef>
        <a:spcAft>
          <a:spcPct val="0"/>
        </a:spcAft>
        <a:defRPr kumimoji="1" sz="2400">
          <a:solidFill>
            <a:schemeClr val="tx1"/>
          </a:solidFill>
          <a:latin typeface="Arial" pitchFamily="34" charset="0"/>
          <a:ea typeface="MS PGothic" pitchFamily="34" charset="-128"/>
          <a:cs typeface="Arial" pitchFamily="34" charset="0"/>
        </a:defRPr>
      </a:lvl5pPr>
      <a:lvl6pPr marL="457200" algn="l" defTabSz="457200" rtl="0" eaLnBrk="1" fontAlgn="base" hangingPunct="1">
        <a:spcBef>
          <a:spcPct val="0"/>
        </a:spcBef>
        <a:spcAft>
          <a:spcPct val="0"/>
        </a:spcAft>
        <a:defRPr kumimoji="1" sz="2400">
          <a:solidFill>
            <a:schemeClr val="tx1"/>
          </a:solidFill>
          <a:latin typeface="Arial" pitchFamily="34" charset="0"/>
          <a:ea typeface="MS PGothic" pitchFamily="34" charset="-128"/>
          <a:cs typeface="Arial" pitchFamily="34" charset="0"/>
        </a:defRPr>
      </a:lvl6pPr>
      <a:lvl7pPr marL="914400" algn="l" defTabSz="457200" rtl="0" eaLnBrk="1" fontAlgn="base" hangingPunct="1">
        <a:spcBef>
          <a:spcPct val="0"/>
        </a:spcBef>
        <a:spcAft>
          <a:spcPct val="0"/>
        </a:spcAft>
        <a:defRPr kumimoji="1" sz="2400">
          <a:solidFill>
            <a:schemeClr val="tx1"/>
          </a:solidFill>
          <a:latin typeface="Arial" pitchFamily="34" charset="0"/>
          <a:ea typeface="MS PGothic" pitchFamily="34" charset="-128"/>
          <a:cs typeface="Arial" pitchFamily="34" charset="0"/>
        </a:defRPr>
      </a:lvl7pPr>
      <a:lvl8pPr marL="1371600" algn="l" defTabSz="457200" rtl="0" eaLnBrk="1" fontAlgn="base" hangingPunct="1">
        <a:spcBef>
          <a:spcPct val="0"/>
        </a:spcBef>
        <a:spcAft>
          <a:spcPct val="0"/>
        </a:spcAft>
        <a:defRPr kumimoji="1" sz="2400">
          <a:solidFill>
            <a:schemeClr val="tx1"/>
          </a:solidFill>
          <a:latin typeface="Arial" pitchFamily="34" charset="0"/>
          <a:ea typeface="MS PGothic" pitchFamily="34" charset="-128"/>
          <a:cs typeface="Arial" pitchFamily="34" charset="0"/>
        </a:defRPr>
      </a:lvl8pPr>
      <a:lvl9pPr marL="1828800" algn="l" defTabSz="457200" rtl="0" eaLnBrk="1" fontAlgn="base" hangingPunct="1">
        <a:spcBef>
          <a:spcPct val="0"/>
        </a:spcBef>
        <a:spcAft>
          <a:spcPct val="0"/>
        </a:spcAft>
        <a:defRPr kumimoji="1" sz="2400">
          <a:solidFill>
            <a:schemeClr val="tx1"/>
          </a:solidFill>
          <a:latin typeface="Arial" pitchFamily="34" charset="0"/>
          <a:ea typeface="MS PGothic" pitchFamily="34" charset="-128"/>
          <a:cs typeface="Arial" pitchFamily="34" charset="0"/>
        </a:defRPr>
      </a:lvl9pPr>
    </p:titleStyle>
    <p:bodyStyle>
      <a:lvl1pPr marL="169863" indent="-169863" algn="l" defTabSz="457200" rtl="0" eaLnBrk="0" fontAlgn="base" hangingPunct="0">
        <a:spcBef>
          <a:spcPct val="20000"/>
        </a:spcBef>
        <a:spcAft>
          <a:spcPct val="0"/>
        </a:spcAft>
        <a:buFont typeface="Arial" pitchFamily="34" charset="0"/>
        <a:buChar char="•"/>
        <a:defRPr kumimoji="1" sz="2400" kern="1200">
          <a:solidFill>
            <a:schemeClr val="tx1"/>
          </a:solidFill>
          <a:latin typeface="Arial"/>
          <a:ea typeface="MS PGothic" pitchFamily="34" charset="-128"/>
          <a:cs typeface="Arial"/>
        </a:defRPr>
      </a:lvl1pPr>
      <a:lvl2pPr marL="682625" indent="-225425"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S PGothic" pitchFamily="34" charset="-128"/>
          <a:cs typeface="Arial"/>
        </a:defRPr>
      </a:lvl2pPr>
      <a:lvl3pPr marL="1090613" indent="-176213"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S PGothic" pitchFamily="34" charset="-128"/>
          <a:cs typeface="Arial"/>
        </a:defRPr>
      </a:lvl3pPr>
      <a:lvl4pPr marL="1544638" indent="-173038"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S PGothic" pitchFamily="34" charset="-128"/>
          <a:cs typeface="Arial"/>
        </a:defRPr>
      </a:lvl4pPr>
      <a:lvl5pPr marL="2000250" indent="-171450"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S PGothic" pitchFamily="34" charset="-128"/>
          <a:cs typeface="Arial"/>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Segnaposto titolo 1"/>
          <p:cNvSpPr>
            <a:spLocks noGrp="1"/>
          </p:cNvSpPr>
          <p:nvPr>
            <p:ph type="title"/>
          </p:nvPr>
        </p:nvSpPr>
        <p:spPr bwMode="auto">
          <a:xfrm>
            <a:off x="495300" y="274638"/>
            <a:ext cx="8915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it-IT" altLang="it-IT" smtClean="0"/>
              <a:t>Fare clic per modificare lo stile del titolo</a:t>
            </a:r>
          </a:p>
        </p:txBody>
      </p:sp>
      <p:sp>
        <p:nvSpPr>
          <p:cNvPr id="1027" name="Segnaposto testo 2"/>
          <p:cNvSpPr>
            <a:spLocks noGrp="1"/>
          </p:cNvSpPr>
          <p:nvPr>
            <p:ph type="body" idx="1"/>
          </p:nvPr>
        </p:nvSpPr>
        <p:spPr bwMode="auto">
          <a:xfrm>
            <a:off x="495300" y="1600200"/>
            <a:ext cx="8915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smtClean="0"/>
              <a:t>Fare clic per modificare stili del testo dello schema</a:t>
            </a:r>
          </a:p>
          <a:p>
            <a:pPr lvl="1"/>
            <a:r>
              <a:rPr lang="it-IT" altLang="it-IT" smtClean="0"/>
              <a:t>Secondo livello</a:t>
            </a:r>
          </a:p>
          <a:p>
            <a:pPr lvl="2"/>
            <a:r>
              <a:rPr lang="it-IT" altLang="it-IT" smtClean="0"/>
              <a:t>Terzo livello</a:t>
            </a:r>
          </a:p>
          <a:p>
            <a:pPr lvl="3"/>
            <a:r>
              <a:rPr lang="it-IT" altLang="it-IT" smtClean="0"/>
              <a:t>Quarto livello</a:t>
            </a:r>
          </a:p>
          <a:p>
            <a:pPr lvl="4"/>
            <a:r>
              <a:rPr lang="it-IT" altLang="it-IT" smtClean="0"/>
              <a:t>Quinto livello</a:t>
            </a:r>
          </a:p>
        </p:txBody>
      </p:sp>
      <p:sp>
        <p:nvSpPr>
          <p:cNvPr id="4" name="Segnaposto data 3"/>
          <p:cNvSpPr>
            <a:spLocks noGrp="1"/>
          </p:cNvSpPr>
          <p:nvPr>
            <p:ph type="dt" sz="half" idx="2"/>
          </p:nvPr>
        </p:nvSpPr>
        <p:spPr>
          <a:xfrm>
            <a:off x="495300" y="6356350"/>
            <a:ext cx="23114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fld id="{61503B1F-063D-4F0D-85EF-D1F5C46C29B8}" type="datetimeFigureOut">
              <a:rPr lang="it-IT" altLang="it-IT"/>
              <a:pPr/>
              <a:t>02/12/2014</a:t>
            </a:fld>
            <a:endParaRPr lang="it-IT" altLang="it-IT"/>
          </a:p>
        </p:txBody>
      </p:sp>
      <p:sp>
        <p:nvSpPr>
          <p:cNvPr id="5" name="Segnaposto piè di pagina 4"/>
          <p:cNvSpPr>
            <a:spLocks noGrp="1"/>
          </p:cNvSpPr>
          <p:nvPr>
            <p:ph type="ftr" sz="quarter" idx="3"/>
          </p:nvPr>
        </p:nvSpPr>
        <p:spPr>
          <a:xfrm>
            <a:off x="3384550" y="6356350"/>
            <a:ext cx="31369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defRPr>
            </a:lvl1pPr>
          </a:lstStyle>
          <a:p>
            <a:endParaRPr lang="it-IT" altLang="it-IT"/>
          </a:p>
        </p:txBody>
      </p:sp>
      <p:sp>
        <p:nvSpPr>
          <p:cNvPr id="6" name="Segnaposto numero diapositiva 5"/>
          <p:cNvSpPr>
            <a:spLocks noGrp="1"/>
          </p:cNvSpPr>
          <p:nvPr>
            <p:ph type="sldNum" sz="quarter" idx="4"/>
          </p:nvPr>
        </p:nvSpPr>
        <p:spPr>
          <a:xfrm>
            <a:off x="7099300" y="6356350"/>
            <a:ext cx="23114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39B27722-E509-46B4-9197-9B7778B72637}" type="slidenum">
              <a:rPr lang="it-IT" altLang="it-IT"/>
              <a:pPr/>
              <a:t>‹#›</a:t>
            </a:fld>
            <a:endParaRPr lang="it-IT" altLang="it-IT"/>
          </a:p>
        </p:txBody>
      </p:sp>
    </p:spTree>
  </p:cSld>
  <p:clrMap bg1="lt1" tx1="dk1" bg2="lt2" tx2="dk2" accent1="accent1" accent2="accent2" accent3="accent3" accent4="accent4" accent5="accent5" accent6="accent6" hlink="hlink" folHlink="folHlink"/>
  <p:sldLayoutIdLst>
    <p:sldLayoutId id="2147488471" r:id="rId1"/>
    <p:sldLayoutId id="2147488472" r:id="rId2"/>
    <p:sldLayoutId id="2147488473" r:id="rId3"/>
    <p:sldLayoutId id="2147488474" r:id="rId4"/>
    <p:sldLayoutId id="2147488475" r:id="rId5"/>
    <p:sldLayoutId id="2147488476" r:id="rId6"/>
    <p:sldLayoutId id="2147488477" r:id="rId7"/>
    <p:sldLayoutId id="2147488478" r:id="rId8"/>
    <p:sldLayoutId id="2147488479" r:id="rId9"/>
    <p:sldLayoutId id="2147488480" r:id="rId10"/>
    <p:sldLayoutId id="214748848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8491" r:id="rId1"/>
    <p:sldLayoutId id="2147488492" r:id="rId2"/>
    <p:sldLayoutId id="2147488493" r:id="rId3"/>
    <p:sldLayoutId id="2147488494" r:id="rId4"/>
    <p:sldLayoutId id="2147488495" r:id="rId5"/>
    <p:sldLayoutId id="2147488496" r:id="rId6"/>
    <p:sldLayoutId id="2147488497" r:id="rId7"/>
    <p:sldLayoutId id="2147488498" r:id="rId8"/>
    <p:sldLayoutId id="2147488499" r:id="rId9"/>
  </p:sldLayoutIdLst>
  <p:txStyles>
    <p:titleStyle>
      <a:lvl1pPr algn="l" defTabSz="457200" rtl="0" eaLnBrk="0" fontAlgn="base" hangingPunct="0">
        <a:spcBef>
          <a:spcPct val="0"/>
        </a:spcBef>
        <a:spcAft>
          <a:spcPct val="0"/>
        </a:spcAft>
        <a:defRPr kumimoji="1" sz="2400" kern="1200">
          <a:solidFill>
            <a:schemeClr val="tx1"/>
          </a:solidFill>
          <a:latin typeface="Arial"/>
          <a:ea typeface="+mj-ea"/>
          <a:cs typeface="Arial"/>
        </a:defRPr>
      </a:lvl1pPr>
      <a:lvl2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2pPr>
      <a:lvl3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3pPr>
      <a:lvl4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4pPr>
      <a:lvl5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5pPr>
      <a:lvl6pPr marL="4572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6pPr>
      <a:lvl7pPr marL="9144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7pPr>
      <a:lvl8pPr marL="13716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8pPr>
      <a:lvl9pPr marL="18288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9pPr>
    </p:titleStyle>
    <p:bodyStyle>
      <a:lvl1pPr marL="169863" indent="-169863" algn="l" defTabSz="457200" rtl="0" eaLnBrk="0" fontAlgn="base" hangingPunct="0">
        <a:spcBef>
          <a:spcPct val="20000"/>
        </a:spcBef>
        <a:spcAft>
          <a:spcPct val="0"/>
        </a:spcAft>
        <a:buFont typeface="Arial" pitchFamily="34" charset="0"/>
        <a:buChar char="•"/>
        <a:defRPr kumimoji="1" sz="2400" kern="1200">
          <a:solidFill>
            <a:schemeClr val="tx1"/>
          </a:solidFill>
          <a:latin typeface="Arial"/>
          <a:ea typeface="+mn-ea"/>
          <a:cs typeface="Arial"/>
        </a:defRPr>
      </a:lvl1pPr>
      <a:lvl2pPr marL="682625" indent="-225425"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n-ea"/>
          <a:cs typeface="Arial"/>
        </a:defRPr>
      </a:lvl2pPr>
      <a:lvl3pPr marL="1090613" indent="-176213"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n-ea"/>
          <a:cs typeface="Arial"/>
        </a:defRPr>
      </a:lvl3pPr>
      <a:lvl4pPr marL="1544638" indent="-173038"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n-ea"/>
          <a:cs typeface="Arial"/>
        </a:defRPr>
      </a:lvl4pPr>
      <a:lvl5pPr marL="2000250" indent="-171450"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8500" r:id="rId1"/>
    <p:sldLayoutId id="2147488501" r:id="rId2"/>
    <p:sldLayoutId id="2147488502" r:id="rId3"/>
    <p:sldLayoutId id="2147488503" r:id="rId4"/>
    <p:sldLayoutId id="2147488504" r:id="rId5"/>
    <p:sldLayoutId id="2147488505" r:id="rId6"/>
    <p:sldLayoutId id="2147488506" r:id="rId7"/>
    <p:sldLayoutId id="2147488507" r:id="rId8"/>
    <p:sldLayoutId id="2147488508" r:id="rId9"/>
    <p:sldLayoutId id="2147488509" r:id="rId10"/>
    <p:sldLayoutId id="2147488510" r:id="rId11"/>
    <p:sldLayoutId id="2147488511" r:id="rId12"/>
  </p:sldLayoutIdLst>
  <p:hf hdr="0" dt="0"/>
  <p:txStyles>
    <p:titleStyle>
      <a:lvl1pPr algn="l" defTabSz="457200" rtl="0" eaLnBrk="0" fontAlgn="base" hangingPunct="0">
        <a:spcBef>
          <a:spcPct val="0"/>
        </a:spcBef>
        <a:spcAft>
          <a:spcPct val="0"/>
        </a:spcAft>
        <a:defRPr kumimoji="1" sz="2400" kern="1200">
          <a:solidFill>
            <a:schemeClr val="tx1"/>
          </a:solidFill>
          <a:latin typeface="Arial"/>
          <a:ea typeface="MS PGothic" pitchFamily="34" charset="-128"/>
          <a:cs typeface="Arial"/>
        </a:defRPr>
      </a:lvl1pPr>
      <a:lvl2pPr algn="l" defTabSz="457200" rtl="0" eaLnBrk="0" fontAlgn="base" hangingPunct="0">
        <a:spcBef>
          <a:spcPct val="0"/>
        </a:spcBef>
        <a:spcAft>
          <a:spcPct val="0"/>
        </a:spcAft>
        <a:defRPr kumimoji="1" sz="2400">
          <a:solidFill>
            <a:schemeClr val="tx1"/>
          </a:solidFill>
          <a:latin typeface="Arial" pitchFamily="34" charset="0"/>
          <a:ea typeface="MS PGothic" pitchFamily="34" charset="-128"/>
          <a:cs typeface="Arial" pitchFamily="34" charset="0"/>
        </a:defRPr>
      </a:lvl2pPr>
      <a:lvl3pPr algn="l" defTabSz="457200" rtl="0" eaLnBrk="0" fontAlgn="base" hangingPunct="0">
        <a:spcBef>
          <a:spcPct val="0"/>
        </a:spcBef>
        <a:spcAft>
          <a:spcPct val="0"/>
        </a:spcAft>
        <a:defRPr kumimoji="1" sz="2400">
          <a:solidFill>
            <a:schemeClr val="tx1"/>
          </a:solidFill>
          <a:latin typeface="Arial" pitchFamily="34" charset="0"/>
          <a:ea typeface="MS PGothic" pitchFamily="34" charset="-128"/>
          <a:cs typeface="Arial" pitchFamily="34" charset="0"/>
        </a:defRPr>
      </a:lvl3pPr>
      <a:lvl4pPr algn="l" defTabSz="457200" rtl="0" eaLnBrk="0" fontAlgn="base" hangingPunct="0">
        <a:spcBef>
          <a:spcPct val="0"/>
        </a:spcBef>
        <a:spcAft>
          <a:spcPct val="0"/>
        </a:spcAft>
        <a:defRPr kumimoji="1" sz="2400">
          <a:solidFill>
            <a:schemeClr val="tx1"/>
          </a:solidFill>
          <a:latin typeface="Arial" pitchFamily="34" charset="0"/>
          <a:ea typeface="MS PGothic" pitchFamily="34" charset="-128"/>
          <a:cs typeface="Arial" pitchFamily="34" charset="0"/>
        </a:defRPr>
      </a:lvl4pPr>
      <a:lvl5pPr algn="l" defTabSz="457200" rtl="0" eaLnBrk="0" fontAlgn="base" hangingPunct="0">
        <a:spcBef>
          <a:spcPct val="0"/>
        </a:spcBef>
        <a:spcAft>
          <a:spcPct val="0"/>
        </a:spcAft>
        <a:defRPr kumimoji="1" sz="2400">
          <a:solidFill>
            <a:schemeClr val="tx1"/>
          </a:solidFill>
          <a:latin typeface="Arial" pitchFamily="34" charset="0"/>
          <a:ea typeface="MS PGothic" pitchFamily="34" charset="-128"/>
          <a:cs typeface="Arial" pitchFamily="34" charset="0"/>
        </a:defRPr>
      </a:lvl5pPr>
      <a:lvl6pPr marL="457200" algn="l" defTabSz="457200" rtl="0" eaLnBrk="1" fontAlgn="base" hangingPunct="1">
        <a:spcBef>
          <a:spcPct val="0"/>
        </a:spcBef>
        <a:spcAft>
          <a:spcPct val="0"/>
        </a:spcAft>
        <a:defRPr kumimoji="1" sz="2400">
          <a:solidFill>
            <a:schemeClr val="tx1"/>
          </a:solidFill>
          <a:latin typeface="Arial" pitchFamily="34" charset="0"/>
          <a:ea typeface="MS PGothic" pitchFamily="34" charset="-128"/>
          <a:cs typeface="Arial" pitchFamily="34" charset="0"/>
        </a:defRPr>
      </a:lvl6pPr>
      <a:lvl7pPr marL="914400" algn="l" defTabSz="457200" rtl="0" eaLnBrk="1" fontAlgn="base" hangingPunct="1">
        <a:spcBef>
          <a:spcPct val="0"/>
        </a:spcBef>
        <a:spcAft>
          <a:spcPct val="0"/>
        </a:spcAft>
        <a:defRPr kumimoji="1" sz="2400">
          <a:solidFill>
            <a:schemeClr val="tx1"/>
          </a:solidFill>
          <a:latin typeface="Arial" pitchFamily="34" charset="0"/>
          <a:ea typeface="MS PGothic" pitchFamily="34" charset="-128"/>
          <a:cs typeface="Arial" pitchFamily="34" charset="0"/>
        </a:defRPr>
      </a:lvl7pPr>
      <a:lvl8pPr marL="1371600" algn="l" defTabSz="457200" rtl="0" eaLnBrk="1" fontAlgn="base" hangingPunct="1">
        <a:spcBef>
          <a:spcPct val="0"/>
        </a:spcBef>
        <a:spcAft>
          <a:spcPct val="0"/>
        </a:spcAft>
        <a:defRPr kumimoji="1" sz="2400">
          <a:solidFill>
            <a:schemeClr val="tx1"/>
          </a:solidFill>
          <a:latin typeface="Arial" pitchFamily="34" charset="0"/>
          <a:ea typeface="MS PGothic" pitchFamily="34" charset="-128"/>
          <a:cs typeface="Arial" pitchFamily="34" charset="0"/>
        </a:defRPr>
      </a:lvl8pPr>
      <a:lvl9pPr marL="1828800" algn="l" defTabSz="457200" rtl="0" eaLnBrk="1" fontAlgn="base" hangingPunct="1">
        <a:spcBef>
          <a:spcPct val="0"/>
        </a:spcBef>
        <a:spcAft>
          <a:spcPct val="0"/>
        </a:spcAft>
        <a:defRPr kumimoji="1" sz="2400">
          <a:solidFill>
            <a:schemeClr val="tx1"/>
          </a:solidFill>
          <a:latin typeface="Arial" pitchFamily="34" charset="0"/>
          <a:ea typeface="MS PGothic" pitchFamily="34" charset="-128"/>
          <a:cs typeface="Arial" pitchFamily="34" charset="0"/>
        </a:defRPr>
      </a:lvl9pPr>
    </p:titleStyle>
    <p:bodyStyle>
      <a:lvl1pPr marL="169863" indent="-169863" algn="l" defTabSz="457200" rtl="0" eaLnBrk="0" fontAlgn="base" hangingPunct="0">
        <a:spcBef>
          <a:spcPct val="20000"/>
        </a:spcBef>
        <a:spcAft>
          <a:spcPct val="0"/>
        </a:spcAft>
        <a:buFont typeface="Arial" pitchFamily="34" charset="0"/>
        <a:buChar char="•"/>
        <a:defRPr kumimoji="1" sz="2400" kern="1200">
          <a:solidFill>
            <a:schemeClr val="tx1"/>
          </a:solidFill>
          <a:latin typeface="Arial"/>
          <a:ea typeface="MS PGothic" pitchFamily="34" charset="-128"/>
          <a:cs typeface="Arial"/>
        </a:defRPr>
      </a:lvl1pPr>
      <a:lvl2pPr marL="682625" indent="-225425"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S PGothic" pitchFamily="34" charset="-128"/>
          <a:cs typeface="Arial"/>
        </a:defRPr>
      </a:lvl2pPr>
      <a:lvl3pPr marL="1090613" indent="-176213"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S PGothic" pitchFamily="34" charset="-128"/>
          <a:cs typeface="Arial"/>
        </a:defRPr>
      </a:lvl3pPr>
      <a:lvl4pPr marL="1544638" indent="-173038"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S PGothic" pitchFamily="34" charset="-128"/>
          <a:cs typeface="Arial"/>
        </a:defRPr>
      </a:lvl4pPr>
      <a:lvl5pPr marL="2000250" indent="-171450"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S PGothic" pitchFamily="34" charset="-128"/>
          <a:cs typeface="Arial"/>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8512" r:id="rId1"/>
    <p:sldLayoutId id="2147488513" r:id="rId2"/>
    <p:sldLayoutId id="2147488514" r:id="rId3"/>
    <p:sldLayoutId id="2147488515" r:id="rId4"/>
    <p:sldLayoutId id="2147488516" r:id="rId5"/>
    <p:sldLayoutId id="2147488517" r:id="rId6"/>
    <p:sldLayoutId id="2147488518" r:id="rId7"/>
    <p:sldLayoutId id="2147488519" r:id="rId8"/>
    <p:sldLayoutId id="2147488520" r:id="rId9"/>
    <p:sldLayoutId id="2147488521" r:id="rId10"/>
    <p:sldLayoutId id="2147488522" r:id="rId11"/>
    <p:sldLayoutId id="2147488523" r:id="rId12"/>
  </p:sldLayoutIdLst>
  <p:hf hdr="0" dt="0"/>
  <p:txStyles>
    <p:titleStyle>
      <a:lvl1pPr algn="l" defTabSz="457200" rtl="0" eaLnBrk="0" fontAlgn="base" hangingPunct="0">
        <a:spcBef>
          <a:spcPct val="0"/>
        </a:spcBef>
        <a:spcAft>
          <a:spcPct val="0"/>
        </a:spcAft>
        <a:defRPr kumimoji="1" sz="2400" kern="1200">
          <a:solidFill>
            <a:schemeClr val="tx1"/>
          </a:solidFill>
          <a:latin typeface="Arial"/>
          <a:ea typeface="MS PGothic" pitchFamily="34" charset="-128"/>
          <a:cs typeface="Arial"/>
        </a:defRPr>
      </a:lvl1pPr>
      <a:lvl2pPr algn="l" defTabSz="457200" rtl="0" eaLnBrk="0" fontAlgn="base" hangingPunct="0">
        <a:spcBef>
          <a:spcPct val="0"/>
        </a:spcBef>
        <a:spcAft>
          <a:spcPct val="0"/>
        </a:spcAft>
        <a:defRPr kumimoji="1" sz="2400">
          <a:solidFill>
            <a:schemeClr val="tx1"/>
          </a:solidFill>
          <a:latin typeface="Arial" pitchFamily="34" charset="0"/>
          <a:ea typeface="MS PGothic" pitchFamily="34" charset="-128"/>
          <a:cs typeface="Arial" pitchFamily="34" charset="0"/>
        </a:defRPr>
      </a:lvl2pPr>
      <a:lvl3pPr algn="l" defTabSz="457200" rtl="0" eaLnBrk="0" fontAlgn="base" hangingPunct="0">
        <a:spcBef>
          <a:spcPct val="0"/>
        </a:spcBef>
        <a:spcAft>
          <a:spcPct val="0"/>
        </a:spcAft>
        <a:defRPr kumimoji="1" sz="2400">
          <a:solidFill>
            <a:schemeClr val="tx1"/>
          </a:solidFill>
          <a:latin typeface="Arial" pitchFamily="34" charset="0"/>
          <a:ea typeface="MS PGothic" pitchFamily="34" charset="-128"/>
          <a:cs typeface="Arial" pitchFamily="34" charset="0"/>
        </a:defRPr>
      </a:lvl3pPr>
      <a:lvl4pPr algn="l" defTabSz="457200" rtl="0" eaLnBrk="0" fontAlgn="base" hangingPunct="0">
        <a:spcBef>
          <a:spcPct val="0"/>
        </a:spcBef>
        <a:spcAft>
          <a:spcPct val="0"/>
        </a:spcAft>
        <a:defRPr kumimoji="1" sz="2400">
          <a:solidFill>
            <a:schemeClr val="tx1"/>
          </a:solidFill>
          <a:latin typeface="Arial" pitchFamily="34" charset="0"/>
          <a:ea typeface="MS PGothic" pitchFamily="34" charset="-128"/>
          <a:cs typeface="Arial" pitchFamily="34" charset="0"/>
        </a:defRPr>
      </a:lvl4pPr>
      <a:lvl5pPr algn="l" defTabSz="457200" rtl="0" eaLnBrk="0" fontAlgn="base" hangingPunct="0">
        <a:spcBef>
          <a:spcPct val="0"/>
        </a:spcBef>
        <a:spcAft>
          <a:spcPct val="0"/>
        </a:spcAft>
        <a:defRPr kumimoji="1" sz="2400">
          <a:solidFill>
            <a:schemeClr val="tx1"/>
          </a:solidFill>
          <a:latin typeface="Arial" pitchFamily="34" charset="0"/>
          <a:ea typeface="MS PGothic" pitchFamily="34" charset="-128"/>
          <a:cs typeface="Arial" pitchFamily="34" charset="0"/>
        </a:defRPr>
      </a:lvl5pPr>
      <a:lvl6pPr marL="457200" algn="l" defTabSz="457200" rtl="0" eaLnBrk="1" fontAlgn="base" hangingPunct="1">
        <a:spcBef>
          <a:spcPct val="0"/>
        </a:spcBef>
        <a:spcAft>
          <a:spcPct val="0"/>
        </a:spcAft>
        <a:defRPr kumimoji="1" sz="2400">
          <a:solidFill>
            <a:schemeClr val="tx1"/>
          </a:solidFill>
          <a:latin typeface="Arial" pitchFamily="34" charset="0"/>
          <a:ea typeface="MS PGothic" pitchFamily="34" charset="-128"/>
          <a:cs typeface="Arial" pitchFamily="34" charset="0"/>
        </a:defRPr>
      </a:lvl6pPr>
      <a:lvl7pPr marL="914400" algn="l" defTabSz="457200" rtl="0" eaLnBrk="1" fontAlgn="base" hangingPunct="1">
        <a:spcBef>
          <a:spcPct val="0"/>
        </a:spcBef>
        <a:spcAft>
          <a:spcPct val="0"/>
        </a:spcAft>
        <a:defRPr kumimoji="1" sz="2400">
          <a:solidFill>
            <a:schemeClr val="tx1"/>
          </a:solidFill>
          <a:latin typeface="Arial" pitchFamily="34" charset="0"/>
          <a:ea typeface="MS PGothic" pitchFamily="34" charset="-128"/>
          <a:cs typeface="Arial" pitchFamily="34" charset="0"/>
        </a:defRPr>
      </a:lvl7pPr>
      <a:lvl8pPr marL="1371600" algn="l" defTabSz="457200" rtl="0" eaLnBrk="1" fontAlgn="base" hangingPunct="1">
        <a:spcBef>
          <a:spcPct val="0"/>
        </a:spcBef>
        <a:spcAft>
          <a:spcPct val="0"/>
        </a:spcAft>
        <a:defRPr kumimoji="1" sz="2400">
          <a:solidFill>
            <a:schemeClr val="tx1"/>
          </a:solidFill>
          <a:latin typeface="Arial" pitchFamily="34" charset="0"/>
          <a:ea typeface="MS PGothic" pitchFamily="34" charset="-128"/>
          <a:cs typeface="Arial" pitchFamily="34" charset="0"/>
        </a:defRPr>
      </a:lvl8pPr>
      <a:lvl9pPr marL="1828800" algn="l" defTabSz="457200" rtl="0" eaLnBrk="1" fontAlgn="base" hangingPunct="1">
        <a:spcBef>
          <a:spcPct val="0"/>
        </a:spcBef>
        <a:spcAft>
          <a:spcPct val="0"/>
        </a:spcAft>
        <a:defRPr kumimoji="1" sz="2400">
          <a:solidFill>
            <a:schemeClr val="tx1"/>
          </a:solidFill>
          <a:latin typeface="Arial" pitchFamily="34" charset="0"/>
          <a:ea typeface="MS PGothic" pitchFamily="34" charset="-128"/>
          <a:cs typeface="Arial" pitchFamily="34" charset="0"/>
        </a:defRPr>
      </a:lvl9pPr>
    </p:titleStyle>
    <p:bodyStyle>
      <a:lvl1pPr marL="169863" indent="-169863" algn="l" defTabSz="457200" rtl="0" eaLnBrk="0" fontAlgn="base" hangingPunct="0">
        <a:spcBef>
          <a:spcPct val="20000"/>
        </a:spcBef>
        <a:spcAft>
          <a:spcPct val="0"/>
        </a:spcAft>
        <a:buFont typeface="Arial" pitchFamily="34" charset="0"/>
        <a:buChar char="•"/>
        <a:defRPr kumimoji="1" sz="2400" kern="1200">
          <a:solidFill>
            <a:schemeClr val="tx1"/>
          </a:solidFill>
          <a:latin typeface="Arial"/>
          <a:ea typeface="MS PGothic" pitchFamily="34" charset="-128"/>
          <a:cs typeface="Arial"/>
        </a:defRPr>
      </a:lvl1pPr>
      <a:lvl2pPr marL="682625" indent="-225425"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S PGothic" pitchFamily="34" charset="-128"/>
          <a:cs typeface="Arial"/>
        </a:defRPr>
      </a:lvl2pPr>
      <a:lvl3pPr marL="1090613" indent="-176213"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S PGothic" pitchFamily="34" charset="-128"/>
          <a:cs typeface="Arial"/>
        </a:defRPr>
      </a:lvl3pPr>
      <a:lvl4pPr marL="1544638" indent="-173038"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S PGothic" pitchFamily="34" charset="-128"/>
          <a:cs typeface="Arial"/>
        </a:defRPr>
      </a:lvl4pPr>
      <a:lvl5pPr marL="2000250" indent="-171450"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S PGothic" pitchFamily="34" charset="-128"/>
          <a:cs typeface="Arial"/>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8524" r:id="rId1"/>
    <p:sldLayoutId id="2147488525" r:id="rId2"/>
    <p:sldLayoutId id="2147488526" r:id="rId3"/>
    <p:sldLayoutId id="2147488527" r:id="rId4"/>
    <p:sldLayoutId id="2147488528" r:id="rId5"/>
    <p:sldLayoutId id="2147488529" r:id="rId6"/>
    <p:sldLayoutId id="2147488530" r:id="rId7"/>
    <p:sldLayoutId id="2147488531" r:id="rId8"/>
    <p:sldLayoutId id="2147488532" r:id="rId9"/>
  </p:sldLayoutIdLst>
  <p:txStyles>
    <p:titleStyle>
      <a:lvl1pPr algn="l" defTabSz="457200" rtl="0" eaLnBrk="0" fontAlgn="base" hangingPunct="0">
        <a:spcBef>
          <a:spcPct val="0"/>
        </a:spcBef>
        <a:spcAft>
          <a:spcPct val="0"/>
        </a:spcAft>
        <a:defRPr kumimoji="1" sz="2400" kern="1200">
          <a:solidFill>
            <a:schemeClr val="tx1"/>
          </a:solidFill>
          <a:latin typeface="Arial"/>
          <a:ea typeface="+mj-ea"/>
          <a:cs typeface="Arial"/>
        </a:defRPr>
      </a:lvl1pPr>
      <a:lvl2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2pPr>
      <a:lvl3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3pPr>
      <a:lvl4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4pPr>
      <a:lvl5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5pPr>
      <a:lvl6pPr marL="4572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6pPr>
      <a:lvl7pPr marL="9144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7pPr>
      <a:lvl8pPr marL="13716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8pPr>
      <a:lvl9pPr marL="18288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9pPr>
    </p:titleStyle>
    <p:bodyStyle>
      <a:lvl1pPr marL="169863" indent="-169863" algn="l" defTabSz="457200" rtl="0" eaLnBrk="0" fontAlgn="base" hangingPunct="0">
        <a:spcBef>
          <a:spcPct val="20000"/>
        </a:spcBef>
        <a:spcAft>
          <a:spcPct val="0"/>
        </a:spcAft>
        <a:buFont typeface="Arial" pitchFamily="34" charset="0"/>
        <a:buChar char="•"/>
        <a:defRPr kumimoji="1" sz="2400" kern="1200">
          <a:solidFill>
            <a:schemeClr val="tx1"/>
          </a:solidFill>
          <a:latin typeface="Arial"/>
          <a:ea typeface="+mn-ea"/>
          <a:cs typeface="Arial"/>
        </a:defRPr>
      </a:lvl1pPr>
      <a:lvl2pPr marL="682625" indent="-225425"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n-ea"/>
          <a:cs typeface="Arial"/>
        </a:defRPr>
      </a:lvl2pPr>
      <a:lvl3pPr marL="1090613" indent="-176213"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n-ea"/>
          <a:cs typeface="Arial"/>
        </a:defRPr>
      </a:lvl3pPr>
      <a:lvl4pPr marL="1544638" indent="-173038"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n-ea"/>
          <a:cs typeface="Arial"/>
        </a:defRPr>
      </a:lvl4pPr>
      <a:lvl5pPr marL="2000250" indent="-171450"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Segnaposto titolo 1"/>
          <p:cNvSpPr>
            <a:spLocks noGrp="1"/>
          </p:cNvSpPr>
          <p:nvPr>
            <p:ph type="title"/>
          </p:nvPr>
        </p:nvSpPr>
        <p:spPr bwMode="auto">
          <a:xfrm>
            <a:off x="495300" y="274638"/>
            <a:ext cx="8915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it-IT" altLang="it-IT" smtClean="0"/>
              <a:t>Fare clic per modificare lo stile del titolo</a:t>
            </a:r>
          </a:p>
        </p:txBody>
      </p:sp>
      <p:sp>
        <p:nvSpPr>
          <p:cNvPr id="2051" name="Segnaposto testo 2"/>
          <p:cNvSpPr>
            <a:spLocks noGrp="1"/>
          </p:cNvSpPr>
          <p:nvPr>
            <p:ph type="body" idx="1"/>
          </p:nvPr>
        </p:nvSpPr>
        <p:spPr bwMode="auto">
          <a:xfrm>
            <a:off x="495300" y="1600200"/>
            <a:ext cx="8915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smtClean="0"/>
              <a:t>Fare clic per modificare stili del testo dello schema</a:t>
            </a:r>
          </a:p>
          <a:p>
            <a:pPr lvl="1"/>
            <a:r>
              <a:rPr lang="it-IT" altLang="it-IT" smtClean="0"/>
              <a:t>Secondo livello</a:t>
            </a:r>
          </a:p>
          <a:p>
            <a:pPr lvl="2"/>
            <a:r>
              <a:rPr lang="it-IT" altLang="it-IT" smtClean="0"/>
              <a:t>Terzo livello</a:t>
            </a:r>
          </a:p>
          <a:p>
            <a:pPr lvl="3"/>
            <a:r>
              <a:rPr lang="it-IT" altLang="it-IT" smtClean="0"/>
              <a:t>Quarto livello</a:t>
            </a:r>
          </a:p>
          <a:p>
            <a:pPr lvl="4"/>
            <a:r>
              <a:rPr lang="it-IT" altLang="it-IT" smtClean="0"/>
              <a:t>Quinto livello</a:t>
            </a:r>
          </a:p>
        </p:txBody>
      </p:sp>
      <p:sp>
        <p:nvSpPr>
          <p:cNvPr id="4" name="Segnaposto data 3"/>
          <p:cNvSpPr>
            <a:spLocks noGrp="1"/>
          </p:cNvSpPr>
          <p:nvPr>
            <p:ph type="dt" sz="half" idx="2"/>
          </p:nvPr>
        </p:nvSpPr>
        <p:spPr>
          <a:xfrm>
            <a:off x="495300" y="6356350"/>
            <a:ext cx="23114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54E2791B-5007-4342-AECD-9BC0CFF7F1B0}" type="datetimeFigureOut">
              <a:rPr lang="it-IT" altLang="it-IT"/>
              <a:pPr/>
              <a:t>02/12/2014</a:t>
            </a:fld>
            <a:endParaRPr lang="it-IT" altLang="it-IT"/>
          </a:p>
        </p:txBody>
      </p:sp>
      <p:sp>
        <p:nvSpPr>
          <p:cNvPr id="5" name="Segnaposto piè di pagina 4"/>
          <p:cNvSpPr>
            <a:spLocks noGrp="1"/>
          </p:cNvSpPr>
          <p:nvPr>
            <p:ph type="ftr" sz="quarter" idx="3"/>
          </p:nvPr>
        </p:nvSpPr>
        <p:spPr>
          <a:xfrm>
            <a:off x="3384550" y="6356350"/>
            <a:ext cx="31369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endParaRPr lang="it-IT" altLang="it-IT"/>
          </a:p>
        </p:txBody>
      </p:sp>
      <p:sp>
        <p:nvSpPr>
          <p:cNvPr id="6" name="Segnaposto numero diapositiva 5"/>
          <p:cNvSpPr>
            <a:spLocks noGrp="1"/>
          </p:cNvSpPr>
          <p:nvPr>
            <p:ph type="sldNum" sz="quarter" idx="4"/>
          </p:nvPr>
        </p:nvSpPr>
        <p:spPr>
          <a:xfrm>
            <a:off x="7099300" y="6356350"/>
            <a:ext cx="23114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96637229-5EEF-4B31-92B2-C8E7CE6FC5D2}" type="slidenum">
              <a:rPr lang="it-IT" altLang="it-IT"/>
              <a:pPr/>
              <a:t>‹#›</a:t>
            </a:fld>
            <a:endParaRPr lang="it-IT" altLang="it-IT"/>
          </a:p>
        </p:txBody>
      </p:sp>
    </p:spTree>
  </p:cSld>
  <p:clrMap bg1="lt1" tx1="dk1" bg2="lt2" tx2="dk2" accent1="accent1" accent2="accent2" accent3="accent3" accent4="accent4" accent5="accent5" accent6="accent6" hlink="hlink" folHlink="folHlink"/>
  <p:sldLayoutIdLst>
    <p:sldLayoutId id="2147488533" r:id="rId1"/>
    <p:sldLayoutId id="2147488534" r:id="rId2"/>
    <p:sldLayoutId id="2147488535" r:id="rId3"/>
    <p:sldLayoutId id="2147488536" r:id="rId4"/>
    <p:sldLayoutId id="2147488537" r:id="rId5"/>
    <p:sldLayoutId id="2147488538" r:id="rId6"/>
    <p:sldLayoutId id="2147488539" r:id="rId7"/>
    <p:sldLayoutId id="2147488540" r:id="rId8"/>
    <p:sldLayoutId id="2147488541" r:id="rId9"/>
    <p:sldLayoutId id="2147488542" r:id="rId10"/>
    <p:sldLayoutId id="2147488543" r:id="rId11"/>
    <p:sldLayoutId id="2147488544" r:id="rId12"/>
  </p:sldLayoutIdLst>
  <p:txStyles>
    <p:titleStyle>
      <a:lvl1pPr algn="ctr" rtl="0" eaLnBrk="0" fontAlgn="base" hangingPunct="0">
        <a:spcBef>
          <a:spcPct val="0"/>
        </a:spcBef>
        <a:spcAft>
          <a:spcPct val="0"/>
        </a:spcAft>
        <a:defRPr sz="4400" kern="1200">
          <a:solidFill>
            <a:schemeClr val="tx1"/>
          </a:solidFill>
          <a:latin typeface="+mj-lt"/>
          <a:ea typeface="MS PGothic" pitchFamily="34" charset="-128"/>
          <a:cs typeface="+mj-cs"/>
        </a:defRPr>
      </a:lvl1pPr>
      <a:lvl2pPr algn="ctr" rtl="0" eaLnBrk="0" fontAlgn="base" hangingPunct="0">
        <a:spcBef>
          <a:spcPct val="0"/>
        </a:spcBef>
        <a:spcAft>
          <a:spcPct val="0"/>
        </a:spcAft>
        <a:defRPr sz="4400">
          <a:solidFill>
            <a:schemeClr val="tx1"/>
          </a:solidFill>
          <a:latin typeface="Calibri" pitchFamily="34" charset="0"/>
          <a:ea typeface="MS PGothic" pitchFamily="34" charset="-128"/>
        </a:defRPr>
      </a:lvl2pPr>
      <a:lvl3pPr algn="ctr" rtl="0" eaLnBrk="0" fontAlgn="base" hangingPunct="0">
        <a:spcBef>
          <a:spcPct val="0"/>
        </a:spcBef>
        <a:spcAft>
          <a:spcPct val="0"/>
        </a:spcAft>
        <a:defRPr sz="4400">
          <a:solidFill>
            <a:schemeClr val="tx1"/>
          </a:solidFill>
          <a:latin typeface="Calibri" pitchFamily="34" charset="0"/>
          <a:ea typeface="MS PGothic" pitchFamily="34" charset="-128"/>
        </a:defRPr>
      </a:lvl3pPr>
      <a:lvl4pPr algn="ctr" rtl="0" eaLnBrk="0" fontAlgn="base" hangingPunct="0">
        <a:spcBef>
          <a:spcPct val="0"/>
        </a:spcBef>
        <a:spcAft>
          <a:spcPct val="0"/>
        </a:spcAft>
        <a:defRPr sz="4400">
          <a:solidFill>
            <a:schemeClr val="tx1"/>
          </a:solidFill>
          <a:latin typeface="Calibri" pitchFamily="34" charset="0"/>
          <a:ea typeface="MS PGothic" pitchFamily="34" charset="-128"/>
        </a:defRPr>
      </a:lvl4pPr>
      <a:lvl5pPr algn="ctr" rtl="0" eaLnBrk="0" fontAlgn="base" hangingPunct="0">
        <a:spcBef>
          <a:spcPct val="0"/>
        </a:spcBef>
        <a:spcAft>
          <a:spcPct val="0"/>
        </a:spcAft>
        <a:defRPr sz="4400">
          <a:solidFill>
            <a:schemeClr val="tx1"/>
          </a:solidFill>
          <a:latin typeface="Calibri" pitchFamily="34" charset="0"/>
          <a:ea typeface="MS PGothic" pitchFamily="34" charset="-128"/>
        </a:defRPr>
      </a:lvl5pPr>
      <a:lvl6pPr marL="457200" algn="ctr" rtl="0" fontAlgn="base">
        <a:spcBef>
          <a:spcPct val="0"/>
        </a:spcBef>
        <a:spcAft>
          <a:spcPct val="0"/>
        </a:spcAft>
        <a:defRPr sz="4400">
          <a:solidFill>
            <a:schemeClr val="tx1"/>
          </a:solidFill>
          <a:latin typeface="Calibri" pitchFamily="34" charset="0"/>
          <a:ea typeface="MS PGothic" pitchFamily="34" charset="-128"/>
        </a:defRPr>
      </a:lvl6pPr>
      <a:lvl7pPr marL="914400" algn="ctr" rtl="0" fontAlgn="base">
        <a:spcBef>
          <a:spcPct val="0"/>
        </a:spcBef>
        <a:spcAft>
          <a:spcPct val="0"/>
        </a:spcAft>
        <a:defRPr sz="4400">
          <a:solidFill>
            <a:schemeClr val="tx1"/>
          </a:solidFill>
          <a:latin typeface="Calibri" pitchFamily="34" charset="0"/>
          <a:ea typeface="MS PGothic" pitchFamily="34" charset="-128"/>
        </a:defRPr>
      </a:lvl7pPr>
      <a:lvl8pPr marL="1371600" algn="ctr" rtl="0" fontAlgn="base">
        <a:spcBef>
          <a:spcPct val="0"/>
        </a:spcBef>
        <a:spcAft>
          <a:spcPct val="0"/>
        </a:spcAft>
        <a:defRPr sz="4400">
          <a:solidFill>
            <a:schemeClr val="tx1"/>
          </a:solidFill>
          <a:latin typeface="Calibri" pitchFamily="34" charset="0"/>
          <a:ea typeface="MS PGothic" pitchFamily="34" charset="-128"/>
        </a:defRPr>
      </a:lvl8pPr>
      <a:lvl9pPr marL="1828800" algn="ctr" rtl="0" fontAlgn="base">
        <a:spcBef>
          <a:spcPct val="0"/>
        </a:spcBef>
        <a:spcAft>
          <a:spcPct val="0"/>
        </a:spcAft>
        <a:defRPr sz="4400">
          <a:solidFill>
            <a:schemeClr val="tx1"/>
          </a:solidFill>
          <a:latin typeface="Calibri" pitchFamily="34" charset="0"/>
          <a:ea typeface="MS PGothic" pitchFamily="34" charset="-128"/>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S PGothic" pitchFamily="34" charset="-128"/>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S PGothic" pitchFamily="34" charset="-128"/>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S PGothic" pitchFamily="34" charset="-128"/>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8546" r:id="rId1"/>
    <p:sldLayoutId id="2147488547" r:id="rId2"/>
    <p:sldLayoutId id="2147488548" r:id="rId3"/>
    <p:sldLayoutId id="2147488549" r:id="rId4"/>
    <p:sldLayoutId id="2147488550" r:id="rId5"/>
    <p:sldLayoutId id="2147488551" r:id="rId6"/>
    <p:sldLayoutId id="2147488552" r:id="rId7"/>
    <p:sldLayoutId id="2147488553" r:id="rId8"/>
    <p:sldLayoutId id="2147488554" r:id="rId9"/>
    <p:sldLayoutId id="2147488555" r:id="rId10"/>
    <p:sldLayoutId id="2147488556" r:id="rId11"/>
    <p:sldLayoutId id="2147488557" r:id="rId12"/>
  </p:sldLayoutIdLst>
  <p:hf hdr="0" dt="0"/>
  <p:txStyles>
    <p:titleStyle>
      <a:lvl1pPr algn="l" defTabSz="457200" rtl="0" eaLnBrk="0" fontAlgn="base" hangingPunct="0">
        <a:spcBef>
          <a:spcPct val="0"/>
        </a:spcBef>
        <a:spcAft>
          <a:spcPct val="0"/>
        </a:spcAft>
        <a:defRPr kumimoji="1" sz="2400" kern="1200">
          <a:solidFill>
            <a:schemeClr val="tx1"/>
          </a:solidFill>
          <a:latin typeface="Arial"/>
          <a:ea typeface="MS PGothic" pitchFamily="34" charset="-128"/>
          <a:cs typeface="Arial"/>
        </a:defRPr>
      </a:lvl1pPr>
      <a:lvl2pPr algn="l" defTabSz="457200" rtl="0" eaLnBrk="0" fontAlgn="base" hangingPunct="0">
        <a:spcBef>
          <a:spcPct val="0"/>
        </a:spcBef>
        <a:spcAft>
          <a:spcPct val="0"/>
        </a:spcAft>
        <a:defRPr kumimoji="1" sz="2400">
          <a:solidFill>
            <a:schemeClr val="tx1"/>
          </a:solidFill>
          <a:latin typeface="Arial" pitchFamily="34" charset="0"/>
          <a:ea typeface="MS PGothic" pitchFamily="34" charset="-128"/>
          <a:cs typeface="Arial" pitchFamily="34" charset="0"/>
        </a:defRPr>
      </a:lvl2pPr>
      <a:lvl3pPr algn="l" defTabSz="457200" rtl="0" eaLnBrk="0" fontAlgn="base" hangingPunct="0">
        <a:spcBef>
          <a:spcPct val="0"/>
        </a:spcBef>
        <a:spcAft>
          <a:spcPct val="0"/>
        </a:spcAft>
        <a:defRPr kumimoji="1" sz="2400">
          <a:solidFill>
            <a:schemeClr val="tx1"/>
          </a:solidFill>
          <a:latin typeface="Arial" pitchFamily="34" charset="0"/>
          <a:ea typeface="MS PGothic" pitchFamily="34" charset="-128"/>
          <a:cs typeface="Arial" pitchFamily="34" charset="0"/>
        </a:defRPr>
      </a:lvl3pPr>
      <a:lvl4pPr algn="l" defTabSz="457200" rtl="0" eaLnBrk="0" fontAlgn="base" hangingPunct="0">
        <a:spcBef>
          <a:spcPct val="0"/>
        </a:spcBef>
        <a:spcAft>
          <a:spcPct val="0"/>
        </a:spcAft>
        <a:defRPr kumimoji="1" sz="2400">
          <a:solidFill>
            <a:schemeClr val="tx1"/>
          </a:solidFill>
          <a:latin typeface="Arial" pitchFamily="34" charset="0"/>
          <a:ea typeface="MS PGothic" pitchFamily="34" charset="-128"/>
          <a:cs typeface="Arial" pitchFamily="34" charset="0"/>
        </a:defRPr>
      </a:lvl4pPr>
      <a:lvl5pPr algn="l" defTabSz="457200" rtl="0" eaLnBrk="0" fontAlgn="base" hangingPunct="0">
        <a:spcBef>
          <a:spcPct val="0"/>
        </a:spcBef>
        <a:spcAft>
          <a:spcPct val="0"/>
        </a:spcAft>
        <a:defRPr kumimoji="1" sz="2400">
          <a:solidFill>
            <a:schemeClr val="tx1"/>
          </a:solidFill>
          <a:latin typeface="Arial" pitchFamily="34" charset="0"/>
          <a:ea typeface="MS PGothic" pitchFamily="34" charset="-128"/>
          <a:cs typeface="Arial" pitchFamily="34" charset="0"/>
        </a:defRPr>
      </a:lvl5pPr>
      <a:lvl6pPr marL="457200" algn="l" defTabSz="457200" rtl="0" eaLnBrk="1" fontAlgn="base" hangingPunct="1">
        <a:spcBef>
          <a:spcPct val="0"/>
        </a:spcBef>
        <a:spcAft>
          <a:spcPct val="0"/>
        </a:spcAft>
        <a:defRPr kumimoji="1" sz="2400">
          <a:solidFill>
            <a:schemeClr val="tx1"/>
          </a:solidFill>
          <a:latin typeface="Arial" pitchFamily="34" charset="0"/>
          <a:ea typeface="MS PGothic" pitchFamily="34" charset="-128"/>
          <a:cs typeface="Arial" pitchFamily="34" charset="0"/>
        </a:defRPr>
      </a:lvl6pPr>
      <a:lvl7pPr marL="914400" algn="l" defTabSz="457200" rtl="0" eaLnBrk="1" fontAlgn="base" hangingPunct="1">
        <a:spcBef>
          <a:spcPct val="0"/>
        </a:spcBef>
        <a:spcAft>
          <a:spcPct val="0"/>
        </a:spcAft>
        <a:defRPr kumimoji="1" sz="2400">
          <a:solidFill>
            <a:schemeClr val="tx1"/>
          </a:solidFill>
          <a:latin typeface="Arial" pitchFamily="34" charset="0"/>
          <a:ea typeface="MS PGothic" pitchFamily="34" charset="-128"/>
          <a:cs typeface="Arial" pitchFamily="34" charset="0"/>
        </a:defRPr>
      </a:lvl7pPr>
      <a:lvl8pPr marL="1371600" algn="l" defTabSz="457200" rtl="0" eaLnBrk="1" fontAlgn="base" hangingPunct="1">
        <a:spcBef>
          <a:spcPct val="0"/>
        </a:spcBef>
        <a:spcAft>
          <a:spcPct val="0"/>
        </a:spcAft>
        <a:defRPr kumimoji="1" sz="2400">
          <a:solidFill>
            <a:schemeClr val="tx1"/>
          </a:solidFill>
          <a:latin typeface="Arial" pitchFamily="34" charset="0"/>
          <a:ea typeface="MS PGothic" pitchFamily="34" charset="-128"/>
          <a:cs typeface="Arial" pitchFamily="34" charset="0"/>
        </a:defRPr>
      </a:lvl8pPr>
      <a:lvl9pPr marL="1828800" algn="l" defTabSz="457200" rtl="0" eaLnBrk="1" fontAlgn="base" hangingPunct="1">
        <a:spcBef>
          <a:spcPct val="0"/>
        </a:spcBef>
        <a:spcAft>
          <a:spcPct val="0"/>
        </a:spcAft>
        <a:defRPr kumimoji="1" sz="2400">
          <a:solidFill>
            <a:schemeClr val="tx1"/>
          </a:solidFill>
          <a:latin typeface="Arial" pitchFamily="34" charset="0"/>
          <a:ea typeface="MS PGothic" pitchFamily="34" charset="-128"/>
          <a:cs typeface="Arial" pitchFamily="34" charset="0"/>
        </a:defRPr>
      </a:lvl9pPr>
    </p:titleStyle>
    <p:bodyStyle>
      <a:lvl1pPr marL="169863" indent="-169863" algn="l" defTabSz="457200" rtl="0" eaLnBrk="0" fontAlgn="base" hangingPunct="0">
        <a:spcBef>
          <a:spcPct val="20000"/>
        </a:spcBef>
        <a:spcAft>
          <a:spcPct val="0"/>
        </a:spcAft>
        <a:buFont typeface="Arial" pitchFamily="34" charset="0"/>
        <a:buChar char="•"/>
        <a:defRPr kumimoji="1" sz="2400" kern="1200">
          <a:solidFill>
            <a:schemeClr val="tx1"/>
          </a:solidFill>
          <a:latin typeface="Arial"/>
          <a:ea typeface="MS PGothic" pitchFamily="34" charset="-128"/>
          <a:cs typeface="Arial"/>
        </a:defRPr>
      </a:lvl1pPr>
      <a:lvl2pPr marL="682625" indent="-225425"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S PGothic" pitchFamily="34" charset="-128"/>
          <a:cs typeface="Arial"/>
        </a:defRPr>
      </a:lvl2pPr>
      <a:lvl3pPr marL="1090613" indent="-176213"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S PGothic" pitchFamily="34" charset="-128"/>
          <a:cs typeface="Arial"/>
        </a:defRPr>
      </a:lvl3pPr>
      <a:lvl4pPr marL="1544638" indent="-173038"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S PGothic" pitchFamily="34" charset="-128"/>
          <a:cs typeface="Arial"/>
        </a:defRPr>
      </a:lvl4pPr>
      <a:lvl5pPr marL="2000250" indent="-171450"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S PGothic" pitchFamily="34" charset="-128"/>
          <a:cs typeface="Arial"/>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8558" r:id="rId1"/>
    <p:sldLayoutId id="2147488559" r:id="rId2"/>
    <p:sldLayoutId id="2147488560" r:id="rId3"/>
    <p:sldLayoutId id="2147488561" r:id="rId4"/>
    <p:sldLayoutId id="2147488562" r:id="rId5"/>
    <p:sldLayoutId id="2147488563" r:id="rId6"/>
    <p:sldLayoutId id="2147488564" r:id="rId7"/>
    <p:sldLayoutId id="2147488565" r:id="rId8"/>
    <p:sldLayoutId id="2147488566" r:id="rId9"/>
    <p:sldLayoutId id="2147488619" r:id="rId10"/>
  </p:sldLayoutIdLst>
  <p:txStyles>
    <p:titleStyle>
      <a:lvl1pPr algn="l" defTabSz="457200" rtl="0" eaLnBrk="0" fontAlgn="base" hangingPunct="0">
        <a:spcBef>
          <a:spcPct val="0"/>
        </a:spcBef>
        <a:spcAft>
          <a:spcPct val="0"/>
        </a:spcAft>
        <a:defRPr kumimoji="1" sz="2400" kern="1200">
          <a:solidFill>
            <a:schemeClr val="tx1"/>
          </a:solidFill>
          <a:latin typeface="Arial"/>
          <a:ea typeface="+mj-ea"/>
          <a:cs typeface="Arial"/>
        </a:defRPr>
      </a:lvl1pPr>
      <a:lvl2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2pPr>
      <a:lvl3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3pPr>
      <a:lvl4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4pPr>
      <a:lvl5pPr algn="l" defTabSz="457200" rtl="0" eaLnBrk="0" fontAlgn="base" hangingPunct="0">
        <a:spcBef>
          <a:spcPct val="0"/>
        </a:spcBef>
        <a:spcAft>
          <a:spcPct val="0"/>
        </a:spcAft>
        <a:defRPr kumimoji="1" sz="2400">
          <a:solidFill>
            <a:schemeClr val="tx1"/>
          </a:solidFill>
          <a:latin typeface="Arial" pitchFamily="34" charset="0"/>
          <a:cs typeface="Arial" pitchFamily="34" charset="0"/>
        </a:defRPr>
      </a:lvl5pPr>
      <a:lvl6pPr marL="4572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6pPr>
      <a:lvl7pPr marL="9144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7pPr>
      <a:lvl8pPr marL="13716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8pPr>
      <a:lvl9pPr marL="1828800" algn="l" defTabSz="457200" rtl="0" eaLnBrk="1" fontAlgn="base" hangingPunct="1">
        <a:spcBef>
          <a:spcPct val="0"/>
        </a:spcBef>
        <a:spcAft>
          <a:spcPct val="0"/>
        </a:spcAft>
        <a:defRPr kumimoji="1" sz="2400">
          <a:solidFill>
            <a:schemeClr val="tx1"/>
          </a:solidFill>
          <a:latin typeface="Arial" pitchFamily="34" charset="0"/>
          <a:cs typeface="Arial" pitchFamily="34" charset="0"/>
        </a:defRPr>
      </a:lvl9pPr>
    </p:titleStyle>
    <p:bodyStyle>
      <a:lvl1pPr marL="169863" indent="-169863" algn="l" defTabSz="457200" rtl="0" eaLnBrk="0" fontAlgn="base" hangingPunct="0">
        <a:spcBef>
          <a:spcPct val="20000"/>
        </a:spcBef>
        <a:spcAft>
          <a:spcPct val="0"/>
        </a:spcAft>
        <a:buFont typeface="Arial" pitchFamily="34" charset="0"/>
        <a:buChar char="•"/>
        <a:defRPr kumimoji="1" sz="2400" kern="1200">
          <a:solidFill>
            <a:schemeClr val="tx1"/>
          </a:solidFill>
          <a:latin typeface="Arial"/>
          <a:ea typeface="+mn-ea"/>
          <a:cs typeface="Arial"/>
        </a:defRPr>
      </a:lvl1pPr>
      <a:lvl2pPr marL="682625" indent="-225425"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n-ea"/>
          <a:cs typeface="Arial"/>
        </a:defRPr>
      </a:lvl2pPr>
      <a:lvl3pPr marL="1090613" indent="-176213" algn="l" defTabSz="457200" rtl="0" eaLnBrk="0" fontAlgn="base" hangingPunct="0">
        <a:spcBef>
          <a:spcPct val="20000"/>
        </a:spcBef>
        <a:spcAft>
          <a:spcPct val="0"/>
        </a:spcAft>
        <a:buFont typeface="Arial" pitchFamily="34" charset="0"/>
        <a:buChar char="•"/>
        <a:defRPr kumimoji="1" sz="2000" kern="1200">
          <a:solidFill>
            <a:schemeClr val="tx1"/>
          </a:solidFill>
          <a:latin typeface="Arial"/>
          <a:ea typeface="+mn-ea"/>
          <a:cs typeface="Arial"/>
        </a:defRPr>
      </a:lvl3pPr>
      <a:lvl4pPr marL="1544638" indent="-173038"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n-ea"/>
          <a:cs typeface="Arial"/>
        </a:defRPr>
      </a:lvl4pPr>
      <a:lvl5pPr marL="2000250" indent="-171450" algn="l" defTabSz="457200" rtl="0" eaLnBrk="0" fontAlgn="base" hangingPunct="0">
        <a:spcBef>
          <a:spcPct val="20000"/>
        </a:spcBef>
        <a:spcAft>
          <a:spcPct val="0"/>
        </a:spcAft>
        <a:buFont typeface="Arial" pitchFamily="34" charset="0"/>
        <a:buChar char="»"/>
        <a:defRPr kumimoji="1"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10.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xml"/><Relationship Id="rId1" Type="http://schemas.openxmlformats.org/officeDocument/2006/relationships/slideLayout" Target="../slideLayouts/slideLayout9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13.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97.xml"/></Relationships>
</file>

<file path=ppt/slides/_rels/slide14.xml.rels><?xml version="1.0" encoding="UTF-8" standalone="yes"?>
<Relationships xmlns="http://schemas.openxmlformats.org/package/2006/relationships"><Relationship Id="rId3" Type="http://schemas.openxmlformats.org/officeDocument/2006/relationships/hyperlink" Target="http://plugins.jquery.com/project/validate" TargetMode="External"/><Relationship Id="rId2" Type="http://schemas.openxmlformats.org/officeDocument/2006/relationships/hyperlink" Target="http://jqueryui.com/" TargetMode="External"/><Relationship Id="rId1" Type="http://schemas.openxmlformats.org/officeDocument/2006/relationships/slideLayout" Target="../slideLayouts/slideLayout97.xml"/><Relationship Id="rId6" Type="http://schemas.openxmlformats.org/officeDocument/2006/relationships/hyperlink" Target="http://james.padolsey.com/javascript/jquery-lint/" TargetMode="External"/><Relationship Id="rId5" Type="http://schemas.openxmlformats.org/officeDocument/2006/relationships/hyperlink" Target="http://plugins.jquery.com/project/livequery" TargetMode="External"/><Relationship Id="rId4" Type="http://schemas.openxmlformats.org/officeDocument/2006/relationships/hyperlink" Target="http://docs.jquery.com/Plugins/Validation"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89.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9.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9.xml"/><Relationship Id="rId4" Type="http://schemas.openxmlformats.org/officeDocument/2006/relationships/image" Target="../media/image13.wmf"/></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9.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Modernizr/Modernizr/wiki/HTML5-Cross-browser-Polyfills" TargetMode="External"/><Relationship Id="rId2" Type="http://schemas.openxmlformats.org/officeDocument/2006/relationships/hyperlink" Target="http://modernizr.com/docs/" TargetMode="External"/><Relationship Id="rId1" Type="http://schemas.openxmlformats.org/officeDocument/2006/relationships/slideLayout" Target="../slideLayouts/slideLayout8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hyperlink" Target="http://www.breck-mckye.com/blog/2014/12/the-state-of-javascript-in-2015/" TargetMode="External"/><Relationship Id="rId1" Type="http://schemas.openxmlformats.org/officeDocument/2006/relationships/slideLayout" Target="../slideLayouts/slideLayout89.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3.xml.rels><?xml version="1.0" encoding="UTF-8" standalone="yes"?>
<Relationships xmlns="http://schemas.openxmlformats.org/package/2006/relationships"><Relationship Id="rId3" Type="http://schemas.openxmlformats.org/officeDocument/2006/relationships/hyperlink" Target="http://www.microsoftvirtualacademy.com/training-courses/learn-html5-with-javascript-css3-jumpstart-training" TargetMode="External"/><Relationship Id="rId2" Type="http://schemas.openxmlformats.org/officeDocument/2006/relationships/hyperlink" Target="http://gioorgi.com/series/netbase" TargetMode="External"/><Relationship Id="rId1" Type="http://schemas.openxmlformats.org/officeDocument/2006/relationships/slideLayout" Target="../slideLayouts/slideLayout4.xml"/><Relationship Id="rId5" Type="http://schemas.openxmlformats.org/officeDocument/2006/relationships/image" Target="../media/image14.jpeg"/><Relationship Id="rId4" Type="http://schemas.openxmlformats.org/officeDocument/2006/relationships/image" Target="../media/image13.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en.wikipedia.org/wiki/Internet_Explorer_5" TargetMode="External"/><Relationship Id="rId2" Type="http://schemas.openxmlformats.org/officeDocument/2006/relationships/hyperlink" Target="http://en.wikipedia.org/wiki/ActiveX" TargetMode="External"/><Relationship Id="rId1" Type="http://schemas.openxmlformats.org/officeDocument/2006/relationships/slideLayout" Target="../slideLayouts/slideLayout10.xml"/><Relationship Id="rId6" Type="http://schemas.openxmlformats.org/officeDocument/2006/relationships/hyperlink" Target="http://en.wikipedia.org/wiki/Opera_(web_browser)" TargetMode="External"/><Relationship Id="rId5" Type="http://schemas.openxmlformats.org/officeDocument/2006/relationships/hyperlink" Target="http://en.wikipedia.org/wiki/Safari_(web_browser)" TargetMode="External"/><Relationship Id="rId4" Type="http://schemas.openxmlformats.org/officeDocument/2006/relationships/hyperlink" Target="http://en.wikipedia.org/wiki/Mozilla"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ext Placeholder 2"/>
          <p:cNvSpPr>
            <a:spLocks noGrp="1"/>
          </p:cNvSpPr>
          <p:nvPr>
            <p:ph type="body" idx="13"/>
          </p:nvPr>
        </p:nvSpPr>
        <p:spPr>
          <a:xfrm>
            <a:off x="2971800" y="4379913"/>
            <a:ext cx="6638925" cy="1041400"/>
          </a:xfrm>
        </p:spPr>
        <p:txBody>
          <a:bodyPr/>
          <a:lstStyle/>
          <a:p>
            <a:pPr fontAlgn="base">
              <a:spcBef>
                <a:spcPct val="0"/>
              </a:spcBef>
              <a:spcAft>
                <a:spcPct val="0"/>
              </a:spcAft>
              <a:buFont typeface="Arial" pitchFamily="34" charset="0"/>
              <a:buNone/>
            </a:pPr>
            <a:r>
              <a:rPr lang="en-US" altLang="it-IT" dirty="0" err="1" smtClean="0">
                <a:latin typeface="Arial" pitchFamily="34" charset="0"/>
                <a:cs typeface="Arial" pitchFamily="34" charset="0"/>
              </a:rPr>
              <a:t>Novembre</a:t>
            </a:r>
            <a:r>
              <a:rPr lang="en-US" altLang="it-IT" dirty="0" smtClean="0">
                <a:latin typeface="Arial" pitchFamily="34" charset="0"/>
                <a:cs typeface="Arial" pitchFamily="34" charset="0"/>
              </a:rPr>
              <a:t> 2014</a:t>
            </a:r>
          </a:p>
        </p:txBody>
      </p:sp>
      <p:sp>
        <p:nvSpPr>
          <p:cNvPr id="142339" name="Title 1"/>
          <p:cNvSpPr>
            <a:spLocks noGrp="1"/>
          </p:cNvSpPr>
          <p:nvPr>
            <p:ph type="title"/>
          </p:nvPr>
        </p:nvSpPr>
        <p:spPr>
          <a:xfrm>
            <a:off x="2971800" y="3162300"/>
            <a:ext cx="6638925" cy="993775"/>
          </a:xfrm>
        </p:spPr>
        <p:txBody>
          <a:bodyPr>
            <a:normAutofit/>
          </a:bodyPr>
          <a:lstStyle/>
          <a:p>
            <a:pPr eaLnBrk="1" hangingPunct="1">
              <a:spcAft>
                <a:spcPct val="0"/>
              </a:spcAft>
            </a:pPr>
            <a:r>
              <a:rPr lang="en-US" altLang="it-IT" sz="2000" dirty="0" smtClean="0">
                <a:latin typeface="Arial" pitchFamily="34" charset="0"/>
                <a:cs typeface="Arial" pitchFamily="34" charset="0"/>
              </a:rPr>
              <a:t>Competence Center Microsoft: Corso .NET BASE</a:t>
            </a:r>
            <a:br>
              <a:rPr lang="en-US" altLang="it-IT" sz="2000" dirty="0" smtClean="0">
                <a:latin typeface="Arial" pitchFamily="34" charset="0"/>
                <a:cs typeface="Arial" pitchFamily="34" charset="0"/>
              </a:rPr>
            </a:br>
            <a:r>
              <a:rPr lang="en-US" altLang="it-IT" sz="2000" dirty="0" smtClean="0">
                <a:latin typeface="Arial" pitchFamily="34" charset="0"/>
                <a:cs typeface="Arial" pitchFamily="34" charset="0"/>
              </a:rPr>
              <a:t>(BSL - </a:t>
            </a:r>
            <a:r>
              <a:rPr lang="en-US" altLang="it-IT" sz="2000" b="1" i="1" dirty="0" smtClean="0">
                <a:latin typeface="Arial" pitchFamily="34" charset="0"/>
                <a:cs typeface="Arial" pitchFamily="34" charset="0"/>
              </a:rPr>
              <a:t>Application, Product Development &amp; Testing)</a:t>
            </a:r>
            <a:endParaRPr lang="en-US" altLang="it-IT" sz="20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920551" y="188640"/>
            <a:ext cx="8024085" cy="369887"/>
          </a:xfrm>
        </p:spPr>
        <p:txBody>
          <a:bodyPr/>
          <a:lstStyle/>
          <a:p>
            <a:pPr eaLnBrk="1" hangingPunct="1"/>
            <a:r>
              <a:rPr lang="it-IT" altLang="it-IT" dirty="0" smtClean="0"/>
              <a:t>Ajax Easy: Caricamento di frammenti HTML</a:t>
            </a:r>
          </a:p>
        </p:txBody>
      </p:sp>
      <p:sp>
        <p:nvSpPr>
          <p:cNvPr id="29699" name="Rectangle 3"/>
          <p:cNvSpPr>
            <a:spLocks noGrp="1" noChangeArrowheads="1"/>
          </p:cNvSpPr>
          <p:nvPr>
            <p:ph type="body" idx="1"/>
          </p:nvPr>
        </p:nvSpPr>
        <p:spPr/>
        <p:txBody>
          <a:bodyPr/>
          <a:lstStyle/>
          <a:p>
            <a:pPr eaLnBrk="1" hangingPunct="1"/>
            <a:r>
              <a:rPr lang="it-IT" altLang="it-IT" smtClean="0"/>
              <a:t>$("#o").load("./frammentoHtml.html");</a:t>
            </a:r>
          </a:p>
          <a:p>
            <a:pPr eaLnBrk="1" hangingPunct="1"/>
            <a:r>
              <a:rPr lang="it-IT" altLang="it-IT" smtClean="0"/>
              <a:t>Esempio con selettore:</a:t>
            </a:r>
          </a:p>
          <a:p>
            <a:pPr lvl="1" eaLnBrk="1" hangingPunct="1"/>
            <a:r>
              <a:rPr lang="it-IT" altLang="it-IT" smtClean="0"/>
              <a:t>$("#o").load("./frammentoHtml.html#div b");</a:t>
            </a:r>
          </a:p>
          <a:p>
            <a:pPr lvl="1" eaLnBrk="1" hangingPunct="1"/>
            <a:r>
              <a:rPr lang="it-IT" altLang="it-IT" smtClean="0"/>
              <a:t>$("#o").load("./frammentoHtml.html#div p");</a:t>
            </a:r>
          </a:p>
        </p:txBody>
      </p:sp>
      <p:sp>
        <p:nvSpPr>
          <p:cNvPr id="29700" name="AutoShape 4"/>
          <p:cNvSpPr>
            <a:spLocks/>
          </p:cNvSpPr>
          <p:nvPr/>
        </p:nvSpPr>
        <p:spPr bwMode="auto">
          <a:xfrm rot="-5400000">
            <a:off x="5957359" y="2730634"/>
            <a:ext cx="288925" cy="780785"/>
          </a:xfrm>
          <a:prstGeom prst="leftBrace">
            <a:avLst>
              <a:gd name="adj1" fmla="val 20788"/>
              <a:gd name="adj2" fmla="val 50000"/>
            </a:avLst>
          </a:pr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endParaRPr lang="it-IT" altLang="it-IT"/>
          </a:p>
        </p:txBody>
      </p:sp>
      <p:sp>
        <p:nvSpPr>
          <p:cNvPr id="29701" name="CasellaDiTesto 4"/>
          <p:cNvSpPr txBox="1">
            <a:spLocks noChangeArrowheads="1"/>
          </p:cNvSpPr>
          <p:nvPr/>
        </p:nvSpPr>
        <p:spPr bwMode="auto">
          <a:xfrm>
            <a:off x="4017433" y="3429001"/>
            <a:ext cx="41343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it-IT" altLang="it-IT" dirty="0"/>
              <a:t>Carica tutti i paragrafi dentro tutti i div</a:t>
            </a:r>
          </a:p>
        </p:txBody>
      </p:sp>
      <p:pic>
        <p:nvPicPr>
          <p:cNvPr id="6" name="Picture 2" descr="C:\Documents and Settings\Proprietario\Impostazioni locali\Temporary Internet Files\Content.IE5\SXUVGT2R\MC90023064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5542" y="4502150"/>
            <a:ext cx="1728787" cy="136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asellaDiTesto 4"/>
          <p:cNvSpPr txBox="1">
            <a:spLocks noChangeArrowheads="1"/>
          </p:cNvSpPr>
          <p:nvPr/>
        </p:nvSpPr>
        <p:spPr bwMode="auto">
          <a:xfrm>
            <a:off x="845542" y="5867400"/>
            <a:ext cx="65962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it-IT" altLang="it-IT" sz="2400" i="1" cap="small" dirty="0" smtClean="0"/>
              <a:t>Vedi esempi ajax dentro progetto day4</a:t>
            </a:r>
            <a:endParaRPr lang="it-IT" altLang="it-IT" sz="2400" i="1" cap="small" dirty="0"/>
          </a:p>
        </p:txBody>
      </p:sp>
    </p:spTree>
    <p:extLst>
      <p:ext uri="{BB962C8B-B14F-4D97-AF65-F5344CB8AC3E}">
        <p14:creationId xmlns:p14="http://schemas.microsoft.com/office/powerpoint/2010/main" val="37986458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it-IT" altLang="it-IT" smtClean="0"/>
              <a:t>Ajax: Full Power Examples</a:t>
            </a:r>
          </a:p>
        </p:txBody>
      </p:sp>
      <p:sp>
        <p:nvSpPr>
          <p:cNvPr id="30723" name="Rectangle 3"/>
          <p:cNvSpPr>
            <a:spLocks noGrp="1" noChangeArrowheads="1"/>
          </p:cNvSpPr>
          <p:nvPr>
            <p:ph type="body" idx="1"/>
          </p:nvPr>
        </p:nvSpPr>
        <p:spPr/>
        <p:txBody>
          <a:bodyPr/>
          <a:lstStyle/>
          <a:p>
            <a:pPr eaLnBrk="1" hangingPunct="1"/>
            <a:r>
              <a:rPr lang="it-IT" altLang="it-IT" smtClean="0"/>
              <a:t> $.ajax({ </a:t>
            </a:r>
            <a:br>
              <a:rPr lang="it-IT" altLang="it-IT" smtClean="0"/>
            </a:br>
            <a:r>
              <a:rPr lang="it-IT" altLang="it-IT" smtClean="0"/>
              <a:t>   type: "POST", </a:t>
            </a:r>
            <a:br>
              <a:rPr lang="it-IT" altLang="it-IT" smtClean="0"/>
            </a:br>
            <a:r>
              <a:rPr lang="it-IT" altLang="it-IT" smtClean="0"/>
              <a:t>   url: "some.php", </a:t>
            </a:r>
            <a:br>
              <a:rPr lang="it-IT" altLang="it-IT" smtClean="0"/>
            </a:br>
            <a:r>
              <a:rPr lang="it-IT" altLang="it-IT" smtClean="0"/>
              <a:t>   data: "name=John&amp;location=Boston", </a:t>
            </a:r>
            <a:br>
              <a:rPr lang="it-IT" altLang="it-IT" smtClean="0"/>
            </a:br>
            <a:r>
              <a:rPr lang="it-IT" altLang="it-IT" smtClean="0"/>
              <a:t>   success: </a:t>
            </a:r>
            <a:r>
              <a:rPr lang="it-IT" altLang="it-IT" b="1" smtClean="0"/>
              <a:t>function</a:t>
            </a:r>
            <a:r>
              <a:rPr lang="it-IT" altLang="it-IT" smtClean="0"/>
              <a:t>(msg){ </a:t>
            </a:r>
            <a:br>
              <a:rPr lang="it-IT" altLang="it-IT" smtClean="0"/>
            </a:br>
            <a:r>
              <a:rPr lang="it-IT" altLang="it-IT" smtClean="0"/>
              <a:t>     alert( "Data Saved: " + msg ); </a:t>
            </a:r>
            <a:br>
              <a:rPr lang="it-IT" altLang="it-IT" smtClean="0"/>
            </a:br>
            <a:r>
              <a:rPr lang="it-IT" altLang="it-IT" smtClean="0"/>
              <a:t>   } </a:t>
            </a:r>
            <a:br>
              <a:rPr lang="it-IT" altLang="it-IT" smtClean="0"/>
            </a:br>
            <a:r>
              <a:rPr lang="it-IT" altLang="it-IT" smtClean="0"/>
              <a:t> }); </a:t>
            </a:r>
          </a:p>
          <a:p>
            <a:pPr eaLnBrk="1" hangingPunct="1"/>
            <a:endParaRPr lang="it-IT" altLang="it-IT" smtClean="0"/>
          </a:p>
        </p:txBody>
      </p:sp>
    </p:spTree>
    <p:extLst>
      <p:ext uri="{BB962C8B-B14F-4D97-AF65-F5344CB8AC3E}">
        <p14:creationId xmlns:p14="http://schemas.microsoft.com/office/powerpoint/2010/main" val="31592003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it-IT" altLang="it-IT" smtClean="0"/>
              <a:t>Ajax: Full Power Examples</a:t>
            </a:r>
          </a:p>
        </p:txBody>
      </p:sp>
      <p:sp>
        <p:nvSpPr>
          <p:cNvPr id="31747" name="Rectangle 3"/>
          <p:cNvSpPr>
            <a:spLocks noGrp="1" noChangeArrowheads="1"/>
          </p:cNvSpPr>
          <p:nvPr>
            <p:ph type="body" idx="1"/>
          </p:nvPr>
        </p:nvSpPr>
        <p:spPr/>
        <p:txBody>
          <a:bodyPr/>
          <a:lstStyle/>
          <a:p>
            <a:pPr eaLnBrk="1" hangingPunct="1">
              <a:buFontTx/>
              <a:buNone/>
            </a:pPr>
            <a:r>
              <a:rPr lang="it-IT" altLang="it-IT" dirty="0" smtClean="0"/>
              <a:t> $.ajax({ </a:t>
            </a:r>
            <a:br>
              <a:rPr lang="it-IT" altLang="it-IT" dirty="0" smtClean="0"/>
            </a:br>
            <a:r>
              <a:rPr lang="it-IT" altLang="it-IT" dirty="0" smtClean="0"/>
              <a:t>   type: "GET", </a:t>
            </a:r>
            <a:br>
              <a:rPr lang="it-IT" altLang="it-IT" dirty="0" smtClean="0"/>
            </a:br>
            <a:r>
              <a:rPr lang="it-IT" altLang="it-IT" dirty="0" smtClean="0"/>
              <a:t>   url: "test.js", </a:t>
            </a:r>
            <a:br>
              <a:rPr lang="it-IT" altLang="it-IT" dirty="0" smtClean="0"/>
            </a:br>
            <a:r>
              <a:rPr lang="it-IT" altLang="it-IT" dirty="0" smtClean="0"/>
              <a:t>   dataType: "script" </a:t>
            </a:r>
            <a:br>
              <a:rPr lang="it-IT" altLang="it-IT" dirty="0" smtClean="0"/>
            </a:br>
            <a:r>
              <a:rPr lang="it-IT" altLang="it-IT" dirty="0" smtClean="0"/>
              <a:t>  }); </a:t>
            </a:r>
          </a:p>
          <a:p>
            <a:pPr eaLnBrk="1" hangingPunct="1">
              <a:buFontTx/>
              <a:buNone/>
            </a:pPr>
            <a:endParaRPr lang="it-IT" altLang="it-IT" dirty="0" smtClean="0"/>
          </a:p>
          <a:p>
            <a:pPr eaLnBrk="1" hangingPunct="1">
              <a:buFontTx/>
              <a:buNone/>
            </a:pPr>
            <a:r>
              <a:rPr lang="it-IT" altLang="it-IT" dirty="0" smtClean="0"/>
              <a:t>Carica il file test.js e lo esegue</a:t>
            </a:r>
          </a:p>
        </p:txBody>
      </p:sp>
    </p:spTree>
    <p:extLst>
      <p:ext uri="{BB962C8B-B14F-4D97-AF65-F5344CB8AC3E}">
        <p14:creationId xmlns:p14="http://schemas.microsoft.com/office/powerpoint/2010/main" val="7596813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olo 1"/>
          <p:cNvSpPr>
            <a:spLocks noGrp="1"/>
          </p:cNvSpPr>
          <p:nvPr>
            <p:ph type="title"/>
          </p:nvPr>
        </p:nvSpPr>
        <p:spPr>
          <a:xfrm>
            <a:off x="920551" y="188640"/>
            <a:ext cx="8024085" cy="369887"/>
          </a:xfrm>
        </p:spPr>
        <p:txBody>
          <a:bodyPr/>
          <a:lstStyle/>
          <a:p>
            <a:pPr eaLnBrk="1" hangingPunct="1"/>
            <a:r>
              <a:rPr lang="it-IT" altLang="it-IT" dirty="0" smtClean="0"/>
              <a:t>Esempio Ajax + Json + Struts2</a:t>
            </a:r>
          </a:p>
        </p:txBody>
      </p:sp>
      <p:sp>
        <p:nvSpPr>
          <p:cNvPr id="33795" name="Segnaposto contenuto 2"/>
          <p:cNvSpPr>
            <a:spLocks noGrp="1"/>
          </p:cNvSpPr>
          <p:nvPr>
            <p:ph idx="1"/>
          </p:nvPr>
        </p:nvSpPr>
        <p:spPr>
          <a:xfrm>
            <a:off x="584730" y="3644901"/>
            <a:ext cx="8893043" cy="936625"/>
          </a:xfrm>
        </p:spPr>
        <p:txBody>
          <a:bodyPr/>
          <a:lstStyle/>
          <a:p>
            <a:pPr eaLnBrk="1" hangingPunct="1">
              <a:buFont typeface="Wingdings" pitchFamily="2" charset="2"/>
              <a:buChar char="Ø"/>
            </a:pPr>
            <a:r>
              <a:rPr lang="it-IT" altLang="it-IT" smtClean="0"/>
              <a:t>Esempio “Json”:</a:t>
            </a:r>
          </a:p>
          <a:p>
            <a:pPr lvl="1" eaLnBrk="1" hangingPunct="1">
              <a:buFont typeface="Wingdings" pitchFamily="2" charset="2"/>
              <a:buNone/>
            </a:pPr>
            <a:r>
              <a:rPr lang="it-IT" altLang="it-IT" smtClean="0"/>
              <a:t>http://localhost/jQueryTrainer/</a:t>
            </a:r>
          </a:p>
        </p:txBody>
      </p:sp>
      <p:pic>
        <p:nvPicPr>
          <p:cNvPr id="33796" name="Picture 2" descr="C:\Documents and Settings\Proprietario\Impostazioni locali\Temporary Internet Files\Content.IE5\SXUVGT2R\MC900230643[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38810" y="5013326"/>
            <a:ext cx="1872854" cy="136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7" name="CasellaDiTesto 4"/>
          <p:cNvSpPr txBox="1">
            <a:spLocks noChangeArrowheads="1"/>
          </p:cNvSpPr>
          <p:nvPr/>
        </p:nvSpPr>
        <p:spPr bwMode="auto">
          <a:xfrm>
            <a:off x="6591962" y="5876925"/>
            <a:ext cx="14157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it-IT" altLang="it-IT"/>
              <a:t>Hands On 4</a:t>
            </a:r>
          </a:p>
        </p:txBody>
      </p:sp>
      <p:sp>
        <p:nvSpPr>
          <p:cNvPr id="6" name="Rectangle 3"/>
          <p:cNvSpPr txBox="1">
            <a:spLocks noChangeArrowheads="1"/>
          </p:cNvSpPr>
          <p:nvPr/>
        </p:nvSpPr>
        <p:spPr bwMode="auto">
          <a:xfrm>
            <a:off x="507339" y="1125538"/>
            <a:ext cx="8915400" cy="2806700"/>
          </a:xfrm>
          <a:prstGeom prst="rect">
            <a:avLst/>
          </a:prstGeom>
          <a:noFill/>
          <a:ln w="9525">
            <a:noFill/>
            <a:miter lim="800000"/>
            <a:headEnd/>
            <a:tailEnd/>
          </a:ln>
        </p:spPr>
        <p:txBody>
          <a:bodyPr/>
          <a:lstStyle/>
          <a:p>
            <a:pPr marL="342900" indent="-342900" algn="l">
              <a:spcBef>
                <a:spcPct val="20000"/>
              </a:spcBef>
              <a:defRPr/>
            </a:pPr>
            <a:r>
              <a:rPr lang="it-IT" sz="2400" kern="0" dirty="0" err="1">
                <a:latin typeface="+mn-lt"/>
              </a:rPr>
              <a:t>JQuery</a:t>
            </a:r>
            <a:r>
              <a:rPr lang="it-IT" sz="2400" kern="0" dirty="0">
                <a:latin typeface="+mn-lt"/>
              </a:rPr>
              <a:t> fornisce il metodo </a:t>
            </a:r>
          </a:p>
          <a:p>
            <a:pPr marL="342900" indent="-342900" algn="l">
              <a:spcBef>
                <a:spcPct val="20000"/>
              </a:spcBef>
              <a:defRPr/>
            </a:pPr>
            <a:r>
              <a:rPr lang="en-US" sz="2400" kern="0" dirty="0">
                <a:latin typeface="+mn-lt"/>
              </a:rPr>
              <a:t>	$.</a:t>
            </a:r>
            <a:r>
              <a:rPr lang="en-US" sz="2400" kern="0" dirty="0" err="1">
                <a:latin typeface="+mn-lt"/>
              </a:rPr>
              <a:t>getJSON</a:t>
            </a:r>
            <a:r>
              <a:rPr lang="en-US" sz="2400" kern="0" dirty="0">
                <a:latin typeface="+mn-lt"/>
              </a:rPr>
              <a:t>( String </a:t>
            </a:r>
            <a:r>
              <a:rPr lang="en-US" sz="2400" kern="0" dirty="0" err="1">
                <a:latin typeface="+mn-lt"/>
              </a:rPr>
              <a:t>url</a:t>
            </a:r>
            <a:r>
              <a:rPr lang="en-US" sz="2400" kern="0" dirty="0">
                <a:latin typeface="+mn-lt"/>
              </a:rPr>
              <a:t>, </a:t>
            </a:r>
          </a:p>
          <a:p>
            <a:pPr marL="342900" indent="-342900" algn="l">
              <a:spcBef>
                <a:spcPct val="20000"/>
              </a:spcBef>
              <a:defRPr/>
            </a:pPr>
            <a:r>
              <a:rPr lang="en-US" sz="2400" kern="0" dirty="0">
                <a:latin typeface="+mn-lt"/>
              </a:rPr>
              <a:t>			  Map </a:t>
            </a:r>
            <a:r>
              <a:rPr lang="en-US" sz="2400" kern="0" dirty="0" err="1">
                <a:latin typeface="+mn-lt"/>
              </a:rPr>
              <a:t>dataToSend</a:t>
            </a:r>
            <a:r>
              <a:rPr lang="en-US" sz="2400" kern="0" dirty="0">
                <a:latin typeface="+mn-lt"/>
              </a:rPr>
              <a:t>, </a:t>
            </a:r>
          </a:p>
          <a:p>
            <a:pPr marL="342900" indent="-342900" algn="l">
              <a:spcBef>
                <a:spcPct val="20000"/>
              </a:spcBef>
              <a:defRPr/>
            </a:pPr>
            <a:r>
              <a:rPr lang="en-US" sz="2400" kern="0" dirty="0">
                <a:latin typeface="+mn-lt"/>
              </a:rPr>
              <a:t>			  Function callback )</a:t>
            </a:r>
          </a:p>
          <a:p>
            <a:pPr marL="342900" indent="-342900" algn="l">
              <a:spcBef>
                <a:spcPct val="20000"/>
              </a:spcBef>
              <a:defRPr/>
            </a:pPr>
            <a:r>
              <a:rPr lang="en-US" sz="2400" kern="0" dirty="0">
                <a:latin typeface="+mn-lt"/>
              </a:rPr>
              <a:t>per fare  </a:t>
            </a:r>
            <a:r>
              <a:rPr lang="en-US" sz="2400" kern="0" dirty="0" err="1">
                <a:latin typeface="+mn-lt"/>
              </a:rPr>
              <a:t>richieste</a:t>
            </a:r>
            <a:r>
              <a:rPr lang="en-US" sz="2400" kern="0" dirty="0">
                <a:latin typeface="+mn-lt"/>
              </a:rPr>
              <a:t> in GET e </a:t>
            </a:r>
            <a:r>
              <a:rPr lang="en-US" sz="2400" kern="0" dirty="0" err="1">
                <a:latin typeface="+mn-lt"/>
              </a:rPr>
              <a:t>ottenere</a:t>
            </a:r>
            <a:r>
              <a:rPr lang="en-US" sz="2400" kern="0" dirty="0">
                <a:latin typeface="+mn-lt"/>
              </a:rPr>
              <a:t> </a:t>
            </a:r>
            <a:r>
              <a:rPr lang="en-US" sz="2400" kern="0" dirty="0" err="1">
                <a:latin typeface="+mn-lt"/>
              </a:rPr>
              <a:t>risultati</a:t>
            </a:r>
            <a:r>
              <a:rPr lang="en-US" sz="2400" kern="0" dirty="0">
                <a:latin typeface="+mn-lt"/>
              </a:rPr>
              <a:t> JSON</a:t>
            </a:r>
            <a:endParaRPr lang="it-IT" sz="2400" kern="0" dirty="0">
              <a:latin typeface="+mn-lt"/>
            </a:endParaRPr>
          </a:p>
          <a:p>
            <a:pPr marL="342900" indent="-342900" algn="l">
              <a:spcBef>
                <a:spcPct val="20000"/>
              </a:spcBef>
              <a:defRPr/>
            </a:pPr>
            <a:endParaRPr lang="it-IT" sz="2400" kern="0" dirty="0">
              <a:latin typeface="+mn-lt"/>
            </a:endParaRPr>
          </a:p>
        </p:txBody>
      </p:sp>
    </p:spTree>
    <p:extLst>
      <p:ext uri="{BB962C8B-B14F-4D97-AF65-F5344CB8AC3E}">
        <p14:creationId xmlns:p14="http://schemas.microsoft.com/office/powerpoint/2010/main" val="22214095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6"/>
          <p:cNvSpPr>
            <a:spLocks noGrp="1" noChangeArrowheads="1"/>
          </p:cNvSpPr>
          <p:nvPr>
            <p:ph type="title"/>
          </p:nvPr>
        </p:nvSpPr>
        <p:spPr/>
        <p:txBody>
          <a:bodyPr/>
          <a:lstStyle/>
          <a:p>
            <a:pPr eaLnBrk="1" hangingPunct="1"/>
            <a:r>
              <a:rPr lang="it-IT" altLang="it-IT" smtClean="0"/>
              <a:t>Ending Words:Plugin da considerare</a:t>
            </a:r>
          </a:p>
        </p:txBody>
      </p:sp>
      <p:sp>
        <p:nvSpPr>
          <p:cNvPr id="34819" name="Rectangle 7"/>
          <p:cNvSpPr>
            <a:spLocks noGrp="1" noChangeArrowheads="1"/>
          </p:cNvSpPr>
          <p:nvPr>
            <p:ph type="body" idx="1"/>
          </p:nvPr>
        </p:nvSpPr>
        <p:spPr/>
        <p:txBody>
          <a:bodyPr/>
          <a:lstStyle/>
          <a:p>
            <a:pPr eaLnBrk="1" hangingPunct="1">
              <a:lnSpc>
                <a:spcPct val="90000"/>
              </a:lnSpc>
            </a:pPr>
            <a:r>
              <a:rPr lang="it-IT" altLang="it-IT" sz="2000" smtClean="0"/>
              <a:t>JQuery UI:</a:t>
            </a:r>
            <a:br>
              <a:rPr lang="it-IT" altLang="it-IT" sz="2000" smtClean="0"/>
            </a:br>
            <a:r>
              <a:rPr lang="it-IT" altLang="it-IT" sz="2000" smtClean="0">
                <a:hlinkClick r:id="rId2"/>
              </a:rPr>
              <a:t>http://jqueryui.com/</a:t>
            </a:r>
            <a:r>
              <a:rPr lang="it-IT" altLang="it-IT" sz="2000" smtClean="0"/>
              <a:t> </a:t>
            </a:r>
          </a:p>
          <a:p>
            <a:pPr lvl="1" eaLnBrk="1" hangingPunct="1">
              <a:lnSpc>
                <a:spcPct val="90000"/>
              </a:lnSpc>
            </a:pPr>
            <a:r>
              <a:rPr lang="it-IT" altLang="it-IT" sz="1800" smtClean="0"/>
              <a:t>Supporta dialog, tab, etc</a:t>
            </a:r>
          </a:p>
          <a:p>
            <a:pPr lvl="1" eaLnBrk="1" hangingPunct="1">
              <a:lnSpc>
                <a:spcPct val="90000"/>
              </a:lnSpc>
            </a:pPr>
            <a:r>
              <a:rPr lang="it-IT" altLang="it-IT" sz="1800" smtClean="0"/>
              <a:t>Possibilità di supportare temi</a:t>
            </a:r>
          </a:p>
          <a:p>
            <a:pPr eaLnBrk="1" hangingPunct="1">
              <a:lnSpc>
                <a:spcPct val="90000"/>
              </a:lnSpc>
            </a:pPr>
            <a:r>
              <a:rPr lang="it-IT" altLang="it-IT" sz="2000" smtClean="0"/>
              <a:t>Validation Plugin:</a:t>
            </a:r>
            <a:br>
              <a:rPr lang="it-IT" altLang="it-IT" sz="2000" smtClean="0"/>
            </a:br>
            <a:r>
              <a:rPr lang="it-IT" altLang="it-IT" sz="2000" smtClean="0">
                <a:hlinkClick r:id="rId3"/>
              </a:rPr>
              <a:t>http://plugins.jquery.com/project/validate</a:t>
            </a:r>
            <a:r>
              <a:rPr lang="it-IT" altLang="it-IT" sz="2000" smtClean="0"/>
              <a:t/>
            </a:r>
            <a:br>
              <a:rPr lang="it-IT" altLang="it-IT" sz="2000" smtClean="0"/>
            </a:br>
            <a:r>
              <a:rPr lang="it-IT" altLang="it-IT" sz="2000" smtClean="0">
                <a:hlinkClick r:id="rId4"/>
              </a:rPr>
              <a:t>http://docs.jquery.com/Plugins/Validation</a:t>
            </a:r>
            <a:r>
              <a:rPr lang="it-IT" altLang="it-IT" sz="2000" smtClean="0"/>
              <a:t> </a:t>
            </a:r>
          </a:p>
          <a:p>
            <a:pPr lvl="1" eaLnBrk="1" hangingPunct="1">
              <a:lnSpc>
                <a:spcPct val="90000"/>
              </a:lnSpc>
            </a:pPr>
            <a:r>
              <a:rPr lang="it-IT" altLang="it-IT" sz="1800" smtClean="0"/>
              <a:t>Dichiarativo</a:t>
            </a:r>
          </a:p>
          <a:p>
            <a:pPr lvl="1" eaLnBrk="1" hangingPunct="1">
              <a:lnSpc>
                <a:spcPct val="90000"/>
              </a:lnSpc>
            </a:pPr>
            <a:r>
              <a:rPr lang="it-IT" altLang="it-IT" sz="1800" smtClean="0"/>
              <a:t>Supporta validazione lato server e lato client</a:t>
            </a:r>
          </a:p>
          <a:p>
            <a:pPr eaLnBrk="1" hangingPunct="1">
              <a:lnSpc>
                <a:spcPct val="90000"/>
              </a:lnSpc>
            </a:pPr>
            <a:r>
              <a:rPr lang="it-IT" altLang="it-IT" sz="2000" smtClean="0"/>
              <a:t>LiveQuery:</a:t>
            </a:r>
            <a:br>
              <a:rPr lang="it-IT" altLang="it-IT" sz="2000" smtClean="0"/>
            </a:br>
            <a:r>
              <a:rPr lang="it-IT" altLang="it-IT" sz="2000" smtClean="0">
                <a:hlinkClick r:id="rId5"/>
              </a:rPr>
              <a:t>http://plugins.jquery.com/project/livequery</a:t>
            </a:r>
            <a:endParaRPr lang="it-IT" altLang="it-IT" sz="2000" smtClean="0"/>
          </a:p>
          <a:p>
            <a:pPr eaLnBrk="1" hangingPunct="1">
              <a:lnSpc>
                <a:spcPct val="90000"/>
              </a:lnSpc>
            </a:pPr>
            <a:r>
              <a:rPr lang="it-IT" altLang="it-IT" sz="2000" smtClean="0"/>
              <a:t>JQuery Lint</a:t>
            </a:r>
            <a:br>
              <a:rPr lang="it-IT" altLang="it-IT" sz="2000" smtClean="0"/>
            </a:br>
            <a:r>
              <a:rPr lang="it-IT" altLang="it-IT" sz="2000" smtClean="0">
                <a:hlinkClick r:id="rId6"/>
              </a:rPr>
              <a:t>http://james.padolsey.com/javascript/jquery-lint/</a:t>
            </a:r>
            <a:r>
              <a:rPr lang="it-IT" altLang="it-IT" sz="2000" smtClean="0"/>
              <a:t>  </a:t>
            </a:r>
            <a:br>
              <a:rPr lang="it-IT" altLang="it-IT" sz="2000" smtClean="0"/>
            </a:br>
            <a:endParaRPr lang="it-IT" altLang="it-IT" sz="2000" smtClean="0"/>
          </a:p>
        </p:txBody>
      </p:sp>
    </p:spTree>
    <p:extLst>
      <p:ext uri="{BB962C8B-B14F-4D97-AF65-F5344CB8AC3E}">
        <p14:creationId xmlns:p14="http://schemas.microsoft.com/office/powerpoint/2010/main" val="5609102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t-IT" dirty="0" smtClean="0"/>
              <a:t>WebSocket!</a:t>
            </a:r>
            <a:endParaRPr lang="it-IT" dirty="0"/>
          </a:p>
        </p:txBody>
      </p:sp>
      <p:sp>
        <p:nvSpPr>
          <p:cNvPr id="3" name="Content Placeholder 2"/>
          <p:cNvSpPr>
            <a:spLocks noGrp="1"/>
          </p:cNvSpPr>
          <p:nvPr>
            <p:ph sz="quarter" idx="11"/>
          </p:nvPr>
        </p:nvSpPr>
        <p:spPr/>
        <p:txBody>
          <a:bodyPr/>
          <a:lstStyle/>
          <a:p>
            <a:r>
              <a:rPr lang="it-IT" dirty="0" smtClean="0"/>
              <a:t>Ajax è mono-direzionale</a:t>
            </a:r>
          </a:p>
          <a:p>
            <a:r>
              <a:rPr lang="en-US" dirty="0" err="1"/>
              <a:t>WebSockets</a:t>
            </a:r>
            <a:r>
              <a:rPr lang="en-US" dirty="0"/>
              <a:t> is a technology, based on the </a:t>
            </a:r>
            <a:r>
              <a:rPr lang="en-US" dirty="0" err="1"/>
              <a:t>ws</a:t>
            </a:r>
            <a:r>
              <a:rPr lang="en-US" dirty="0"/>
              <a:t> protocol, that makes it possible to establish a continuous full-duplex connection stream between a client and a server.  A typical </a:t>
            </a:r>
            <a:r>
              <a:rPr lang="en-US" dirty="0" err="1"/>
              <a:t>websocket</a:t>
            </a:r>
            <a:r>
              <a:rPr lang="en-US" dirty="0"/>
              <a:t> client would be a user's browser, but the protocol is platform independent</a:t>
            </a:r>
            <a:r>
              <a:rPr lang="en-US" dirty="0" smtClean="0"/>
              <a:t>.</a:t>
            </a:r>
          </a:p>
          <a:p>
            <a:r>
              <a:rPr lang="en-US" dirty="0" smtClean="0"/>
              <a:t>Seems supported only by IIS 8+ so little use for </a:t>
            </a:r>
            <a:r>
              <a:rPr lang="en-US" smtClean="0"/>
              <a:t>the meantime</a:t>
            </a:r>
            <a:endParaRPr lang="it-IT" dirty="0"/>
          </a:p>
        </p:txBody>
      </p:sp>
      <p:pic>
        <p:nvPicPr>
          <p:cNvPr id="4" name="Picture 2" descr="C:\Documents and Settings\Proprietario\Impostazioni locali\Temporary Internet Files\Content.IE5\SXUVGT2R\MC900230643[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542" y="4502150"/>
            <a:ext cx="1728787" cy="136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sellaDiTesto 4"/>
          <p:cNvSpPr txBox="1">
            <a:spLocks noChangeArrowheads="1"/>
          </p:cNvSpPr>
          <p:nvPr/>
        </p:nvSpPr>
        <p:spPr bwMode="auto">
          <a:xfrm>
            <a:off x="845542" y="5867400"/>
            <a:ext cx="65962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it-IT" altLang="it-IT" sz="2400" i="1" cap="small" dirty="0" smtClean="0"/>
              <a:t>Vedi esempi day4/5-websocket.html</a:t>
            </a:r>
            <a:endParaRPr lang="it-IT" altLang="it-IT" sz="2400" i="1" cap="small" dirty="0"/>
          </a:p>
        </p:txBody>
      </p:sp>
    </p:spTree>
    <p:extLst>
      <p:ext uri="{BB962C8B-B14F-4D97-AF65-F5344CB8AC3E}">
        <p14:creationId xmlns:p14="http://schemas.microsoft.com/office/powerpoint/2010/main" val="4196900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t-IT" dirty="0" smtClean="0"/>
              <a:t>Local Storage</a:t>
            </a:r>
            <a:endParaRPr lang="it-IT" dirty="0"/>
          </a:p>
        </p:txBody>
      </p:sp>
      <p:sp>
        <p:nvSpPr>
          <p:cNvPr id="3" name="Content Placeholder 2"/>
          <p:cNvSpPr>
            <a:spLocks noGrp="1"/>
          </p:cNvSpPr>
          <p:nvPr>
            <p:ph sz="quarter" idx="11"/>
          </p:nvPr>
        </p:nvSpPr>
        <p:spPr/>
        <p:txBody>
          <a:bodyPr/>
          <a:lstStyle/>
          <a:p>
            <a:r>
              <a:rPr lang="en-US" dirty="0"/>
              <a:t>HTML local storage provides two objects for storing data on the client:</a:t>
            </a:r>
          </a:p>
          <a:p>
            <a:r>
              <a:rPr lang="en-US" dirty="0" err="1" smtClean="0"/>
              <a:t>window.localStorage</a:t>
            </a:r>
            <a:r>
              <a:rPr lang="en-US" dirty="0" smtClean="0"/>
              <a:t/>
            </a:r>
            <a:br>
              <a:rPr lang="en-US" dirty="0" smtClean="0"/>
            </a:br>
            <a:r>
              <a:rPr lang="en-US" dirty="0" err="1" smtClean="0"/>
              <a:t>Memorizza</a:t>
            </a:r>
            <a:r>
              <a:rPr lang="en-US" dirty="0" smtClean="0"/>
              <a:t> </a:t>
            </a:r>
            <a:r>
              <a:rPr lang="en-US" dirty="0" err="1" smtClean="0"/>
              <a:t>i</a:t>
            </a:r>
            <a:r>
              <a:rPr lang="en-US" dirty="0" smtClean="0"/>
              <a:t> </a:t>
            </a:r>
            <a:r>
              <a:rPr lang="en-US" dirty="0" err="1" smtClean="0"/>
              <a:t>dati</a:t>
            </a:r>
            <a:r>
              <a:rPr lang="en-US" dirty="0" smtClean="0"/>
              <a:t> </a:t>
            </a:r>
            <a:r>
              <a:rPr lang="en-US" dirty="0" err="1" smtClean="0"/>
              <a:t>nel</a:t>
            </a:r>
            <a:r>
              <a:rPr lang="en-US" dirty="0" smtClean="0"/>
              <a:t> local storage sotto forma di </a:t>
            </a:r>
            <a:r>
              <a:rPr lang="en-US" dirty="0" err="1" smtClean="0"/>
              <a:t>oggetti</a:t>
            </a:r>
            <a:r>
              <a:rPr lang="en-US" dirty="0" smtClean="0"/>
              <a:t> </a:t>
            </a:r>
            <a:r>
              <a:rPr lang="en-US" dirty="0" err="1" smtClean="0"/>
              <a:t>chiave</a:t>
            </a:r>
            <a:r>
              <a:rPr lang="en-US" dirty="0" smtClean="0"/>
              <a:t>-&gt;</a:t>
            </a:r>
            <a:r>
              <a:rPr lang="en-US" dirty="0" err="1" smtClean="0"/>
              <a:t>valore</a:t>
            </a:r>
            <a:endParaRPr lang="en-US" dirty="0" smtClean="0"/>
          </a:p>
          <a:p>
            <a:r>
              <a:rPr lang="en-US" dirty="0" err="1" smtClean="0"/>
              <a:t>code.sessionStorage</a:t>
            </a:r>
            <a:r>
              <a:rPr lang="en-US" dirty="0" smtClean="0"/>
              <a:t> </a:t>
            </a:r>
            <a:r>
              <a:rPr lang="en-US" dirty="0"/>
              <a:t/>
            </a:r>
            <a:br>
              <a:rPr lang="en-US" dirty="0"/>
            </a:br>
            <a:r>
              <a:rPr lang="en-US" dirty="0" err="1" smtClean="0"/>
              <a:t>Memorizza</a:t>
            </a:r>
            <a:r>
              <a:rPr lang="en-US" dirty="0" smtClean="0"/>
              <a:t> </a:t>
            </a:r>
            <a:r>
              <a:rPr lang="en-US" dirty="0" err="1" smtClean="0"/>
              <a:t>i</a:t>
            </a:r>
            <a:r>
              <a:rPr lang="en-US" dirty="0" smtClean="0"/>
              <a:t> </a:t>
            </a:r>
            <a:r>
              <a:rPr lang="en-US" dirty="0" err="1" smtClean="0"/>
              <a:t>dati</a:t>
            </a:r>
            <a:r>
              <a:rPr lang="en-US" dirty="0" smtClean="0"/>
              <a:t> per </a:t>
            </a:r>
            <a:r>
              <a:rPr lang="en-US" dirty="0" err="1" smtClean="0"/>
              <a:t>una</a:t>
            </a:r>
            <a:r>
              <a:rPr lang="en-US" dirty="0" smtClean="0"/>
              <a:t> </a:t>
            </a:r>
            <a:r>
              <a:rPr lang="en-US" dirty="0" err="1" smtClean="0"/>
              <a:t>sessione</a:t>
            </a:r>
            <a:r>
              <a:rPr lang="en-US" dirty="0" smtClean="0"/>
              <a:t>, </a:t>
            </a:r>
            <a:r>
              <a:rPr lang="en-US" dirty="0" err="1" smtClean="0"/>
              <a:t>alla</a:t>
            </a:r>
            <a:r>
              <a:rPr lang="en-US" dirty="0" smtClean="0"/>
              <a:t> </a:t>
            </a:r>
            <a:r>
              <a:rPr lang="en-US" dirty="0" err="1" smtClean="0"/>
              <a:t>chiusura</a:t>
            </a:r>
            <a:r>
              <a:rPr lang="en-US" dirty="0" smtClean="0"/>
              <a:t> </a:t>
            </a:r>
            <a:r>
              <a:rPr lang="en-US" dirty="0" err="1" smtClean="0"/>
              <a:t>della</a:t>
            </a:r>
            <a:r>
              <a:rPr lang="en-US" dirty="0" smtClean="0"/>
              <a:t> </a:t>
            </a:r>
            <a:r>
              <a:rPr lang="en-US" dirty="0" err="1" smtClean="0"/>
              <a:t>finestra</a:t>
            </a:r>
            <a:r>
              <a:rPr lang="en-US" dirty="0" smtClean="0"/>
              <a:t> </a:t>
            </a:r>
            <a:r>
              <a:rPr lang="en-US" dirty="0" err="1" smtClean="0"/>
              <a:t>i</a:t>
            </a:r>
            <a:r>
              <a:rPr lang="en-US" dirty="0" smtClean="0"/>
              <a:t> </a:t>
            </a:r>
            <a:r>
              <a:rPr lang="en-US" dirty="0" err="1" smtClean="0"/>
              <a:t>dati</a:t>
            </a:r>
            <a:r>
              <a:rPr lang="en-US" dirty="0" smtClean="0"/>
              <a:t> </a:t>
            </a:r>
            <a:r>
              <a:rPr lang="en-US" dirty="0" err="1" smtClean="0"/>
              <a:t>sono</a:t>
            </a:r>
            <a:r>
              <a:rPr lang="en-US" dirty="0" smtClean="0"/>
              <a:t> </a:t>
            </a:r>
            <a:r>
              <a:rPr lang="en-US" dirty="0" err="1" smtClean="0"/>
              <a:t>persi</a:t>
            </a:r>
            <a:endParaRPr lang="en-US" dirty="0" smtClean="0"/>
          </a:p>
          <a:p>
            <a:r>
              <a:rPr lang="en-US" dirty="0" err="1" smtClean="0"/>
              <a:t>Metodi</a:t>
            </a:r>
            <a:r>
              <a:rPr lang="en-US" dirty="0" smtClean="0"/>
              <a:t> </a:t>
            </a:r>
            <a:r>
              <a:rPr lang="en-US" dirty="0" err="1" smtClean="0"/>
              <a:t>disponibili</a:t>
            </a:r>
            <a:r>
              <a:rPr lang="en-US" dirty="0" smtClean="0"/>
              <a:t>:</a:t>
            </a:r>
          </a:p>
          <a:p>
            <a:endParaRPr lang="en-US" dirty="0"/>
          </a:p>
          <a:p>
            <a:endParaRPr lang="en-US" dirty="0" smtClean="0"/>
          </a:p>
          <a:p>
            <a:endParaRPr lang="en-US" dirty="0"/>
          </a:p>
          <a:p>
            <a:endParaRPr lang="en-US" dirty="0" smtClean="0"/>
          </a:p>
          <a:p>
            <a:r>
              <a:rPr lang="en-US" dirty="0" err="1" smtClean="0"/>
              <a:t>Supportato</a:t>
            </a:r>
            <a:r>
              <a:rPr lang="en-US" dirty="0" smtClean="0"/>
              <a:t> solo da IE8 in poi</a:t>
            </a:r>
            <a:endParaRPr lang="it-IT"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519" t="83867" r="80766" b="2059"/>
          <a:stretch/>
        </p:blipFill>
        <p:spPr bwMode="auto">
          <a:xfrm>
            <a:off x="3152800" y="3212976"/>
            <a:ext cx="2037947" cy="1319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3773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31" fill="hold">
                            <p:stCondLst>
                              <p:cond delay="1000"/>
                            </p:stCondLst>
                            <p:childTnLst>
                              <p:par>
                                <p:cTn id="32" presetID="10" presetClass="entr" presetSubtype="0" fill="hold" nodeType="afterEffect">
                                  <p:stCondLst>
                                    <p:cond delay="0"/>
                                  </p:stCondLst>
                                  <p:childTnLst>
                                    <p:set>
                                      <p:cBhvr>
                                        <p:cTn id="33" dur="1" fill="hold">
                                          <p:stCondLst>
                                            <p:cond delay="0"/>
                                          </p:stCondLst>
                                        </p:cTn>
                                        <p:tgtEl>
                                          <p:spTgt spid="1026"/>
                                        </p:tgtEl>
                                        <p:attrNameLst>
                                          <p:attrName>style.visibility</p:attrName>
                                        </p:attrNameLst>
                                      </p:cBhvr>
                                      <p:to>
                                        <p:strVal val="visible"/>
                                      </p:to>
                                    </p:set>
                                    <p:animEffect transition="in" filter="fade">
                                      <p:cBhvr>
                                        <p:cTn id="34" dur="500"/>
                                        <p:tgtEl>
                                          <p:spTgt spid="1026"/>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1000"/>
                                        <p:tgtEl>
                                          <p:spTgt spid="3">
                                            <p:txEl>
                                              <p:pRg st="8" end="8"/>
                                            </p:txEl>
                                          </p:spTgt>
                                        </p:tgtEl>
                                      </p:cBhvr>
                                    </p:animEffect>
                                    <p:anim calcmode="lin" valueType="num">
                                      <p:cBhvr>
                                        <p:cTn id="4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t-IT" dirty="0" smtClean="0"/>
              <a:t>Local Storage API e policy di sicurezza</a:t>
            </a:r>
            <a:endParaRPr lang="it-IT" dirty="0"/>
          </a:p>
        </p:txBody>
      </p:sp>
      <p:sp>
        <p:nvSpPr>
          <p:cNvPr id="3" name="Content Placeholder 2"/>
          <p:cNvSpPr>
            <a:spLocks noGrp="1"/>
          </p:cNvSpPr>
          <p:nvPr>
            <p:ph sz="quarter" idx="11"/>
          </p:nvPr>
        </p:nvSpPr>
        <p:spPr/>
        <p:txBody>
          <a:bodyPr/>
          <a:lstStyle/>
          <a:p>
            <a:r>
              <a:rPr lang="it-IT" dirty="0" smtClean="0"/>
              <a:t>Dettaglio API:</a:t>
            </a:r>
          </a:p>
          <a:p>
            <a:endParaRPr lang="it-IT" dirty="0"/>
          </a:p>
          <a:p>
            <a:endParaRPr lang="it-IT" dirty="0" smtClean="0"/>
          </a:p>
          <a:p>
            <a:endParaRPr lang="it-IT" dirty="0"/>
          </a:p>
          <a:p>
            <a:endParaRPr lang="it-IT" dirty="0" smtClean="0"/>
          </a:p>
          <a:p>
            <a:endParaRPr lang="it-IT" dirty="0"/>
          </a:p>
          <a:p>
            <a:endParaRPr lang="it-IT" dirty="0" smtClean="0"/>
          </a:p>
          <a:p>
            <a:endParaRPr lang="it-IT" dirty="0"/>
          </a:p>
          <a:p>
            <a:endParaRPr lang="it-IT" dirty="0" smtClean="0"/>
          </a:p>
          <a:p>
            <a:r>
              <a:rPr lang="it-IT" dirty="0" smtClean="0"/>
              <a:t>Sicurezza</a:t>
            </a:r>
            <a:endParaRPr lang="it-IT" dirty="0"/>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0140" t="34281" r="46584" b="37938"/>
          <a:stretch/>
        </p:blipFill>
        <p:spPr bwMode="auto">
          <a:xfrm>
            <a:off x="488504" y="1764258"/>
            <a:ext cx="5276230" cy="260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0056" t="15678" r="39319" b="47280"/>
          <a:stretch/>
        </p:blipFill>
        <p:spPr bwMode="auto">
          <a:xfrm>
            <a:off x="3532238" y="2632127"/>
            <a:ext cx="6172199" cy="3471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descr="C:\Documents and Settings\Proprietario\Impostazioni locali\Temporary Internet Files\Content.IE5\SXUVGT2R\MC90023064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09384" y="995890"/>
            <a:ext cx="1047354" cy="82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111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fade">
                                      <p:cBhvr>
                                        <p:cTn id="12" dur="1000"/>
                                        <p:tgtEl>
                                          <p:spTgt spid="1027"/>
                                        </p:tgtEl>
                                      </p:cBhvr>
                                    </p:animEffect>
                                    <p:anim calcmode="lin" valueType="num">
                                      <p:cBhvr>
                                        <p:cTn id="13" dur="1000" fill="hold"/>
                                        <p:tgtEl>
                                          <p:spTgt spid="1027"/>
                                        </p:tgtEl>
                                        <p:attrNameLst>
                                          <p:attrName>ppt_x</p:attrName>
                                        </p:attrNameLst>
                                      </p:cBhvr>
                                      <p:tavLst>
                                        <p:tav tm="0">
                                          <p:val>
                                            <p:strVal val="#ppt_x"/>
                                          </p:val>
                                        </p:tav>
                                        <p:tav tm="100000">
                                          <p:val>
                                            <p:strVal val="#ppt_x"/>
                                          </p:val>
                                        </p:tav>
                                      </p:tavLst>
                                    </p:anim>
                                    <p:anim calcmode="lin" valueType="num">
                                      <p:cBhvr>
                                        <p:cTn id="14" dur="1000" fill="hold"/>
                                        <p:tgtEl>
                                          <p:spTgt spid="102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1000"/>
                                        <p:tgtEl>
                                          <p:spTgt spid="3">
                                            <p:txEl>
                                              <p:pRg st="9" end="9"/>
                                            </p:txEl>
                                          </p:spTgt>
                                        </p:tgtEl>
                                      </p:cBhvr>
                                    </p:animEffect>
                                    <p:anim calcmode="lin" valueType="num">
                                      <p:cBhvr>
                                        <p:cTn id="20"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par>
                          <p:cTn id="22" fill="hold">
                            <p:stCondLst>
                              <p:cond delay="1000"/>
                            </p:stCondLst>
                            <p:childTnLst>
                              <p:par>
                                <p:cTn id="23" presetID="42" presetClass="entr" presetSubtype="0" fill="hold" nodeType="afterEffect">
                                  <p:stCondLst>
                                    <p:cond delay="0"/>
                                  </p:stCondLst>
                                  <p:childTnLst>
                                    <p:set>
                                      <p:cBhvr>
                                        <p:cTn id="24" dur="1" fill="hold">
                                          <p:stCondLst>
                                            <p:cond delay="0"/>
                                          </p:stCondLst>
                                        </p:cTn>
                                        <p:tgtEl>
                                          <p:spTgt spid="3074"/>
                                        </p:tgtEl>
                                        <p:attrNameLst>
                                          <p:attrName>style.visibility</p:attrName>
                                        </p:attrNameLst>
                                      </p:cBhvr>
                                      <p:to>
                                        <p:strVal val="visible"/>
                                      </p:to>
                                    </p:set>
                                    <p:animEffect transition="in" filter="fade">
                                      <p:cBhvr>
                                        <p:cTn id="25" dur="1000"/>
                                        <p:tgtEl>
                                          <p:spTgt spid="3074"/>
                                        </p:tgtEl>
                                      </p:cBhvr>
                                    </p:animEffect>
                                    <p:anim calcmode="lin" valueType="num">
                                      <p:cBhvr>
                                        <p:cTn id="26" dur="1000" fill="hold"/>
                                        <p:tgtEl>
                                          <p:spTgt spid="3074"/>
                                        </p:tgtEl>
                                        <p:attrNameLst>
                                          <p:attrName>ppt_x</p:attrName>
                                        </p:attrNameLst>
                                      </p:cBhvr>
                                      <p:tavLst>
                                        <p:tav tm="0">
                                          <p:val>
                                            <p:strVal val="#ppt_x"/>
                                          </p:val>
                                        </p:tav>
                                        <p:tav tm="100000">
                                          <p:val>
                                            <p:strVal val="#ppt_x"/>
                                          </p:val>
                                        </p:tav>
                                      </p:tavLst>
                                    </p:anim>
                                    <p:anim calcmode="lin" valueType="num">
                                      <p:cBhvr>
                                        <p:cTn id="27"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t-IT" dirty="0" smtClean="0"/>
              <a:t>Local storage: effimero</a:t>
            </a:r>
            <a:endParaRPr lang="it-IT" dirty="0"/>
          </a:p>
        </p:txBody>
      </p:sp>
      <p:sp>
        <p:nvSpPr>
          <p:cNvPr id="3" name="Content Placeholder 2"/>
          <p:cNvSpPr>
            <a:spLocks noGrp="1"/>
          </p:cNvSpPr>
          <p:nvPr>
            <p:ph sz="quarter" idx="11"/>
          </p:nvPr>
        </p:nvSpPr>
        <p:spPr/>
        <p:txBody>
          <a:bodyPr/>
          <a:lstStyle/>
          <a:p>
            <a:r>
              <a:rPr lang="it-IT" dirty="0" smtClean="0"/>
              <a:t>Il local storage è ottimo come meccanismo di cache o per accessi offline mentre come storage persistente è una </a:t>
            </a:r>
            <a:r>
              <a:rPr lang="it-IT" i="1" dirty="0" smtClean="0"/>
              <a:t>pessima idea</a:t>
            </a:r>
            <a:r>
              <a:rPr lang="it-IT" dirty="0" smtClean="0"/>
              <a:t> poiché l'utente può cancellare inavvertitamente i dati</a:t>
            </a:r>
          </a:p>
          <a:p>
            <a:r>
              <a:rPr lang="it-IT" dirty="0" smtClean="0"/>
              <a:t>Inoltre il browser pone dei vincoli non indifferenti sulla quantità dei dati memorizzati</a:t>
            </a:r>
          </a:p>
          <a:p>
            <a:r>
              <a:rPr lang="it-IT" dirty="0" smtClean="0"/>
              <a:t>E' uno dei peggiori posti dove memorizzare dati sensibili </a:t>
            </a:r>
            <a:r>
              <a:rPr lang="it-IT" smtClean="0"/>
              <a:t>(i.e.password</a:t>
            </a:r>
            <a:r>
              <a:rPr lang="it-IT" dirty="0" smtClean="0"/>
              <a:t>)</a:t>
            </a:r>
            <a:endParaRPr lang="it-IT"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568" y="3284984"/>
            <a:ext cx="3191247" cy="34183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1234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t-IT" dirty="0" smtClean="0"/>
              <a:t>Javascript API: let's moderinze</a:t>
            </a:r>
            <a:endParaRPr lang="it-IT" dirty="0"/>
          </a:p>
        </p:txBody>
      </p:sp>
      <p:sp>
        <p:nvSpPr>
          <p:cNvPr id="3" name="Content Placeholder 2"/>
          <p:cNvSpPr>
            <a:spLocks noGrp="1"/>
          </p:cNvSpPr>
          <p:nvPr>
            <p:ph sz="quarter" idx="11"/>
          </p:nvPr>
        </p:nvSpPr>
        <p:spPr/>
        <p:txBody>
          <a:bodyPr/>
          <a:lstStyle/>
          <a:p>
            <a:r>
              <a:rPr lang="it-IT" dirty="0" smtClean="0"/>
              <a:t>Anzi MODERNIZR</a:t>
            </a:r>
            <a:br>
              <a:rPr lang="it-IT" dirty="0" smtClean="0"/>
            </a:br>
            <a:r>
              <a:rPr lang="it-IT" dirty="0" smtClean="0">
                <a:hlinkClick r:id="rId2"/>
              </a:rPr>
              <a:t>http</a:t>
            </a:r>
            <a:r>
              <a:rPr lang="it-IT" dirty="0">
                <a:hlinkClick r:id="rId2"/>
              </a:rPr>
              <a:t>://modernizr.com/docs</a:t>
            </a:r>
            <a:r>
              <a:rPr lang="it-IT" dirty="0" smtClean="0">
                <a:hlinkClick r:id="rId2"/>
              </a:rPr>
              <a:t>/</a:t>
            </a:r>
            <a:endParaRPr lang="it-IT" dirty="0" smtClean="0"/>
          </a:p>
          <a:p>
            <a:r>
              <a:rPr lang="en-US" dirty="0" err="1"/>
              <a:t>Modernizr</a:t>
            </a:r>
            <a:r>
              <a:rPr lang="en-US" dirty="0"/>
              <a:t> is a small JavaScript library that </a:t>
            </a:r>
            <a:r>
              <a:rPr lang="en-US" i="1" dirty="0"/>
              <a:t>detects</a:t>
            </a:r>
            <a:r>
              <a:rPr lang="en-US" dirty="0"/>
              <a:t> the availability of native implementations for next-generation web technologies, i.e. features that stem from the HTML5 and CSS3 specifications. Many of these features are already implemented in at least one major browser (most of them in two or more), and what </a:t>
            </a:r>
            <a:r>
              <a:rPr lang="en-US" dirty="0" err="1"/>
              <a:t>Modernizr</a:t>
            </a:r>
            <a:r>
              <a:rPr lang="en-US" dirty="0"/>
              <a:t> does is, very simply, tell you whether the current browser has this feature natively implemented or not</a:t>
            </a:r>
            <a:r>
              <a:rPr lang="en-US" dirty="0" smtClean="0"/>
              <a:t>.</a:t>
            </a:r>
          </a:p>
          <a:p>
            <a:r>
              <a:rPr lang="en-US" dirty="0"/>
              <a:t>It tests for over 40 next-generation features, all in a matter of milliseconds</a:t>
            </a:r>
          </a:p>
          <a:p>
            <a:r>
              <a:rPr lang="en-US" dirty="0"/>
              <a:t>It creates a JavaScript object (named </a:t>
            </a:r>
            <a:r>
              <a:rPr lang="en-US" dirty="0" err="1"/>
              <a:t>Modernizr</a:t>
            </a:r>
            <a:r>
              <a:rPr lang="en-US" dirty="0"/>
              <a:t>) that contains the results of these tests as </a:t>
            </a:r>
            <a:r>
              <a:rPr lang="en-US" dirty="0" err="1"/>
              <a:t>boolean</a:t>
            </a:r>
            <a:r>
              <a:rPr lang="en-US" dirty="0"/>
              <a:t> properties</a:t>
            </a:r>
          </a:p>
          <a:p>
            <a:r>
              <a:rPr lang="en-US" dirty="0"/>
              <a:t>It adds classes to the html element that explain precisely what features are and are </a:t>
            </a:r>
            <a:r>
              <a:rPr lang="en-US" b="1" dirty="0"/>
              <a:t>not</a:t>
            </a:r>
            <a:r>
              <a:rPr lang="en-US" dirty="0"/>
              <a:t> natively supported</a:t>
            </a:r>
          </a:p>
          <a:p>
            <a:r>
              <a:rPr lang="en-US" dirty="0"/>
              <a:t>It provides a script loader so you can pull in </a:t>
            </a:r>
            <a:r>
              <a:rPr lang="en-US" dirty="0" err="1">
                <a:hlinkClick r:id="rId3"/>
              </a:rPr>
              <a:t>polyfills</a:t>
            </a:r>
            <a:r>
              <a:rPr lang="en-US" dirty="0"/>
              <a:t> to backfill functionality in old </a:t>
            </a:r>
            <a:r>
              <a:rPr lang="en-US" dirty="0" smtClean="0"/>
              <a:t>browsers</a:t>
            </a:r>
            <a:endParaRPr lang="en-US" dirty="0"/>
          </a:p>
        </p:txBody>
      </p:sp>
    </p:spTree>
    <p:extLst>
      <p:ext uri="{BB962C8B-B14F-4D97-AF65-F5344CB8AC3E}">
        <p14:creationId xmlns:p14="http://schemas.microsoft.com/office/powerpoint/2010/main" val="5926957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t-IT" dirty="0" smtClean="0"/>
              <a:t>Struttura del corso</a:t>
            </a:r>
            <a:endParaRPr lang="it-IT" dirty="0"/>
          </a:p>
        </p:txBody>
      </p:sp>
      <p:sp>
        <p:nvSpPr>
          <p:cNvPr id="3" name="Content Placeholder 2"/>
          <p:cNvSpPr>
            <a:spLocks noGrp="1"/>
          </p:cNvSpPr>
          <p:nvPr>
            <p:ph sz="quarter" idx="11"/>
          </p:nvPr>
        </p:nvSpPr>
        <p:spPr/>
        <p:txBody>
          <a:bodyPr/>
          <a:lstStyle/>
          <a:p>
            <a:pPr marL="0" indent="0" algn="ctr">
              <a:buNone/>
            </a:pPr>
            <a:r>
              <a:rPr lang="it-IT" sz="1800" dirty="0" smtClean="0"/>
              <a:t>6 </a:t>
            </a:r>
            <a:r>
              <a:rPr lang="it-IT" sz="1800" dirty="0" err="1" smtClean="0"/>
              <a:t>Days</a:t>
            </a:r>
            <a:endParaRPr lang="it-IT" sz="1800" dirty="0" smtClean="0"/>
          </a:p>
          <a:p>
            <a:pPr marL="266700" indent="-266700">
              <a:buClr>
                <a:srgbClr val="6785C1"/>
              </a:buClr>
              <a:buSzPct val="80000"/>
              <a:buFont typeface="Arial" pitchFamily="34" charset="0"/>
              <a:buChar char="►"/>
            </a:pPr>
            <a:r>
              <a:rPr lang="it-IT" sz="1800" dirty="0" smtClean="0">
                <a:solidFill>
                  <a:srgbClr val="000000"/>
                </a:solidFill>
              </a:rPr>
              <a:t>4h </a:t>
            </a:r>
            <a:r>
              <a:rPr lang="it-IT" sz="1800" dirty="0">
                <a:solidFill>
                  <a:srgbClr val="000000"/>
                </a:solidFill>
              </a:rPr>
              <a:t>on</a:t>
            </a:r>
            <a:r>
              <a:rPr lang="it-IT" dirty="0"/>
              <a:t> Teaching </a:t>
            </a:r>
            <a:r>
              <a:rPr lang="it-IT" dirty="0" smtClean="0"/>
              <a:t>Room (15:30-19:30)</a:t>
            </a:r>
          </a:p>
          <a:p>
            <a:pPr marL="779462" lvl="1" indent="-266700">
              <a:buClr>
                <a:srgbClr val="6785C1"/>
              </a:buClr>
              <a:buSzPct val="80000"/>
              <a:buFont typeface="Arial" pitchFamily="34" charset="0"/>
              <a:buChar char="►"/>
            </a:pPr>
            <a:r>
              <a:rPr lang="it-IT" dirty="0" smtClean="0"/>
              <a:t>Breaks: 16:30-17:00</a:t>
            </a:r>
          </a:p>
          <a:p>
            <a:pPr marL="266700" indent="-266700">
              <a:buClr>
                <a:srgbClr val="6785C1"/>
              </a:buClr>
              <a:buSzPct val="80000"/>
              <a:buFont typeface="Arial" pitchFamily="34" charset="0"/>
              <a:buChar char="►"/>
            </a:pPr>
            <a:r>
              <a:rPr lang="it-IT" sz="1800" dirty="0" smtClean="0"/>
              <a:t>Sala 203</a:t>
            </a:r>
          </a:p>
          <a:p>
            <a:pPr marL="266700" indent="-266700">
              <a:buClr>
                <a:srgbClr val="6785C1"/>
              </a:buClr>
              <a:buSzPct val="80000"/>
              <a:buFont typeface="Arial" pitchFamily="34" charset="0"/>
              <a:buChar char="►"/>
            </a:pPr>
            <a:endParaRPr lang="it-IT" dirty="0" smtClean="0"/>
          </a:p>
          <a:p>
            <a:pPr marL="512762" lvl="1" indent="0">
              <a:buClr>
                <a:srgbClr val="6785C1"/>
              </a:buClr>
              <a:buSzPct val="80000"/>
              <a:buNone/>
            </a:pPr>
            <a:endParaRPr lang="it-IT" dirty="0" smtClean="0"/>
          </a:p>
          <a:p>
            <a:pPr marL="266700" indent="-266700">
              <a:buClr>
                <a:srgbClr val="6785C1"/>
              </a:buClr>
              <a:buSzPct val="80000"/>
              <a:buFont typeface="Arial" pitchFamily="34" charset="0"/>
              <a:buChar char="►"/>
            </a:pPr>
            <a:endParaRPr lang="it-IT" dirty="0" smtClean="0"/>
          </a:p>
          <a:p>
            <a:pPr marL="0" indent="0" algn="ctr">
              <a:buNone/>
            </a:pPr>
            <a:endParaRPr lang="it-IT" dirty="0"/>
          </a:p>
        </p:txBody>
      </p:sp>
      <p:sp>
        <p:nvSpPr>
          <p:cNvPr id="4" name="Content Placeholder 3"/>
          <p:cNvSpPr>
            <a:spLocks noGrp="1"/>
          </p:cNvSpPr>
          <p:nvPr>
            <p:ph sz="quarter" idx="12"/>
          </p:nvPr>
        </p:nvSpPr>
        <p:spPr>
          <a:xfrm>
            <a:off x="392119" y="1374788"/>
            <a:ext cx="4554537" cy="4960937"/>
          </a:xfrm>
        </p:spPr>
        <p:txBody>
          <a:bodyPr/>
          <a:lstStyle/>
          <a:p>
            <a:pPr marL="0" indent="0" algn="ctr">
              <a:buNone/>
            </a:pPr>
            <a:r>
              <a:rPr lang="it-IT" sz="1800" dirty="0" smtClean="0"/>
              <a:t>Contenuti</a:t>
            </a:r>
          </a:p>
          <a:p>
            <a:pPr marL="266700" lvl="0" indent="-266700">
              <a:buClr>
                <a:srgbClr val="6785C1"/>
              </a:buClr>
              <a:buSzPct val="80000"/>
              <a:buFont typeface="Arial" pitchFamily="34" charset="0"/>
              <a:buChar char="►"/>
            </a:pPr>
            <a:r>
              <a:rPr lang="it-IT" sz="1800" dirty="0">
                <a:solidFill>
                  <a:srgbClr val="000000"/>
                </a:solidFill>
              </a:rPr>
              <a:t>Visual Studio 2013 Intro</a:t>
            </a:r>
          </a:p>
          <a:p>
            <a:pPr marL="266700" lvl="0" indent="-266700">
              <a:buClr>
                <a:srgbClr val="6785C1"/>
              </a:buClr>
              <a:buSzPct val="80000"/>
              <a:buFont typeface="Arial" pitchFamily="34" charset="0"/>
              <a:buChar char="►"/>
            </a:pPr>
            <a:r>
              <a:rPr lang="it-IT" sz="1800" dirty="0" smtClean="0">
                <a:solidFill>
                  <a:srgbClr val="000000"/>
                </a:solidFill>
              </a:rPr>
              <a:t>HTML5 </a:t>
            </a:r>
            <a:r>
              <a:rPr lang="it-IT" sz="1800" dirty="0">
                <a:solidFill>
                  <a:srgbClr val="000000"/>
                </a:solidFill>
              </a:rPr>
              <a:t>(base</a:t>
            </a:r>
            <a:r>
              <a:rPr lang="it-IT" sz="1800" dirty="0" smtClean="0">
                <a:solidFill>
                  <a:srgbClr val="000000"/>
                </a:solidFill>
              </a:rPr>
              <a:t>)</a:t>
            </a:r>
          </a:p>
          <a:p>
            <a:pPr marL="779462" lvl="1" indent="-266700">
              <a:buClr>
                <a:srgbClr val="6785C1"/>
              </a:buClr>
              <a:buSzPct val="80000"/>
              <a:buFont typeface="Arial" pitchFamily="34" charset="0"/>
              <a:buChar char="►"/>
            </a:pPr>
            <a:r>
              <a:rPr lang="it-IT" sz="1800" dirty="0" smtClean="0">
                <a:solidFill>
                  <a:srgbClr val="000000"/>
                </a:solidFill>
              </a:rPr>
              <a:t>CSS3 / </a:t>
            </a:r>
            <a:r>
              <a:rPr lang="it-IT" sz="1800" dirty="0" err="1">
                <a:solidFill>
                  <a:srgbClr val="000000"/>
                </a:solidFill>
              </a:rPr>
              <a:t>ResponsiveDesign</a:t>
            </a:r>
            <a:endParaRPr lang="it-IT" sz="1800" dirty="0" smtClean="0">
              <a:solidFill>
                <a:srgbClr val="000000"/>
              </a:solidFill>
            </a:endParaRPr>
          </a:p>
          <a:p>
            <a:pPr marL="779462" lvl="1" indent="-266700">
              <a:buClr>
                <a:srgbClr val="6785C1"/>
              </a:buClr>
              <a:buSzPct val="80000"/>
              <a:buFont typeface="Arial" pitchFamily="34" charset="0"/>
              <a:buChar char="►"/>
            </a:pPr>
            <a:r>
              <a:rPr lang="it-IT" sz="1800" dirty="0" err="1" smtClean="0">
                <a:solidFill>
                  <a:srgbClr val="000000"/>
                </a:solidFill>
              </a:rPr>
              <a:t>Canvas</a:t>
            </a:r>
            <a:endParaRPr lang="it-IT" sz="1800" dirty="0" smtClean="0">
              <a:solidFill>
                <a:srgbClr val="000000"/>
              </a:solidFill>
            </a:endParaRPr>
          </a:p>
          <a:p>
            <a:pPr marL="779462" lvl="1" indent="-266700">
              <a:buClr>
                <a:srgbClr val="6785C1"/>
              </a:buClr>
              <a:buSzPct val="80000"/>
              <a:buFont typeface="Arial" pitchFamily="34" charset="0"/>
              <a:buChar char="►"/>
            </a:pPr>
            <a:r>
              <a:rPr lang="it-IT" sz="1800" dirty="0" err="1" smtClean="0">
                <a:solidFill>
                  <a:srgbClr val="000000"/>
                </a:solidFill>
              </a:rPr>
              <a:t>WebSocket</a:t>
            </a:r>
            <a:r>
              <a:rPr lang="it-IT" sz="1800" dirty="0">
                <a:solidFill>
                  <a:srgbClr val="000000"/>
                </a:solidFill>
              </a:rPr>
              <a:t> </a:t>
            </a:r>
            <a:r>
              <a:rPr lang="it-IT" sz="1800" dirty="0" smtClean="0">
                <a:solidFill>
                  <a:srgbClr val="000000"/>
                </a:solidFill>
              </a:rPr>
              <a:t>/ </a:t>
            </a:r>
            <a:r>
              <a:rPr lang="it-IT" sz="1800" dirty="0" err="1" smtClean="0">
                <a:solidFill>
                  <a:srgbClr val="000000"/>
                </a:solidFill>
              </a:rPr>
              <a:t>WebWorker</a:t>
            </a:r>
            <a:endParaRPr lang="it-IT" sz="1800" dirty="0">
              <a:solidFill>
                <a:srgbClr val="000000"/>
              </a:solidFill>
            </a:endParaRPr>
          </a:p>
          <a:p>
            <a:pPr marL="266700" lvl="0" indent="-266700">
              <a:buClr>
                <a:srgbClr val="6785C1"/>
              </a:buClr>
              <a:buSzPct val="80000"/>
              <a:buFont typeface="Arial" pitchFamily="34" charset="0"/>
              <a:buChar char="►"/>
            </a:pPr>
            <a:r>
              <a:rPr lang="it-IT" sz="1800" dirty="0">
                <a:solidFill>
                  <a:srgbClr val="000000"/>
                </a:solidFill>
              </a:rPr>
              <a:t>JavaScript &amp; Ajax</a:t>
            </a:r>
          </a:p>
          <a:p>
            <a:pPr marL="266700" lvl="0" indent="-266700">
              <a:buClr>
                <a:srgbClr val="6785C1"/>
              </a:buClr>
              <a:buSzPct val="80000"/>
              <a:buFont typeface="Arial" pitchFamily="34" charset="0"/>
              <a:buChar char="►"/>
            </a:pPr>
            <a:r>
              <a:rPr lang="it-IT" sz="1800" dirty="0" err="1">
                <a:solidFill>
                  <a:srgbClr val="000000"/>
                </a:solidFill>
              </a:rPr>
              <a:t>jQuery</a:t>
            </a:r>
            <a:r>
              <a:rPr lang="it-IT" sz="1800" dirty="0">
                <a:solidFill>
                  <a:srgbClr val="000000"/>
                </a:solidFill>
              </a:rPr>
              <a:t> (base</a:t>
            </a:r>
            <a:r>
              <a:rPr lang="it-IT" sz="1800" dirty="0" smtClean="0">
                <a:solidFill>
                  <a:srgbClr val="000000"/>
                </a:solidFill>
              </a:rPr>
              <a:t>)</a:t>
            </a:r>
          </a:p>
          <a:p>
            <a:pPr marL="266700" lvl="0" indent="-266700">
              <a:buClr>
                <a:srgbClr val="6785C1"/>
              </a:buClr>
              <a:buSzPct val="80000"/>
              <a:buFont typeface="Arial" pitchFamily="34" charset="0"/>
              <a:buChar char="►"/>
            </a:pPr>
            <a:r>
              <a:rPr lang="it-IT" sz="1800" dirty="0" smtClean="0">
                <a:solidFill>
                  <a:srgbClr val="000000"/>
                </a:solidFill>
              </a:rPr>
              <a:t>WebForms (cenni)</a:t>
            </a:r>
            <a:endParaRPr lang="it-IT" sz="1800" dirty="0">
              <a:solidFill>
                <a:srgbClr val="000000"/>
              </a:solidFill>
            </a:endParaRPr>
          </a:p>
          <a:p>
            <a:endParaRPr lang="it-IT" dirty="0"/>
          </a:p>
        </p:txBody>
      </p:sp>
      <p:graphicFrame>
        <p:nvGraphicFramePr>
          <p:cNvPr id="9" name="Table 8"/>
          <p:cNvGraphicFramePr>
            <a:graphicFrameLocks noGrp="1"/>
          </p:cNvGraphicFramePr>
          <p:nvPr>
            <p:extLst>
              <p:ext uri="{D42A27DB-BD31-4B8C-83A1-F6EECF244321}">
                <p14:modId xmlns:p14="http://schemas.microsoft.com/office/powerpoint/2010/main" val="2996788471"/>
              </p:ext>
            </p:extLst>
          </p:nvPr>
        </p:nvGraphicFramePr>
        <p:xfrm>
          <a:off x="4946661" y="2924946"/>
          <a:ext cx="4758867" cy="3672406"/>
        </p:xfrm>
        <a:graphic>
          <a:graphicData uri="http://schemas.openxmlformats.org/drawingml/2006/table">
            <a:tbl>
              <a:tblPr>
                <a:tableStyleId>{5C22544A-7EE6-4342-B048-85BDC9FD1C3A}</a:tableStyleId>
              </a:tblPr>
              <a:tblGrid>
                <a:gridCol w="2678150"/>
                <a:gridCol w="2080717"/>
              </a:tblGrid>
              <a:tr h="644481">
                <a:tc>
                  <a:txBody>
                    <a:bodyPr/>
                    <a:lstStyle/>
                    <a:p>
                      <a:pPr algn="ctr" fontAlgn="b"/>
                      <a:r>
                        <a:rPr lang="it-IT" sz="1800" u="none" strike="noStrike" dirty="0">
                          <a:effectLst/>
                        </a:rPr>
                        <a:t>martedì 18 novembre 2014</a:t>
                      </a:r>
                      <a:endParaRPr lang="it-IT" sz="1800" b="0" i="0" u="none" strike="noStrike" dirty="0">
                        <a:solidFill>
                          <a:srgbClr val="FFFFFF"/>
                        </a:solidFill>
                        <a:effectLst/>
                        <a:latin typeface="Calibri"/>
                      </a:endParaRPr>
                    </a:p>
                  </a:txBody>
                  <a:tcPr marL="9525" marR="9525" marT="9525" marB="0" anchor="ctr"/>
                </a:tc>
                <a:tc>
                  <a:txBody>
                    <a:bodyPr/>
                    <a:lstStyle/>
                    <a:p>
                      <a:pPr algn="ctr" fontAlgn="b"/>
                      <a:r>
                        <a:rPr lang="it-IT" sz="1800" u="none" strike="noStrike">
                          <a:effectLst/>
                        </a:rPr>
                        <a:t>15.30 -&gt; 19.30</a:t>
                      </a:r>
                      <a:endParaRPr lang="it-IT" sz="1800" b="0" i="0" u="none" strike="noStrike">
                        <a:solidFill>
                          <a:srgbClr val="FFFFFF"/>
                        </a:solidFill>
                        <a:effectLst/>
                        <a:latin typeface="Calibri"/>
                      </a:endParaRPr>
                    </a:p>
                  </a:txBody>
                  <a:tcPr marL="9525" marR="9525" marT="9525" marB="0" anchor="ctr"/>
                </a:tc>
              </a:tr>
              <a:tr h="595861">
                <a:tc>
                  <a:txBody>
                    <a:bodyPr/>
                    <a:lstStyle/>
                    <a:p>
                      <a:pPr algn="ctr" fontAlgn="b"/>
                      <a:r>
                        <a:rPr lang="it-IT" sz="1800" u="none" strike="noStrike" dirty="0">
                          <a:effectLst/>
                        </a:rPr>
                        <a:t>giovedì 20 novembre 2014</a:t>
                      </a:r>
                      <a:endParaRPr lang="it-IT" sz="1800" b="0" i="0" u="none" strike="noStrike" dirty="0">
                        <a:solidFill>
                          <a:srgbClr val="FFFFFF"/>
                        </a:solidFill>
                        <a:effectLst/>
                        <a:latin typeface="Calibri"/>
                      </a:endParaRPr>
                    </a:p>
                  </a:txBody>
                  <a:tcPr marL="9525" marR="9525" marT="9525" marB="0" anchor="ctr"/>
                </a:tc>
                <a:tc>
                  <a:txBody>
                    <a:bodyPr/>
                    <a:lstStyle/>
                    <a:p>
                      <a:pPr algn="ctr" fontAlgn="b"/>
                      <a:r>
                        <a:rPr lang="it-IT" sz="1800" u="none" strike="noStrike" dirty="0">
                          <a:effectLst/>
                        </a:rPr>
                        <a:t>15.30 -&gt; 19.30</a:t>
                      </a:r>
                      <a:endParaRPr lang="it-IT" sz="1800" b="0" i="0" u="none" strike="noStrike" dirty="0">
                        <a:solidFill>
                          <a:srgbClr val="FFFFFF"/>
                        </a:solidFill>
                        <a:effectLst/>
                        <a:latin typeface="Calibri"/>
                      </a:endParaRPr>
                    </a:p>
                  </a:txBody>
                  <a:tcPr marL="9525" marR="9525" marT="9525" marB="0" anchor="ctr"/>
                </a:tc>
              </a:tr>
              <a:tr h="644481">
                <a:tc>
                  <a:txBody>
                    <a:bodyPr/>
                    <a:lstStyle/>
                    <a:p>
                      <a:pPr algn="ctr" fontAlgn="b"/>
                      <a:r>
                        <a:rPr lang="it-IT" sz="1800" u="none" strike="noStrike" dirty="0">
                          <a:solidFill>
                            <a:schemeClr val="tx1"/>
                          </a:solidFill>
                          <a:effectLst/>
                        </a:rPr>
                        <a:t>martedì 25 novembre 2014</a:t>
                      </a:r>
                      <a:endParaRPr lang="it-IT" sz="1800" b="0" i="0" u="none" strike="noStrike" dirty="0">
                        <a:solidFill>
                          <a:schemeClr val="tx1"/>
                        </a:solidFill>
                        <a:effectLst/>
                        <a:latin typeface="Calibri"/>
                      </a:endParaRPr>
                    </a:p>
                  </a:txBody>
                  <a:tcPr marL="9525" marR="9525" marT="9525" marB="0" anchor="ctr"/>
                </a:tc>
                <a:tc>
                  <a:txBody>
                    <a:bodyPr/>
                    <a:lstStyle/>
                    <a:p>
                      <a:pPr algn="ctr" fontAlgn="b"/>
                      <a:r>
                        <a:rPr lang="it-IT" sz="1800" u="none" strike="noStrike" dirty="0">
                          <a:solidFill>
                            <a:schemeClr val="tx1"/>
                          </a:solidFill>
                          <a:effectLst/>
                        </a:rPr>
                        <a:t>15.30 -&gt; 19.30</a:t>
                      </a:r>
                      <a:endParaRPr lang="it-IT" sz="1800" b="0" i="0" u="none" strike="noStrike" dirty="0">
                        <a:solidFill>
                          <a:schemeClr val="tx1"/>
                        </a:solidFill>
                        <a:effectLst/>
                        <a:latin typeface="Calibri"/>
                      </a:endParaRPr>
                    </a:p>
                  </a:txBody>
                  <a:tcPr marL="9525" marR="9525" marT="9525" marB="0" anchor="ctr"/>
                </a:tc>
              </a:tr>
              <a:tr h="595861">
                <a:tc>
                  <a:txBody>
                    <a:bodyPr/>
                    <a:lstStyle/>
                    <a:p>
                      <a:pPr marL="0" algn="ctr" defTabSz="457200" rtl="0" eaLnBrk="1" fontAlgn="b" latinLnBrk="0" hangingPunct="1"/>
                      <a:r>
                        <a:rPr kumimoji="1" lang="it-IT" sz="1800" u="none" strike="noStrike" kern="1200" dirty="0">
                          <a:solidFill>
                            <a:schemeClr val="tx1"/>
                          </a:solidFill>
                          <a:effectLst/>
                          <a:latin typeface="+mn-lt"/>
                          <a:ea typeface="+mn-ea"/>
                          <a:cs typeface="+mn-cs"/>
                        </a:rPr>
                        <a:t>giovedì 27 novembre 2014</a:t>
                      </a:r>
                    </a:p>
                  </a:txBody>
                  <a:tcPr marL="9525" marR="9525" marT="9525" marB="0" anchor="ctr"/>
                </a:tc>
                <a:tc>
                  <a:txBody>
                    <a:bodyPr/>
                    <a:lstStyle/>
                    <a:p>
                      <a:pPr marL="0" algn="ctr" defTabSz="457200" rtl="0" eaLnBrk="1" fontAlgn="b" latinLnBrk="0" hangingPunct="1"/>
                      <a:r>
                        <a:rPr kumimoji="1" lang="it-IT" sz="1800" u="none" strike="noStrike" kern="1200" dirty="0">
                          <a:solidFill>
                            <a:schemeClr val="tx1"/>
                          </a:solidFill>
                          <a:effectLst/>
                          <a:latin typeface="+mn-lt"/>
                          <a:ea typeface="+mn-ea"/>
                          <a:cs typeface="+mn-cs"/>
                        </a:rPr>
                        <a:t>15.30 -&gt; 19.30</a:t>
                      </a:r>
                    </a:p>
                  </a:txBody>
                  <a:tcPr marL="9525" marR="9525" marT="9525" marB="0" anchor="ctr"/>
                </a:tc>
              </a:tr>
              <a:tr h="595861">
                <a:tc>
                  <a:txBody>
                    <a:bodyPr/>
                    <a:lstStyle/>
                    <a:p>
                      <a:pPr marL="0" algn="ctr" defTabSz="457200" rtl="0" eaLnBrk="1" fontAlgn="b" latinLnBrk="0" hangingPunct="1"/>
                      <a:r>
                        <a:rPr kumimoji="1" lang="it-IT" sz="1800" u="none" strike="noStrike" kern="1200" dirty="0">
                          <a:solidFill>
                            <a:srgbClr val="CC0000"/>
                          </a:solidFill>
                          <a:effectLst/>
                          <a:latin typeface="+mn-lt"/>
                          <a:ea typeface="+mn-ea"/>
                          <a:cs typeface="+mn-cs"/>
                        </a:rPr>
                        <a:t>martedì 2 dicembre 2014</a:t>
                      </a:r>
                    </a:p>
                  </a:txBody>
                  <a:tcPr marL="9525" marR="9525" marT="9525" marB="0" anchor="ctr"/>
                </a:tc>
                <a:tc>
                  <a:txBody>
                    <a:bodyPr/>
                    <a:lstStyle/>
                    <a:p>
                      <a:pPr marL="0" algn="ctr" defTabSz="457200" rtl="0" eaLnBrk="1" fontAlgn="b" latinLnBrk="0" hangingPunct="1"/>
                      <a:r>
                        <a:rPr kumimoji="1" lang="it-IT" sz="1800" u="none" strike="noStrike" kern="1200" dirty="0">
                          <a:solidFill>
                            <a:srgbClr val="CC0000"/>
                          </a:solidFill>
                          <a:effectLst/>
                          <a:latin typeface="+mn-lt"/>
                          <a:ea typeface="+mn-ea"/>
                          <a:cs typeface="+mn-cs"/>
                        </a:rPr>
                        <a:t>15.30 -&gt; 19.30</a:t>
                      </a:r>
                    </a:p>
                  </a:txBody>
                  <a:tcPr marL="9525" marR="9525" marT="9525" marB="0" anchor="ctr"/>
                </a:tc>
              </a:tr>
              <a:tr h="595861">
                <a:tc>
                  <a:txBody>
                    <a:bodyPr/>
                    <a:lstStyle/>
                    <a:p>
                      <a:pPr algn="ctr" fontAlgn="b"/>
                      <a:r>
                        <a:rPr lang="it-IT" sz="1800" u="none" strike="noStrike" dirty="0">
                          <a:effectLst/>
                        </a:rPr>
                        <a:t>giovedì 4 dicembre 2014</a:t>
                      </a:r>
                      <a:endParaRPr lang="it-IT" sz="1800" b="0" i="0" u="none" strike="noStrike" dirty="0">
                        <a:solidFill>
                          <a:srgbClr val="FFFFFF"/>
                        </a:solidFill>
                        <a:effectLst/>
                        <a:latin typeface="Calibri"/>
                      </a:endParaRPr>
                    </a:p>
                  </a:txBody>
                  <a:tcPr marL="9525" marR="9525" marT="9525" marB="0" anchor="ctr"/>
                </a:tc>
                <a:tc>
                  <a:txBody>
                    <a:bodyPr/>
                    <a:lstStyle/>
                    <a:p>
                      <a:pPr algn="ctr" fontAlgn="b"/>
                      <a:r>
                        <a:rPr lang="it-IT" sz="1800" u="none" strike="noStrike" dirty="0">
                          <a:effectLst/>
                        </a:rPr>
                        <a:t>15.30 -&gt; 19.30</a:t>
                      </a:r>
                      <a:endParaRPr lang="it-IT" sz="1800" b="0" i="0" u="none" strike="noStrike" dirty="0">
                        <a:solidFill>
                          <a:srgbClr val="FFFFFF"/>
                        </a:solidFill>
                        <a:effectLst/>
                        <a:latin typeface="Calibri"/>
                      </a:endParaRPr>
                    </a:p>
                  </a:txBody>
                  <a:tcPr marL="9525" marR="9525" marT="9525" marB="0" anchor="ctr"/>
                </a:tc>
              </a:tr>
            </a:tbl>
          </a:graphicData>
        </a:graphic>
      </p:graphicFrame>
    </p:spTree>
    <p:extLst>
      <p:ext uri="{BB962C8B-B14F-4D97-AF65-F5344CB8AC3E}">
        <p14:creationId xmlns:p14="http://schemas.microsoft.com/office/powerpoint/2010/main" val="26061364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t-IT" dirty="0" smtClean="0"/>
              <a:t>JavaScript Libraries on 2015: a moving target</a:t>
            </a:r>
            <a:endParaRPr lang="it-IT" dirty="0"/>
          </a:p>
        </p:txBody>
      </p:sp>
      <p:sp>
        <p:nvSpPr>
          <p:cNvPr id="3" name="Content Placeholder 2"/>
          <p:cNvSpPr>
            <a:spLocks noGrp="1"/>
          </p:cNvSpPr>
          <p:nvPr>
            <p:ph sz="quarter" idx="11"/>
          </p:nvPr>
        </p:nvSpPr>
        <p:spPr>
          <a:xfrm>
            <a:off x="788991" y="1340768"/>
            <a:ext cx="8323262" cy="4960937"/>
          </a:xfrm>
        </p:spPr>
        <p:txBody>
          <a:bodyPr>
            <a:normAutofit lnSpcReduction="10000"/>
          </a:bodyPr>
          <a:lstStyle/>
          <a:p>
            <a:r>
              <a:rPr lang="it-IT" dirty="0" smtClean="0"/>
              <a:t>React.js </a:t>
            </a:r>
            <a:r>
              <a:rPr lang="it-IT" dirty="0"/>
              <a:t>with Flux (a view-only library and an eventing module)</a:t>
            </a:r>
          </a:p>
          <a:p>
            <a:r>
              <a:rPr lang="it-IT" dirty="0"/>
              <a:t>Ember.js (a full MVC framework)</a:t>
            </a:r>
          </a:p>
          <a:p>
            <a:r>
              <a:rPr lang="it-IT" dirty="0"/>
              <a:t>Knockout.js (view-only library)</a:t>
            </a:r>
          </a:p>
          <a:p>
            <a:r>
              <a:rPr lang="it-IT" dirty="0"/>
              <a:t>Backbone.js (full MVC framework)</a:t>
            </a:r>
          </a:p>
          <a:p>
            <a:r>
              <a:rPr lang="it-IT" dirty="0"/>
              <a:t>Meteor (full isomorphic framework)</a:t>
            </a:r>
          </a:p>
          <a:p>
            <a:r>
              <a:rPr lang="it-IT" dirty="0"/>
              <a:t>Mithril (full MVC framework)</a:t>
            </a:r>
          </a:p>
          <a:p>
            <a:r>
              <a:rPr lang="it-IT" dirty="0"/>
              <a:t>Ember (full MVC framework)</a:t>
            </a:r>
          </a:p>
          <a:p>
            <a:r>
              <a:rPr lang="it-IT" dirty="0" smtClean="0"/>
              <a:t>Vue.js </a:t>
            </a:r>
            <a:r>
              <a:rPr lang="it-IT" dirty="0"/>
              <a:t>(view-only library)</a:t>
            </a:r>
          </a:p>
          <a:p>
            <a:r>
              <a:rPr lang="it-IT" dirty="0"/>
              <a:t>Breeze.js (model-only library)</a:t>
            </a:r>
          </a:p>
          <a:p>
            <a:r>
              <a:rPr lang="it-IT" dirty="0"/>
              <a:t>Ractive (view-only </a:t>
            </a:r>
            <a:r>
              <a:rPr lang="it-IT" dirty="0" smtClean="0"/>
              <a:t>library)</a:t>
            </a:r>
          </a:p>
          <a:p>
            <a:endParaRPr lang="it-IT" dirty="0"/>
          </a:p>
          <a:p>
            <a:endParaRPr lang="it-IT" dirty="0" smtClean="0"/>
          </a:p>
          <a:p>
            <a:endParaRPr lang="it-IT" dirty="0"/>
          </a:p>
          <a:p>
            <a:pPr marL="0" indent="0">
              <a:buNone/>
            </a:pPr>
            <a:r>
              <a:rPr lang="it-IT" dirty="0" smtClean="0"/>
              <a:t>From </a:t>
            </a:r>
            <a:r>
              <a:rPr lang="it-IT" u="sng" dirty="0">
                <a:hlinkClick r:id="rId2"/>
              </a:rPr>
              <a:t>http://www.breck-mckye.com/blog/2014/12/the-state-of-javascript-in-2015/</a:t>
            </a:r>
            <a:endParaRPr lang="it-IT" dirty="0"/>
          </a:p>
          <a:p>
            <a:pPr marL="96837" indent="0">
              <a:buClr>
                <a:srgbClr val="6785C1"/>
              </a:buClr>
              <a:buNone/>
            </a:pPr>
            <a:endParaRPr lang="it-IT" dirty="0"/>
          </a:p>
          <a:p>
            <a:pPr marL="920750" lvl="2" indent="0">
              <a:buClr>
                <a:srgbClr val="6785C1"/>
              </a:buClr>
              <a:buSzPct val="80000"/>
              <a:buNone/>
            </a:pPr>
            <a:endParaRPr lang="it-IT" dirty="0"/>
          </a:p>
          <a:p>
            <a:pPr marL="363537">
              <a:buClr>
                <a:srgbClr val="6785C1"/>
              </a:buClr>
            </a:pPr>
            <a:endParaRPr lang="it-IT" dirty="0" smtClean="0"/>
          </a:p>
          <a:p>
            <a:pPr marL="779462" lvl="1" indent="-266700">
              <a:buClr>
                <a:srgbClr val="6785C1"/>
              </a:buClr>
              <a:buSzPct val="80000"/>
              <a:buFont typeface="Arial" pitchFamily="34" charset="0"/>
              <a:buChar char="►"/>
            </a:pPr>
            <a:endParaRPr lang="it-IT" dirty="0" smtClean="0"/>
          </a:p>
          <a:p>
            <a:pPr marL="779462" lvl="1" indent="-266700">
              <a:buClr>
                <a:srgbClr val="6785C1"/>
              </a:buClr>
              <a:buSzPct val="80000"/>
              <a:buFont typeface="Arial" pitchFamily="34" charset="0"/>
              <a:buChar char="►"/>
            </a:pPr>
            <a:endParaRPr lang="it-IT" dirty="0"/>
          </a:p>
          <a:p>
            <a:endParaRPr lang="it-IT" dirty="0" smtClean="0"/>
          </a:p>
        </p:txBody>
      </p:sp>
      <p:sp>
        <p:nvSpPr>
          <p:cNvPr id="4" name="Rectangle 3"/>
          <p:cNvSpPr/>
          <p:nvPr/>
        </p:nvSpPr>
        <p:spPr>
          <a:xfrm>
            <a:off x="1064568" y="4725144"/>
            <a:ext cx="6825208" cy="646331"/>
          </a:xfrm>
          <a:prstGeom prst="rect">
            <a:avLst/>
          </a:prstGeom>
        </p:spPr>
        <p:txBody>
          <a:bodyPr wrap="square">
            <a:spAutoFit/>
          </a:bodyPr>
          <a:lstStyle/>
          <a:p>
            <a:r>
              <a:rPr lang="en-US" i="1" dirty="0"/>
              <a:t>The answer might be to eschew monolithic frameworks in </a:t>
            </a:r>
            <a:r>
              <a:rPr lang="en-US" i="1" dirty="0" err="1"/>
              <a:t>favour</a:t>
            </a:r>
            <a:r>
              <a:rPr lang="en-US" i="1" dirty="0"/>
              <a:t> of </a:t>
            </a:r>
            <a:r>
              <a:rPr lang="en-US" i="1" dirty="0" err="1"/>
              <a:t>microlibraries</a:t>
            </a:r>
            <a:endParaRPr lang="it-IT" i="1" dirty="0"/>
          </a:p>
        </p:txBody>
      </p:sp>
    </p:spTree>
    <p:extLst>
      <p:ext uri="{BB962C8B-B14F-4D97-AF65-F5344CB8AC3E}">
        <p14:creationId xmlns:p14="http://schemas.microsoft.com/office/powerpoint/2010/main" val="153249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t-IT" dirty="0" smtClean="0"/>
              <a:t>JavaScript How-to</a:t>
            </a:r>
            <a:endParaRPr lang="it-IT" dirty="0"/>
          </a:p>
        </p:txBody>
      </p:sp>
      <p:sp>
        <p:nvSpPr>
          <p:cNvPr id="3" name="Content Placeholder 2"/>
          <p:cNvSpPr>
            <a:spLocks noGrp="1"/>
          </p:cNvSpPr>
          <p:nvPr>
            <p:ph sz="quarter" idx="11"/>
          </p:nvPr>
        </p:nvSpPr>
        <p:spPr>
          <a:xfrm>
            <a:off x="788991" y="1340768"/>
            <a:ext cx="8323262" cy="4960937"/>
          </a:xfrm>
        </p:spPr>
        <p:txBody>
          <a:bodyPr>
            <a:normAutofit/>
          </a:bodyPr>
          <a:lstStyle/>
          <a:p>
            <a:pPr marL="96837" indent="0">
              <a:buClr>
                <a:srgbClr val="6785C1"/>
              </a:buClr>
              <a:buNone/>
            </a:pPr>
            <a:endParaRPr lang="it-IT" sz="2800" dirty="0"/>
          </a:p>
          <a:p>
            <a:pPr marL="920750" lvl="2" indent="0">
              <a:buClr>
                <a:srgbClr val="6785C1"/>
              </a:buClr>
              <a:buSzPct val="80000"/>
              <a:buNone/>
            </a:pPr>
            <a:endParaRPr lang="it-IT" sz="2800" dirty="0"/>
          </a:p>
          <a:p>
            <a:pPr marL="363537">
              <a:buClr>
                <a:srgbClr val="6785C1"/>
              </a:buClr>
            </a:pPr>
            <a:endParaRPr lang="it-IT" sz="2800" dirty="0" smtClean="0"/>
          </a:p>
          <a:p>
            <a:pPr marL="779462" lvl="1" indent="-266700">
              <a:buClr>
                <a:srgbClr val="6785C1"/>
              </a:buClr>
              <a:buSzPct val="80000"/>
              <a:buFont typeface="Arial" pitchFamily="34" charset="0"/>
              <a:buChar char="►"/>
            </a:pPr>
            <a:endParaRPr lang="it-IT" sz="2800" dirty="0" smtClean="0"/>
          </a:p>
          <a:p>
            <a:pPr marL="779462" lvl="1" indent="-266700">
              <a:buClr>
                <a:srgbClr val="6785C1"/>
              </a:buClr>
              <a:buSzPct val="80000"/>
              <a:buFont typeface="Arial" pitchFamily="34" charset="0"/>
              <a:buChar char="►"/>
            </a:pPr>
            <a:endParaRPr lang="it-IT" sz="2800" dirty="0"/>
          </a:p>
          <a:p>
            <a:endParaRPr lang="it-IT" sz="2800" dirty="0" smtClean="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2462" r="774"/>
          <a:stretch/>
        </p:blipFill>
        <p:spPr bwMode="auto">
          <a:xfrm>
            <a:off x="488504" y="908720"/>
            <a:ext cx="3939318" cy="32403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98489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6"/>
          <p:cNvSpPr>
            <a:spLocks noGrp="1" noChangeArrowheads="1"/>
          </p:cNvSpPr>
          <p:nvPr>
            <p:ph type="title"/>
          </p:nvPr>
        </p:nvSpPr>
        <p:spPr/>
        <p:txBody>
          <a:bodyPr/>
          <a:lstStyle/>
          <a:p>
            <a:pPr algn="ctr" eaLnBrk="1" hangingPunct="1"/>
            <a:r>
              <a:rPr lang="it-IT" altLang="it-IT" smtClean="0"/>
              <a:t>Domande?</a:t>
            </a:r>
          </a:p>
        </p:txBody>
      </p:sp>
      <p:sp>
        <p:nvSpPr>
          <p:cNvPr id="35843" name="Rectangle 7"/>
          <p:cNvSpPr>
            <a:spLocks noGrp="1" noChangeArrowheads="1"/>
          </p:cNvSpPr>
          <p:nvPr>
            <p:ph type="body" idx="1"/>
          </p:nvPr>
        </p:nvSpPr>
        <p:spPr/>
        <p:txBody>
          <a:bodyPr/>
          <a:lstStyle/>
          <a:p>
            <a:pPr eaLnBrk="1" hangingPunct="1"/>
            <a:r>
              <a:rPr lang="it-IT" altLang="it-IT" dirty="0" smtClean="0"/>
              <a:t>Domande ed impressioni?</a:t>
            </a:r>
          </a:p>
        </p:txBody>
      </p:sp>
    </p:spTree>
    <p:extLst>
      <p:ext uri="{BB962C8B-B14F-4D97-AF65-F5344CB8AC3E}">
        <p14:creationId xmlns:p14="http://schemas.microsoft.com/office/powerpoint/2010/main" val="42026466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t-IT" dirty="0" smtClean="0"/>
              <a:t>Struttura del corso</a:t>
            </a:r>
            <a:endParaRPr lang="it-IT" dirty="0"/>
          </a:p>
        </p:txBody>
      </p:sp>
      <p:sp>
        <p:nvSpPr>
          <p:cNvPr id="3" name="Content Placeholder 2"/>
          <p:cNvSpPr>
            <a:spLocks noGrp="1"/>
          </p:cNvSpPr>
          <p:nvPr>
            <p:ph sz="quarter" idx="11"/>
          </p:nvPr>
        </p:nvSpPr>
        <p:spPr/>
        <p:txBody>
          <a:bodyPr/>
          <a:lstStyle/>
          <a:p>
            <a:pPr marL="0" indent="0" algn="ctr">
              <a:buNone/>
            </a:pPr>
            <a:r>
              <a:rPr lang="it-IT" sz="1800" dirty="0" smtClean="0"/>
              <a:t>6 </a:t>
            </a:r>
            <a:r>
              <a:rPr lang="it-IT" sz="1800" dirty="0" err="1" smtClean="0"/>
              <a:t>Days</a:t>
            </a:r>
            <a:endParaRPr lang="it-IT" sz="1800" dirty="0" smtClean="0"/>
          </a:p>
          <a:p>
            <a:pPr marL="266700" indent="-266700">
              <a:buClr>
                <a:srgbClr val="6785C1"/>
              </a:buClr>
              <a:buSzPct val="80000"/>
              <a:buFont typeface="Arial" pitchFamily="34" charset="0"/>
              <a:buChar char="►"/>
            </a:pPr>
            <a:r>
              <a:rPr lang="it-IT" dirty="0" smtClean="0"/>
              <a:t>Lavoro a casa (2-4h)</a:t>
            </a:r>
          </a:p>
          <a:p>
            <a:pPr marL="779462" lvl="1" indent="-266700">
              <a:buClr>
                <a:srgbClr val="6785C1"/>
              </a:buClr>
              <a:buSzPct val="80000"/>
              <a:buFont typeface="Arial" pitchFamily="34" charset="0"/>
              <a:buChar char="►"/>
            </a:pPr>
            <a:r>
              <a:rPr lang="it-IT" dirty="0" smtClean="0"/>
              <a:t>Esercizi</a:t>
            </a:r>
          </a:p>
          <a:p>
            <a:pPr marL="779462" lvl="1" indent="-266700">
              <a:buClr>
                <a:srgbClr val="6785C1"/>
              </a:buClr>
              <a:buSzPct val="80000"/>
              <a:buFont typeface="Arial" pitchFamily="34" charset="0"/>
              <a:buChar char="►"/>
            </a:pPr>
            <a:r>
              <a:rPr lang="it-IT" dirty="0" smtClean="0"/>
              <a:t>Ripasso Lettura tutorial / documentazione</a:t>
            </a:r>
          </a:p>
          <a:p>
            <a:pPr marL="266700" indent="-266700">
              <a:buClr>
                <a:srgbClr val="6785C1"/>
              </a:buClr>
              <a:buSzPct val="80000"/>
              <a:buFont typeface="Arial" pitchFamily="34" charset="0"/>
              <a:buChar char="►"/>
            </a:pPr>
            <a:r>
              <a:rPr lang="it-IT" dirty="0" err="1" smtClean="0"/>
              <a:t>TheQuestionmark</a:t>
            </a:r>
            <a:r>
              <a:rPr lang="it-IT" dirty="0" smtClean="0"/>
              <a:t> </a:t>
            </a:r>
            <a:r>
              <a:rPr lang="it-IT" baseline="30000" dirty="0" smtClean="0"/>
              <a:t>TM </a:t>
            </a:r>
            <a:r>
              <a:rPr lang="it-IT" dirty="0" smtClean="0"/>
              <a:t> ‘?’ </a:t>
            </a:r>
            <a:r>
              <a:rPr lang="it-IT" dirty="0" err="1" smtClean="0"/>
              <a:t>Quarter</a:t>
            </a:r>
            <a:r>
              <a:rPr lang="it-IT" dirty="0" smtClean="0"/>
              <a:t> ad ogni inizio lezione</a:t>
            </a:r>
          </a:p>
          <a:p>
            <a:pPr marL="266700" indent="-266700">
              <a:buClr>
                <a:srgbClr val="6785C1"/>
              </a:buClr>
              <a:buSzPct val="80000"/>
              <a:buFont typeface="Arial" pitchFamily="34" charset="0"/>
              <a:buChar char="►"/>
            </a:pPr>
            <a:r>
              <a:rPr lang="it-IT" dirty="0"/>
              <a:t>Materiali del corso</a:t>
            </a:r>
          </a:p>
          <a:p>
            <a:pPr marL="0" indent="0">
              <a:buClr>
                <a:srgbClr val="6785C1"/>
              </a:buClr>
              <a:buSzPct val="80000"/>
              <a:buNone/>
            </a:pPr>
            <a:r>
              <a:rPr lang="it-IT" dirty="0" smtClean="0">
                <a:hlinkClick r:id="rId2"/>
              </a:rPr>
              <a:t>http</a:t>
            </a:r>
            <a:r>
              <a:rPr lang="it-IT" dirty="0">
                <a:hlinkClick r:id="rId2"/>
              </a:rPr>
              <a:t>://</a:t>
            </a:r>
            <a:r>
              <a:rPr lang="it-IT" dirty="0" smtClean="0">
                <a:hlinkClick r:id="rId2"/>
              </a:rPr>
              <a:t>gioorgi.com/series/netbase</a:t>
            </a:r>
            <a:r>
              <a:rPr lang="it-IT" dirty="0" smtClean="0"/>
              <a:t> </a:t>
            </a:r>
          </a:p>
          <a:p>
            <a:pPr marL="0" indent="0">
              <a:buClr>
                <a:srgbClr val="6785C1"/>
              </a:buClr>
              <a:buSzPct val="80000"/>
              <a:buNone/>
            </a:pPr>
            <a:r>
              <a:rPr lang="it-IT" dirty="0" smtClean="0">
                <a:hlinkClick r:id="rId3"/>
              </a:rPr>
              <a:t>http</a:t>
            </a:r>
            <a:r>
              <a:rPr lang="it-IT" dirty="0">
                <a:hlinkClick r:id="rId3"/>
              </a:rPr>
              <a:t>://</a:t>
            </a:r>
            <a:r>
              <a:rPr lang="it-IT" dirty="0" smtClean="0">
                <a:hlinkClick r:id="rId3"/>
              </a:rPr>
              <a:t>www.microsoftvirtualacademy.com/training-courses/learn-html5-with-javascript-css3-jumpstart-training</a:t>
            </a:r>
            <a:r>
              <a:rPr lang="it-IT" dirty="0" smtClean="0"/>
              <a:t> </a:t>
            </a:r>
            <a:endParaRPr lang="it-IT" dirty="0"/>
          </a:p>
          <a:p>
            <a:pPr marL="266700" indent="-266700">
              <a:buClr>
                <a:srgbClr val="6785C1"/>
              </a:buClr>
              <a:buSzPct val="80000"/>
              <a:buFont typeface="Arial" pitchFamily="34" charset="0"/>
              <a:buChar char="►"/>
            </a:pPr>
            <a:endParaRPr lang="it-IT" dirty="0" smtClean="0"/>
          </a:p>
          <a:p>
            <a:pPr marL="512762" lvl="1" indent="0">
              <a:buClr>
                <a:srgbClr val="6785C1"/>
              </a:buClr>
              <a:buSzPct val="80000"/>
              <a:buNone/>
            </a:pPr>
            <a:endParaRPr lang="it-IT" dirty="0" smtClean="0"/>
          </a:p>
          <a:p>
            <a:pPr marL="266700" indent="-266700">
              <a:buClr>
                <a:srgbClr val="6785C1"/>
              </a:buClr>
              <a:buSzPct val="80000"/>
              <a:buFont typeface="Arial" pitchFamily="34" charset="0"/>
              <a:buChar char="►"/>
            </a:pPr>
            <a:endParaRPr lang="it-IT" dirty="0" smtClean="0"/>
          </a:p>
          <a:p>
            <a:pPr marL="0" indent="0" algn="ctr">
              <a:buNone/>
            </a:pPr>
            <a:endParaRPr lang="it-IT" dirty="0"/>
          </a:p>
        </p:txBody>
      </p:sp>
      <p:sp>
        <p:nvSpPr>
          <p:cNvPr id="4" name="Content Placeholder 3"/>
          <p:cNvSpPr>
            <a:spLocks noGrp="1"/>
          </p:cNvSpPr>
          <p:nvPr>
            <p:ph sz="quarter" idx="12"/>
          </p:nvPr>
        </p:nvSpPr>
        <p:spPr>
          <a:xfrm>
            <a:off x="392119" y="1374788"/>
            <a:ext cx="4554537" cy="4960937"/>
          </a:xfrm>
        </p:spPr>
        <p:txBody>
          <a:bodyPr/>
          <a:lstStyle/>
          <a:p>
            <a:pPr marL="0" indent="0" algn="ctr">
              <a:buNone/>
            </a:pPr>
            <a:r>
              <a:rPr lang="it-IT" sz="1800" dirty="0" smtClean="0"/>
              <a:t>Contenuti</a:t>
            </a:r>
          </a:p>
          <a:p>
            <a:pPr marL="266700" lvl="0" indent="-266700">
              <a:buClr>
                <a:srgbClr val="6785C1"/>
              </a:buClr>
              <a:buSzPct val="80000"/>
              <a:buFont typeface="Arial" pitchFamily="34" charset="0"/>
              <a:buChar char="►"/>
            </a:pPr>
            <a:r>
              <a:rPr lang="it-IT" sz="1800" dirty="0">
                <a:solidFill>
                  <a:srgbClr val="000000"/>
                </a:solidFill>
              </a:rPr>
              <a:t>Visual Studio 2013 Intro</a:t>
            </a:r>
          </a:p>
          <a:p>
            <a:pPr marL="266700" lvl="0" indent="-266700">
              <a:buClr>
                <a:srgbClr val="6785C1"/>
              </a:buClr>
              <a:buSzPct val="80000"/>
              <a:buFont typeface="Arial" pitchFamily="34" charset="0"/>
              <a:buChar char="►"/>
            </a:pPr>
            <a:r>
              <a:rPr lang="it-IT" sz="1800" dirty="0" smtClean="0">
                <a:solidFill>
                  <a:srgbClr val="000000"/>
                </a:solidFill>
              </a:rPr>
              <a:t>HTML5 </a:t>
            </a:r>
            <a:r>
              <a:rPr lang="it-IT" sz="1800" dirty="0">
                <a:solidFill>
                  <a:srgbClr val="000000"/>
                </a:solidFill>
              </a:rPr>
              <a:t>(base</a:t>
            </a:r>
            <a:r>
              <a:rPr lang="it-IT" sz="1800" dirty="0" smtClean="0">
                <a:solidFill>
                  <a:srgbClr val="000000"/>
                </a:solidFill>
              </a:rPr>
              <a:t>)</a:t>
            </a:r>
          </a:p>
          <a:p>
            <a:pPr marL="779462" lvl="1" indent="-266700">
              <a:buClr>
                <a:srgbClr val="6785C1"/>
              </a:buClr>
              <a:buSzPct val="80000"/>
              <a:buFont typeface="Arial" pitchFamily="34" charset="0"/>
              <a:buChar char="►"/>
            </a:pPr>
            <a:r>
              <a:rPr lang="it-IT" sz="1800" dirty="0" smtClean="0">
                <a:solidFill>
                  <a:srgbClr val="000000"/>
                </a:solidFill>
              </a:rPr>
              <a:t>CSS3 </a:t>
            </a:r>
            <a:endParaRPr lang="it-IT" sz="1800" dirty="0">
              <a:solidFill>
                <a:srgbClr val="000000"/>
              </a:solidFill>
            </a:endParaRPr>
          </a:p>
          <a:p>
            <a:pPr marL="779462" lvl="1" indent="-266700">
              <a:buClr>
                <a:srgbClr val="6785C1"/>
              </a:buClr>
              <a:buSzPct val="80000"/>
              <a:buFont typeface="Arial" pitchFamily="34" charset="0"/>
              <a:buChar char="►"/>
            </a:pPr>
            <a:r>
              <a:rPr lang="it-IT" sz="1800" dirty="0" smtClean="0">
                <a:solidFill>
                  <a:srgbClr val="000000"/>
                </a:solidFill>
              </a:rPr>
              <a:t>Canvas</a:t>
            </a:r>
          </a:p>
          <a:p>
            <a:pPr marL="779462" lvl="1" indent="-266700">
              <a:buClr>
                <a:srgbClr val="6785C1"/>
              </a:buClr>
              <a:buSzPct val="80000"/>
              <a:buFont typeface="Arial" pitchFamily="34" charset="0"/>
              <a:buChar char="►"/>
            </a:pPr>
            <a:r>
              <a:rPr lang="it-IT" sz="1800" dirty="0" smtClean="0">
                <a:solidFill>
                  <a:srgbClr val="000000"/>
                </a:solidFill>
              </a:rPr>
              <a:t>WebSocket</a:t>
            </a:r>
            <a:r>
              <a:rPr lang="it-IT" sz="1800" dirty="0">
                <a:solidFill>
                  <a:srgbClr val="000000"/>
                </a:solidFill>
              </a:rPr>
              <a:t> </a:t>
            </a:r>
            <a:r>
              <a:rPr lang="it-IT" sz="1800" dirty="0" smtClean="0">
                <a:solidFill>
                  <a:srgbClr val="000000"/>
                </a:solidFill>
              </a:rPr>
              <a:t>/ WebWorker</a:t>
            </a:r>
          </a:p>
          <a:p>
            <a:pPr marL="779462" lvl="1" indent="-266700">
              <a:buClr>
                <a:srgbClr val="6785C1"/>
              </a:buClr>
              <a:buSzPct val="80000"/>
              <a:buFont typeface="Arial" pitchFamily="34" charset="0"/>
              <a:buChar char="►"/>
            </a:pPr>
            <a:r>
              <a:rPr lang="it-IT" sz="1800" dirty="0" smtClean="0">
                <a:solidFill>
                  <a:srgbClr val="000000"/>
                </a:solidFill>
              </a:rPr>
              <a:t>Twitter Bootstrap (as example)</a:t>
            </a:r>
            <a:endParaRPr lang="it-IT" sz="1800" dirty="0">
              <a:solidFill>
                <a:srgbClr val="000000"/>
              </a:solidFill>
            </a:endParaRPr>
          </a:p>
          <a:p>
            <a:pPr marL="266700" lvl="0" indent="-266700">
              <a:buClr>
                <a:srgbClr val="6785C1"/>
              </a:buClr>
              <a:buSzPct val="80000"/>
              <a:buFont typeface="Arial" pitchFamily="34" charset="0"/>
              <a:buChar char="►"/>
            </a:pPr>
            <a:r>
              <a:rPr lang="it-IT" sz="1800" dirty="0">
                <a:solidFill>
                  <a:srgbClr val="000000"/>
                </a:solidFill>
              </a:rPr>
              <a:t>JavaScript &amp; Ajax</a:t>
            </a:r>
          </a:p>
          <a:p>
            <a:pPr marL="266700" lvl="0" indent="-266700">
              <a:buClr>
                <a:srgbClr val="6785C1"/>
              </a:buClr>
              <a:buSzPct val="80000"/>
              <a:buFont typeface="Arial" pitchFamily="34" charset="0"/>
              <a:buChar char="►"/>
            </a:pPr>
            <a:r>
              <a:rPr lang="it-IT" sz="1800" dirty="0" err="1">
                <a:solidFill>
                  <a:srgbClr val="000000"/>
                </a:solidFill>
              </a:rPr>
              <a:t>jQuery</a:t>
            </a:r>
            <a:r>
              <a:rPr lang="it-IT" sz="1800" dirty="0">
                <a:solidFill>
                  <a:srgbClr val="000000"/>
                </a:solidFill>
              </a:rPr>
              <a:t> (base</a:t>
            </a:r>
            <a:r>
              <a:rPr lang="it-IT" sz="1800" dirty="0" smtClean="0">
                <a:solidFill>
                  <a:srgbClr val="000000"/>
                </a:solidFill>
              </a:rPr>
              <a:t>)</a:t>
            </a:r>
          </a:p>
          <a:p>
            <a:pPr marL="266700" lvl="0" indent="-266700">
              <a:buClr>
                <a:srgbClr val="6785C1"/>
              </a:buClr>
              <a:buSzPct val="80000"/>
              <a:buFont typeface="Arial" pitchFamily="34" charset="0"/>
              <a:buChar char="►"/>
            </a:pPr>
            <a:r>
              <a:rPr lang="it-IT" sz="1800" dirty="0" smtClean="0">
                <a:solidFill>
                  <a:srgbClr val="000000"/>
                </a:solidFill>
              </a:rPr>
              <a:t>WebForms (cenni)</a:t>
            </a:r>
            <a:endParaRPr lang="it-IT" sz="1800" dirty="0">
              <a:solidFill>
                <a:srgbClr val="000000"/>
              </a:solidFill>
            </a:endParaRPr>
          </a:p>
          <a:p>
            <a:endParaRPr lang="it-IT" dirty="0"/>
          </a:p>
        </p:txBody>
      </p:sp>
      <p:pic>
        <p:nvPicPr>
          <p:cNvPr id="5" name="Picture 2" descr="C:\Documents and Settings\Proprietario\Impostazioni locali\Temporary Internet Files\Content.IE5\SXUVGT2R\MC90023064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21796" y="4962288"/>
            <a:ext cx="1728787" cy="136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asellaDiTesto 8"/>
          <p:cNvSpPr txBox="1">
            <a:spLocks noChangeArrowheads="1"/>
          </p:cNvSpPr>
          <p:nvPr/>
        </p:nvSpPr>
        <p:spPr bwMode="auto">
          <a:xfrm>
            <a:off x="4369271" y="5827475"/>
            <a:ext cx="1416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it-IT" altLang="it-IT" dirty="0" err="1"/>
              <a:t>Hands</a:t>
            </a:r>
            <a:r>
              <a:rPr lang="it-IT" altLang="it-IT" dirty="0"/>
              <a:t> On !!</a:t>
            </a:r>
          </a:p>
        </p:txBody>
      </p:sp>
      <p:sp>
        <p:nvSpPr>
          <p:cNvPr id="8" name="CasellaDiTesto 8"/>
          <p:cNvSpPr txBox="1">
            <a:spLocks noChangeArrowheads="1"/>
          </p:cNvSpPr>
          <p:nvPr/>
        </p:nvSpPr>
        <p:spPr bwMode="auto">
          <a:xfrm>
            <a:off x="8769424" y="5206864"/>
            <a:ext cx="103425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it-IT" altLang="it-IT" dirty="0" smtClean="0"/>
              <a:t>@Home</a:t>
            </a:r>
            <a:endParaRPr lang="it-IT" altLang="it-IT" dirty="0"/>
          </a:p>
        </p:txBody>
      </p:sp>
      <p:pic>
        <p:nvPicPr>
          <p:cNvPr id="2051" name="Picture 3" descr="C:\Users\giorgig\AppData\Local\Microsoft\Windows\Temporary Internet Files\Content.IE5\7O7Z6KPR\MP900446482[1].jpg"/>
          <p:cNvPicPr>
            <a:picLocks noChangeAspect="1" noChangeArrowheads="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7545288" y="4894261"/>
            <a:ext cx="1087388" cy="1631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184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1000" fill="hold"/>
                                        <p:tgtEl>
                                          <p:spTgt spid="6"/>
                                        </p:tgtEl>
                                        <p:attrNameLst>
                                          <p:attrName>ppt_w</p:attrName>
                                        </p:attrNameLst>
                                      </p:cBhvr>
                                      <p:tavLst>
                                        <p:tav tm="0">
                                          <p:val>
                                            <p:fltVal val="0"/>
                                          </p:val>
                                        </p:tav>
                                        <p:tav tm="100000">
                                          <p:val>
                                            <p:strVal val="#ppt_w"/>
                                          </p:val>
                                        </p:tav>
                                      </p:tavLst>
                                    </p:anim>
                                    <p:anim calcmode="lin" valueType="num">
                                      <p:cBhvr>
                                        <p:cTn id="14" dur="1000" fill="hold"/>
                                        <p:tgtEl>
                                          <p:spTgt spid="6"/>
                                        </p:tgtEl>
                                        <p:attrNameLst>
                                          <p:attrName>ppt_h</p:attrName>
                                        </p:attrNameLst>
                                      </p:cBhvr>
                                      <p:tavLst>
                                        <p:tav tm="0">
                                          <p:val>
                                            <p:fltVal val="0"/>
                                          </p:val>
                                        </p:tav>
                                        <p:tav tm="100000">
                                          <p:val>
                                            <p:strVal val="#ppt_h"/>
                                          </p:val>
                                        </p:tav>
                                      </p:tavLst>
                                    </p:anim>
                                    <p:anim calcmode="lin" valueType="num">
                                      <p:cBhvr>
                                        <p:cTn id="15" dur="1000" fill="hold"/>
                                        <p:tgtEl>
                                          <p:spTgt spid="6"/>
                                        </p:tgtEl>
                                        <p:attrNameLst>
                                          <p:attrName>style.rotation</p:attrName>
                                        </p:attrNameLst>
                                      </p:cBhvr>
                                      <p:tavLst>
                                        <p:tav tm="0">
                                          <p:val>
                                            <p:fltVal val="90"/>
                                          </p:val>
                                        </p:tav>
                                        <p:tav tm="100000">
                                          <p:val>
                                            <p:fltVal val="0"/>
                                          </p:val>
                                        </p:tav>
                                      </p:tavLst>
                                    </p:anim>
                                    <p:animEffect transition="in" filter="fade">
                                      <p:cBhvr>
                                        <p:cTn id="16" dur="10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nodeType="clickEffect">
                                  <p:stCondLst>
                                    <p:cond delay="0"/>
                                  </p:stCondLst>
                                  <p:childTnLst>
                                    <p:set>
                                      <p:cBhvr>
                                        <p:cTn id="20" dur="1" fill="hold">
                                          <p:stCondLst>
                                            <p:cond delay="0"/>
                                          </p:stCondLst>
                                        </p:cTn>
                                        <p:tgtEl>
                                          <p:spTgt spid="2051"/>
                                        </p:tgtEl>
                                        <p:attrNameLst>
                                          <p:attrName>style.visibility</p:attrName>
                                        </p:attrNameLst>
                                      </p:cBhvr>
                                      <p:to>
                                        <p:strVal val="visible"/>
                                      </p:to>
                                    </p:set>
                                    <p:anim calcmode="lin" valueType="num">
                                      <p:cBhvr>
                                        <p:cTn id="21" dur="1000" fill="hold"/>
                                        <p:tgtEl>
                                          <p:spTgt spid="2051"/>
                                        </p:tgtEl>
                                        <p:attrNameLst>
                                          <p:attrName>ppt_w</p:attrName>
                                        </p:attrNameLst>
                                      </p:cBhvr>
                                      <p:tavLst>
                                        <p:tav tm="0">
                                          <p:val>
                                            <p:fltVal val="0"/>
                                          </p:val>
                                        </p:tav>
                                        <p:tav tm="100000">
                                          <p:val>
                                            <p:strVal val="#ppt_w"/>
                                          </p:val>
                                        </p:tav>
                                      </p:tavLst>
                                    </p:anim>
                                    <p:anim calcmode="lin" valueType="num">
                                      <p:cBhvr>
                                        <p:cTn id="22" dur="1000" fill="hold"/>
                                        <p:tgtEl>
                                          <p:spTgt spid="2051"/>
                                        </p:tgtEl>
                                        <p:attrNameLst>
                                          <p:attrName>ppt_h</p:attrName>
                                        </p:attrNameLst>
                                      </p:cBhvr>
                                      <p:tavLst>
                                        <p:tav tm="0">
                                          <p:val>
                                            <p:fltVal val="0"/>
                                          </p:val>
                                        </p:tav>
                                        <p:tav tm="100000">
                                          <p:val>
                                            <p:strVal val="#ppt_h"/>
                                          </p:val>
                                        </p:tav>
                                      </p:tavLst>
                                    </p:anim>
                                    <p:anim calcmode="lin" valueType="num">
                                      <p:cBhvr>
                                        <p:cTn id="23" dur="1000" fill="hold"/>
                                        <p:tgtEl>
                                          <p:spTgt spid="2051"/>
                                        </p:tgtEl>
                                        <p:attrNameLst>
                                          <p:attrName>style.rotation</p:attrName>
                                        </p:attrNameLst>
                                      </p:cBhvr>
                                      <p:tavLst>
                                        <p:tav tm="0">
                                          <p:val>
                                            <p:fltVal val="90"/>
                                          </p:val>
                                        </p:tav>
                                        <p:tav tm="100000">
                                          <p:val>
                                            <p:fltVal val="0"/>
                                          </p:val>
                                        </p:tav>
                                      </p:tavLst>
                                    </p:anim>
                                    <p:animEffect transition="in" filter="fade">
                                      <p:cBhvr>
                                        <p:cTn id="24" dur="1000"/>
                                        <p:tgtEl>
                                          <p:spTgt spid="2051"/>
                                        </p:tgtEl>
                                      </p:cBhvr>
                                    </p:animEffect>
                                  </p:childTnLst>
                                </p:cTn>
                              </p:par>
                              <p:par>
                                <p:cTn id="25" presetID="3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1000" fill="hold"/>
                                        <p:tgtEl>
                                          <p:spTgt spid="8"/>
                                        </p:tgtEl>
                                        <p:attrNameLst>
                                          <p:attrName>ppt_w</p:attrName>
                                        </p:attrNameLst>
                                      </p:cBhvr>
                                      <p:tavLst>
                                        <p:tav tm="0">
                                          <p:val>
                                            <p:fltVal val="0"/>
                                          </p:val>
                                        </p:tav>
                                        <p:tav tm="100000">
                                          <p:val>
                                            <p:strVal val="#ppt_w"/>
                                          </p:val>
                                        </p:tav>
                                      </p:tavLst>
                                    </p:anim>
                                    <p:anim calcmode="lin" valueType="num">
                                      <p:cBhvr>
                                        <p:cTn id="28" dur="1000" fill="hold"/>
                                        <p:tgtEl>
                                          <p:spTgt spid="8"/>
                                        </p:tgtEl>
                                        <p:attrNameLst>
                                          <p:attrName>ppt_h</p:attrName>
                                        </p:attrNameLst>
                                      </p:cBhvr>
                                      <p:tavLst>
                                        <p:tav tm="0">
                                          <p:val>
                                            <p:fltVal val="0"/>
                                          </p:val>
                                        </p:tav>
                                        <p:tav tm="100000">
                                          <p:val>
                                            <p:strVal val="#ppt_h"/>
                                          </p:val>
                                        </p:tav>
                                      </p:tavLst>
                                    </p:anim>
                                    <p:anim calcmode="lin" valueType="num">
                                      <p:cBhvr>
                                        <p:cTn id="29" dur="1000" fill="hold"/>
                                        <p:tgtEl>
                                          <p:spTgt spid="8"/>
                                        </p:tgtEl>
                                        <p:attrNameLst>
                                          <p:attrName>style.rotation</p:attrName>
                                        </p:attrNameLst>
                                      </p:cBhvr>
                                      <p:tavLst>
                                        <p:tav tm="0">
                                          <p:val>
                                            <p:fltVal val="90"/>
                                          </p:val>
                                        </p:tav>
                                        <p:tav tm="100000">
                                          <p:val>
                                            <p:fltVal val="0"/>
                                          </p:val>
                                        </p:tav>
                                      </p:tavLst>
                                    </p:anim>
                                    <p:animEffect transition="in" filter="fade">
                                      <p:cBhvr>
                                        <p:cTn id="3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t-IT" dirty="0" smtClean="0"/>
              <a:t>WarPlan Day4</a:t>
            </a:r>
            <a:endParaRPr lang="it-IT" dirty="0"/>
          </a:p>
        </p:txBody>
      </p:sp>
      <p:sp>
        <p:nvSpPr>
          <p:cNvPr id="3" name="Content Placeholder 2"/>
          <p:cNvSpPr>
            <a:spLocks noGrp="1"/>
          </p:cNvSpPr>
          <p:nvPr>
            <p:ph sz="quarter" idx="11"/>
          </p:nvPr>
        </p:nvSpPr>
        <p:spPr>
          <a:xfrm>
            <a:off x="788991" y="1124744"/>
            <a:ext cx="8323262" cy="4960937"/>
          </a:xfrm>
        </p:spPr>
        <p:txBody>
          <a:bodyPr/>
          <a:lstStyle/>
          <a:p>
            <a:pPr marL="363537">
              <a:buClr>
                <a:srgbClr val="6785C1"/>
              </a:buClr>
            </a:pPr>
            <a:r>
              <a:rPr lang="it-IT" sz="2800" dirty="0" smtClean="0"/>
              <a:t>AJAX</a:t>
            </a:r>
          </a:p>
          <a:p>
            <a:pPr marL="771525" lvl="2" indent="-266700">
              <a:buClr>
                <a:srgbClr val="6785C1"/>
              </a:buClr>
              <a:buSzPct val="80000"/>
              <a:buFont typeface="Arial" pitchFamily="34" charset="0"/>
              <a:buChar char="►"/>
            </a:pPr>
            <a:r>
              <a:rPr lang="it-IT" sz="2400" dirty="0"/>
              <a:t>Basic Ajax</a:t>
            </a:r>
          </a:p>
          <a:p>
            <a:pPr marL="771525" lvl="2" indent="-266700">
              <a:buClr>
                <a:srgbClr val="6785C1"/>
              </a:buClr>
              <a:buSzPct val="80000"/>
              <a:buFont typeface="Arial" pitchFamily="34" charset="0"/>
              <a:buChar char="►"/>
            </a:pPr>
            <a:r>
              <a:rPr lang="it-IT" sz="2400" dirty="0"/>
              <a:t>jQuery AJAX</a:t>
            </a:r>
          </a:p>
          <a:p>
            <a:pPr marL="363537" lvl="2" indent="-266700">
              <a:buClr>
                <a:srgbClr val="6785C1"/>
              </a:buClr>
              <a:buSzPct val="80000"/>
              <a:buFont typeface="Arial" pitchFamily="34" charset="0"/>
              <a:buChar char="►"/>
            </a:pPr>
            <a:r>
              <a:rPr lang="it-IT" sz="2800" dirty="0"/>
              <a:t>Web Sockets for RealTime </a:t>
            </a:r>
            <a:r>
              <a:rPr lang="it-IT" sz="2800" dirty="0" smtClean="0"/>
              <a:t>communication</a:t>
            </a:r>
          </a:p>
          <a:p>
            <a:pPr marL="363537">
              <a:buClr>
                <a:srgbClr val="6785C1"/>
              </a:buClr>
            </a:pPr>
            <a:r>
              <a:rPr lang="it-IT" sz="2800" dirty="0" smtClean="0"/>
              <a:t>Offline </a:t>
            </a:r>
            <a:r>
              <a:rPr lang="it-IT" sz="2800" dirty="0"/>
              <a:t>support via </a:t>
            </a:r>
          </a:p>
          <a:p>
            <a:pPr marL="771525" lvl="2" indent="-266700">
              <a:buClr>
                <a:srgbClr val="6785C1"/>
              </a:buClr>
              <a:buSzPct val="80000"/>
              <a:buFont typeface="Arial" pitchFamily="34" charset="0"/>
              <a:buChar char="►"/>
            </a:pPr>
            <a:r>
              <a:rPr lang="it-IT" sz="2400" dirty="0" smtClean="0"/>
              <a:t>localStorage API</a:t>
            </a:r>
          </a:p>
          <a:p>
            <a:pPr marL="771525" lvl="2" indent="-266700">
              <a:buClr>
                <a:srgbClr val="6785C1"/>
              </a:buClr>
              <a:buSzPct val="80000"/>
              <a:buFont typeface="Arial" pitchFamily="34" charset="0"/>
              <a:buChar char="►"/>
            </a:pPr>
            <a:r>
              <a:rPr lang="it-IT" sz="2400" dirty="0"/>
              <a:t>ApplicationCache </a:t>
            </a:r>
            <a:r>
              <a:rPr lang="it-IT" sz="2400" dirty="0" smtClean="0"/>
              <a:t>API (cenni)</a:t>
            </a:r>
            <a:endParaRPr lang="it-IT" sz="2400" dirty="0"/>
          </a:p>
          <a:p>
            <a:pPr marL="363537">
              <a:buClr>
                <a:srgbClr val="6785C1"/>
              </a:buClr>
            </a:pPr>
            <a:r>
              <a:rPr lang="it-IT" sz="2800" dirty="0" smtClean="0"/>
              <a:t>Drag&amp;Drop </a:t>
            </a:r>
          </a:p>
          <a:p>
            <a:pPr marL="363537">
              <a:buClr>
                <a:srgbClr val="6785C1"/>
              </a:buClr>
            </a:pPr>
            <a:r>
              <a:rPr lang="it-IT" sz="2800" dirty="0" smtClean="0"/>
              <a:t>Canvas Programming</a:t>
            </a:r>
          </a:p>
          <a:p>
            <a:pPr marL="363537">
              <a:buClr>
                <a:srgbClr val="6785C1"/>
              </a:buClr>
            </a:pPr>
            <a:r>
              <a:rPr lang="it-IT" sz="2800" dirty="0" smtClean="0"/>
              <a:t>On JavaScript Libraries</a:t>
            </a:r>
            <a:endParaRPr lang="it-IT" sz="2800" dirty="0"/>
          </a:p>
          <a:p>
            <a:pPr marL="920750" lvl="2" indent="0">
              <a:buClr>
                <a:srgbClr val="6785C1"/>
              </a:buClr>
              <a:buSzPct val="80000"/>
              <a:buNone/>
            </a:pPr>
            <a:endParaRPr lang="it-IT" sz="2800" dirty="0"/>
          </a:p>
          <a:p>
            <a:pPr marL="363537">
              <a:buClr>
                <a:srgbClr val="6785C1"/>
              </a:buClr>
            </a:pPr>
            <a:endParaRPr lang="it-IT" sz="2800" dirty="0" smtClean="0"/>
          </a:p>
          <a:p>
            <a:pPr marL="779462" lvl="1" indent="-266700">
              <a:buClr>
                <a:srgbClr val="6785C1"/>
              </a:buClr>
              <a:buSzPct val="80000"/>
              <a:buFont typeface="Arial" pitchFamily="34" charset="0"/>
              <a:buChar char="►"/>
            </a:pPr>
            <a:endParaRPr lang="it-IT" sz="2800" dirty="0" smtClean="0"/>
          </a:p>
          <a:p>
            <a:pPr marL="779462" lvl="1" indent="-266700">
              <a:buClr>
                <a:srgbClr val="6785C1"/>
              </a:buClr>
              <a:buSzPct val="80000"/>
              <a:buFont typeface="Arial" pitchFamily="34" charset="0"/>
              <a:buChar char="►"/>
            </a:pPr>
            <a:endParaRPr lang="it-IT" sz="2800" dirty="0"/>
          </a:p>
          <a:p>
            <a:endParaRPr lang="it-IT" sz="2800" dirty="0" smtClean="0"/>
          </a:p>
        </p:txBody>
      </p:sp>
    </p:spTree>
    <p:extLst>
      <p:ext uri="{BB962C8B-B14F-4D97-AF65-F5344CB8AC3E}">
        <p14:creationId xmlns:p14="http://schemas.microsoft.com/office/powerpoint/2010/main" val="26472827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noChangeArrowheads="1"/>
          </p:cNvSpPr>
          <p:nvPr>
            <p:ph type="title"/>
          </p:nvPr>
        </p:nvSpPr>
        <p:spPr/>
        <p:txBody>
          <a:bodyPr/>
          <a:lstStyle/>
          <a:p>
            <a:pPr eaLnBrk="1" hangingPunct="1"/>
            <a:r>
              <a:rPr lang="it-IT" altLang="it-IT" dirty="0" smtClean="0"/>
              <a:t>Ajax: definizione</a:t>
            </a:r>
          </a:p>
        </p:txBody>
      </p:sp>
      <p:sp>
        <p:nvSpPr>
          <p:cNvPr id="4099" name="Rectangle 7"/>
          <p:cNvSpPr>
            <a:spLocks noGrp="1" noChangeArrowheads="1"/>
          </p:cNvSpPr>
          <p:nvPr>
            <p:ph type="body" idx="1"/>
          </p:nvPr>
        </p:nvSpPr>
        <p:spPr/>
        <p:txBody>
          <a:bodyPr/>
          <a:lstStyle/>
          <a:p>
            <a:pPr eaLnBrk="1" hangingPunct="1">
              <a:buFontTx/>
              <a:buNone/>
            </a:pPr>
            <a:r>
              <a:rPr lang="en-US" altLang="it-IT" sz="2800" dirty="0" smtClean="0"/>
              <a:t>Ajax </a:t>
            </a:r>
          </a:p>
          <a:p>
            <a:pPr eaLnBrk="1" hangingPunct="1">
              <a:buFontTx/>
              <a:buNone/>
            </a:pPr>
            <a:r>
              <a:rPr lang="en-US" altLang="it-IT" sz="2800" dirty="0" smtClean="0"/>
              <a:t>	</a:t>
            </a:r>
            <a:r>
              <a:rPr lang="en-US" altLang="it-IT" sz="2800" dirty="0" smtClean="0">
                <a:solidFill>
                  <a:schemeClr val="accent2"/>
                </a:solidFill>
              </a:rPr>
              <a:t>A</a:t>
            </a:r>
            <a:r>
              <a:rPr lang="en-US" altLang="it-IT" sz="2800" dirty="0" smtClean="0"/>
              <a:t>synchronous </a:t>
            </a:r>
            <a:r>
              <a:rPr lang="en-US" altLang="it-IT" sz="2800" dirty="0" smtClean="0">
                <a:solidFill>
                  <a:schemeClr val="accent2"/>
                </a:solidFill>
              </a:rPr>
              <a:t>J</a:t>
            </a:r>
            <a:r>
              <a:rPr lang="en-US" altLang="it-IT" sz="2800" dirty="0" smtClean="0"/>
              <a:t>avaScript </a:t>
            </a:r>
            <a:r>
              <a:rPr lang="en-US" altLang="it-IT" sz="2800" dirty="0" smtClean="0">
                <a:solidFill>
                  <a:schemeClr val="accent2"/>
                </a:solidFill>
              </a:rPr>
              <a:t>a</a:t>
            </a:r>
            <a:r>
              <a:rPr lang="en-US" altLang="it-IT" sz="2800" dirty="0" smtClean="0"/>
              <a:t>nd </a:t>
            </a:r>
            <a:r>
              <a:rPr lang="en-US" altLang="it-IT" sz="2800" dirty="0" smtClean="0">
                <a:solidFill>
                  <a:schemeClr val="accent2"/>
                </a:solidFill>
              </a:rPr>
              <a:t>X</a:t>
            </a:r>
            <a:r>
              <a:rPr lang="en-US" altLang="it-IT" sz="2800" dirty="0" smtClean="0"/>
              <a:t>ML</a:t>
            </a:r>
            <a:endParaRPr lang="it-IT" altLang="it-IT" sz="2800" dirty="0" smtClean="0"/>
          </a:p>
          <a:p>
            <a:pPr lvl="1" eaLnBrk="1" hangingPunct="1"/>
            <a:r>
              <a:rPr lang="it-IT" altLang="it-IT" sz="2400" dirty="0" smtClean="0"/>
              <a:t>Nato nel 1999 con ActiveX Microsoft</a:t>
            </a:r>
            <a:br>
              <a:rPr lang="it-IT" altLang="it-IT" sz="2400" dirty="0" smtClean="0"/>
            </a:br>
            <a:r>
              <a:rPr lang="it-IT" altLang="it-IT" dirty="0" smtClean="0"/>
              <a:t>Microsoft created the XMLHTTP </a:t>
            </a:r>
            <a:r>
              <a:rPr lang="it-IT" altLang="it-IT" dirty="0" smtClean="0">
                <a:hlinkClick r:id="rId2" tooltip="ActiveX"/>
              </a:rPr>
              <a:t>ActiveX</a:t>
            </a:r>
            <a:r>
              <a:rPr lang="it-IT" altLang="it-IT" dirty="0" smtClean="0"/>
              <a:t> control in </a:t>
            </a:r>
            <a:r>
              <a:rPr lang="it-IT" altLang="it-IT" dirty="0" smtClean="0">
                <a:hlinkClick r:id="rId3" tooltip="Internet Explorer 5"/>
              </a:rPr>
              <a:t>Internet Explorer 5</a:t>
            </a:r>
            <a:r>
              <a:rPr lang="it-IT" altLang="it-IT" dirty="0" smtClean="0"/>
              <a:t>, which was later adopted by </a:t>
            </a:r>
            <a:r>
              <a:rPr lang="it-IT" altLang="it-IT" dirty="0" smtClean="0">
                <a:hlinkClick r:id="rId4" tooltip="Mozilla"/>
              </a:rPr>
              <a:t>Mozilla</a:t>
            </a:r>
            <a:r>
              <a:rPr lang="it-IT" altLang="it-IT" dirty="0" smtClean="0"/>
              <a:t>, </a:t>
            </a:r>
            <a:r>
              <a:rPr lang="it-IT" altLang="it-IT" dirty="0" smtClean="0">
                <a:hlinkClick r:id="rId5" tooltip="Safari (web browser)"/>
              </a:rPr>
              <a:t>Safari</a:t>
            </a:r>
            <a:r>
              <a:rPr lang="it-IT" altLang="it-IT" dirty="0" smtClean="0"/>
              <a:t>, </a:t>
            </a:r>
            <a:r>
              <a:rPr lang="it-IT" altLang="it-IT" dirty="0" smtClean="0">
                <a:hlinkClick r:id="rId6" tooltip="Opera&#10; (web browser)"/>
              </a:rPr>
              <a:t>Opera</a:t>
            </a:r>
            <a:r>
              <a:rPr lang="it-IT" altLang="it-IT" dirty="0" smtClean="0"/>
              <a:t> and other browsers as the native XMLHttpRequest object. </a:t>
            </a:r>
          </a:p>
          <a:p>
            <a:pPr lvl="1" eaLnBrk="1" hangingPunct="1"/>
            <a:r>
              <a:rPr lang="it-IT" altLang="it-IT" sz="2400" dirty="0" smtClean="0"/>
              <a:t>Esploso come fenomeno nel 2004 (GMail)</a:t>
            </a:r>
          </a:p>
          <a:p>
            <a:pPr lvl="1" eaLnBrk="1" hangingPunct="1"/>
            <a:r>
              <a:rPr lang="it-IT" altLang="it-IT" sz="2400" dirty="0" smtClean="0"/>
              <a:t>JQuery nasce nel 2006, ed è usata da quasi il 30% dei siti AJAX </a:t>
            </a:r>
          </a:p>
          <a:p>
            <a:pPr lvl="1" eaLnBrk="1" hangingPunct="1"/>
            <a:endParaRPr lang="it-IT" altLang="it-IT" sz="2400" dirty="0" smtClean="0"/>
          </a:p>
          <a:p>
            <a:pPr lvl="1" algn="r" eaLnBrk="1" hangingPunct="1">
              <a:buFontTx/>
              <a:buNone/>
            </a:pPr>
            <a:r>
              <a:rPr lang="it-IT" altLang="it-IT" sz="2400" dirty="0" smtClean="0"/>
              <a:t>(fonte: Wikipedia)</a:t>
            </a:r>
          </a:p>
          <a:p>
            <a:pPr eaLnBrk="1" hangingPunct="1"/>
            <a:endParaRPr lang="it-IT" altLang="it-IT" sz="2800" dirty="0" smtClean="0"/>
          </a:p>
          <a:p>
            <a:pPr eaLnBrk="1" hangingPunct="1"/>
            <a:endParaRPr lang="it-IT" altLang="it-IT" sz="2800" dirty="0" smtClean="0"/>
          </a:p>
        </p:txBody>
      </p:sp>
    </p:spTree>
    <p:extLst>
      <p:ext uri="{BB962C8B-B14F-4D97-AF65-F5344CB8AC3E}">
        <p14:creationId xmlns:p14="http://schemas.microsoft.com/office/powerpoint/2010/main" val="962658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t-IT" dirty="0" smtClean="0"/>
              <a:t>Ajax: Pro</a:t>
            </a:r>
            <a:endParaRPr lang="it-IT" dirty="0"/>
          </a:p>
        </p:txBody>
      </p:sp>
      <p:sp>
        <p:nvSpPr>
          <p:cNvPr id="6" name="Content Placeholder 5"/>
          <p:cNvSpPr>
            <a:spLocks noGrp="1"/>
          </p:cNvSpPr>
          <p:nvPr>
            <p:ph sz="quarter" idx="11"/>
          </p:nvPr>
        </p:nvSpPr>
        <p:spPr/>
        <p:txBody>
          <a:bodyPr/>
          <a:lstStyle/>
          <a:p>
            <a:r>
              <a:rPr lang="en-US" dirty="0"/>
              <a:t>In many cases, related pages on a website consist of much content that is common between them. Using traditional methods, that content would have to be reloaded on every request. However, using Ajax, a web application can request only the content that needs to be updated, thus drastically reducing bandwidth usage and load time.</a:t>
            </a:r>
          </a:p>
          <a:p>
            <a:r>
              <a:rPr lang="en-US" dirty="0"/>
              <a:t>The use of asynchronous requests allows the client's Web browser UI to be more interactive and to respond quickly to inputs, and sections of pages can also be reloaded individually. Users may perceive the application to be faster or more responsive, even if the application has not changed on the server side.</a:t>
            </a:r>
          </a:p>
          <a:p>
            <a:r>
              <a:rPr lang="en-US" dirty="0"/>
              <a:t>The use of Ajax can reduce connections to the server, since scripts and style sheets only have to be requested once</a:t>
            </a:r>
            <a:r>
              <a:rPr lang="en-US" dirty="0" smtClean="0"/>
              <a:t>.</a:t>
            </a:r>
            <a:endParaRPr lang="en-US" dirty="0"/>
          </a:p>
          <a:p>
            <a:r>
              <a:rPr lang="en-US" dirty="0"/>
              <a:t>State can be maintained throughout a Web site. JavaScript variables will persist because the main container page need not be reloaded.</a:t>
            </a:r>
          </a:p>
          <a:p>
            <a:endParaRPr lang="it-IT" dirty="0"/>
          </a:p>
        </p:txBody>
      </p:sp>
    </p:spTree>
    <p:extLst>
      <p:ext uri="{BB962C8B-B14F-4D97-AF65-F5344CB8AC3E}">
        <p14:creationId xmlns:p14="http://schemas.microsoft.com/office/powerpoint/2010/main" val="21060422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t-IT" dirty="0" smtClean="0"/>
              <a:t>Ajax: Contro</a:t>
            </a:r>
            <a:endParaRPr lang="it-IT" dirty="0"/>
          </a:p>
        </p:txBody>
      </p:sp>
      <p:sp>
        <p:nvSpPr>
          <p:cNvPr id="6" name="Content Placeholder 5"/>
          <p:cNvSpPr>
            <a:spLocks noGrp="1"/>
          </p:cNvSpPr>
          <p:nvPr>
            <p:ph sz="quarter" idx="11"/>
          </p:nvPr>
        </p:nvSpPr>
        <p:spPr>
          <a:xfrm>
            <a:off x="788991" y="1373194"/>
            <a:ext cx="8323262" cy="4504077"/>
          </a:xfrm>
        </p:spPr>
        <p:txBody>
          <a:bodyPr/>
          <a:lstStyle/>
          <a:p>
            <a:r>
              <a:rPr lang="en-US" dirty="0" smtClean="0"/>
              <a:t>More complex</a:t>
            </a:r>
          </a:p>
          <a:p>
            <a:r>
              <a:rPr lang="en-US" dirty="0" smtClean="0"/>
              <a:t>Ajax-powered </a:t>
            </a:r>
            <a:r>
              <a:rPr lang="en-US" dirty="0"/>
              <a:t>interfaces may dramatically increase the number of user-generated requests to web servers and their back-ends </a:t>
            </a:r>
            <a:r>
              <a:rPr lang="en-US" dirty="0" smtClean="0"/>
              <a:t>(i.e. databases). </a:t>
            </a:r>
            <a:br>
              <a:rPr lang="en-US" dirty="0" smtClean="0"/>
            </a:br>
            <a:r>
              <a:rPr lang="en-US" dirty="0" smtClean="0"/>
              <a:t>This </a:t>
            </a:r>
            <a:r>
              <a:rPr lang="en-US" dirty="0"/>
              <a:t>can lead to </a:t>
            </a:r>
            <a:r>
              <a:rPr lang="en-US" dirty="0" smtClean="0"/>
              <a:t>additional </a:t>
            </a:r>
            <a:r>
              <a:rPr lang="en-US" dirty="0"/>
              <a:t>hardware needs</a:t>
            </a:r>
            <a:r>
              <a:rPr lang="en-US" dirty="0" smtClean="0"/>
              <a:t>.</a:t>
            </a:r>
          </a:p>
          <a:p>
            <a:r>
              <a:rPr lang="en-US" dirty="0" smtClean="0"/>
              <a:t>Like </a:t>
            </a:r>
            <a:r>
              <a:rPr lang="en-US" dirty="0"/>
              <a:t>other web technologies, Ajax has its own set of </a:t>
            </a:r>
            <a:r>
              <a:rPr lang="en-US" i="1" dirty="0"/>
              <a:t>vulnerabilities</a:t>
            </a:r>
            <a:r>
              <a:rPr lang="en-US" dirty="0"/>
              <a:t> that developers must address. </a:t>
            </a:r>
            <a:r>
              <a:rPr lang="en-US" dirty="0" smtClean="0"/>
              <a:t/>
            </a:r>
            <a:br>
              <a:rPr lang="en-US" dirty="0" smtClean="0"/>
            </a:br>
            <a:r>
              <a:rPr lang="en-US" dirty="0" smtClean="0"/>
              <a:t>Developers </a:t>
            </a:r>
            <a:r>
              <a:rPr lang="en-US" dirty="0"/>
              <a:t>familiar with other web technologies </a:t>
            </a:r>
            <a:r>
              <a:rPr lang="en-US" b="1" i="1" dirty="0"/>
              <a:t>may have to learn new testing and coding methods </a:t>
            </a:r>
            <a:r>
              <a:rPr lang="en-US" dirty="0"/>
              <a:t>to write secure Ajax applications</a:t>
            </a:r>
            <a:r>
              <a:rPr lang="en-US" dirty="0" smtClean="0"/>
              <a:t>.</a:t>
            </a:r>
          </a:p>
          <a:p>
            <a:r>
              <a:rPr lang="en-US" dirty="0" smtClean="0"/>
              <a:t>Accessibility is limited (JavaScript execution needed)</a:t>
            </a:r>
          </a:p>
          <a:p>
            <a:r>
              <a:rPr lang="it-IT" dirty="0"/>
              <a:t>Serch </a:t>
            </a:r>
            <a:r>
              <a:rPr lang="it-IT" dirty="0" smtClean="0"/>
              <a:t>engine indexing </a:t>
            </a:r>
            <a:r>
              <a:rPr lang="it-IT" dirty="0"/>
              <a:t>is </a:t>
            </a:r>
            <a:r>
              <a:rPr lang="it-IT" dirty="0" smtClean="0"/>
              <a:t>impossibile, so you must expose data in onther way</a:t>
            </a:r>
            <a:endParaRPr lang="it-IT" dirty="0"/>
          </a:p>
          <a:p>
            <a:r>
              <a:rPr lang="en-US" dirty="0" smtClean="0"/>
              <a:t>HTML Navigation must be </a:t>
            </a:r>
            <a:r>
              <a:rPr lang="en-US" dirty="0" err="1" smtClean="0"/>
              <a:t>reimplemented</a:t>
            </a:r>
            <a:r>
              <a:rPr lang="en-US" dirty="0" smtClean="0"/>
              <a:t>: back/forward and bookmarking</a:t>
            </a:r>
            <a:endParaRPr lang="it-IT" dirty="0"/>
          </a:p>
          <a:p>
            <a:endParaRPr lang="en-US" dirty="0"/>
          </a:p>
          <a:p>
            <a:endParaRPr lang="en-US" dirty="0" smtClean="0"/>
          </a:p>
        </p:txBody>
      </p:sp>
    </p:spTree>
    <p:extLst>
      <p:ext uri="{BB962C8B-B14F-4D97-AF65-F5344CB8AC3E}">
        <p14:creationId xmlns:p14="http://schemas.microsoft.com/office/powerpoint/2010/main" val="2594328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t-IT" dirty="0" smtClean="0"/>
              <a:t>Ajax: manual way</a:t>
            </a:r>
            <a:endParaRPr lang="it-IT" dirty="0"/>
          </a:p>
        </p:txBody>
      </p:sp>
      <p:sp>
        <p:nvSpPr>
          <p:cNvPr id="7" name="Rectangle 6"/>
          <p:cNvSpPr/>
          <p:nvPr/>
        </p:nvSpPr>
        <p:spPr>
          <a:xfrm>
            <a:off x="200472" y="1340768"/>
            <a:ext cx="9505056" cy="4680520"/>
          </a:xfrm>
          <a:prstGeom prst="rect">
            <a:avLst/>
          </a:prstGeom>
        </p:spPr>
        <p:txBody>
          <a:bodyPr wrap="square">
            <a:noAutofit/>
          </a:bodyPr>
          <a:lstStyle/>
          <a:p>
            <a:r>
              <a:rPr lang="it-IT" sz="1550" dirty="0">
                <a:solidFill>
                  <a:srgbClr val="0000FF"/>
                </a:solidFill>
                <a:highlight>
                  <a:srgbClr val="FFFFFF"/>
                </a:highlight>
                <a:latin typeface="Consolas"/>
              </a:rPr>
              <a:t>&lt;</a:t>
            </a:r>
            <a:r>
              <a:rPr lang="it-IT" sz="1550" dirty="0">
                <a:solidFill>
                  <a:srgbClr val="800000"/>
                </a:solidFill>
                <a:highlight>
                  <a:srgbClr val="FFFFFF"/>
                </a:highlight>
                <a:latin typeface="Consolas"/>
              </a:rPr>
              <a:t>body</a:t>
            </a:r>
            <a:r>
              <a:rPr lang="it-IT" sz="1550" dirty="0">
                <a:solidFill>
                  <a:srgbClr val="0000FF"/>
                </a:solidFill>
                <a:highlight>
                  <a:srgbClr val="FFFFFF"/>
                </a:highlight>
                <a:latin typeface="Consolas"/>
              </a:rPr>
              <a:t>&gt;</a:t>
            </a:r>
            <a:endParaRPr lang="it-IT" sz="1550" dirty="0">
              <a:solidFill>
                <a:srgbClr val="000000"/>
              </a:solidFill>
              <a:highlight>
                <a:srgbClr val="FFFFFF"/>
              </a:highlight>
              <a:latin typeface="Consolas"/>
            </a:endParaRPr>
          </a:p>
          <a:p>
            <a:r>
              <a:rPr lang="it-IT" sz="1550" dirty="0">
                <a:solidFill>
                  <a:srgbClr val="000000"/>
                </a:solidFill>
                <a:highlight>
                  <a:srgbClr val="FFFFFF"/>
                </a:highlight>
                <a:latin typeface="Consolas"/>
              </a:rPr>
              <a:t>    Here Ajax Loading:</a:t>
            </a:r>
          </a:p>
          <a:p>
            <a:r>
              <a:rPr lang="en-US" sz="1550" dirty="0">
                <a:solidFill>
                  <a:srgbClr val="000000"/>
                </a:solidFill>
                <a:highlight>
                  <a:srgbClr val="FFFFFF"/>
                </a:highlight>
                <a:latin typeface="Consolas"/>
              </a:rPr>
              <a:t>    </a:t>
            </a:r>
            <a:r>
              <a:rPr lang="en-US" sz="1550" dirty="0">
                <a:solidFill>
                  <a:srgbClr val="0000FF"/>
                </a:solidFill>
                <a:highlight>
                  <a:srgbClr val="FFFFFF"/>
                </a:highlight>
                <a:latin typeface="Consolas"/>
              </a:rPr>
              <a:t>&lt;</a:t>
            </a:r>
            <a:r>
              <a:rPr lang="en-US" sz="1550" dirty="0">
                <a:solidFill>
                  <a:srgbClr val="800000"/>
                </a:solidFill>
                <a:highlight>
                  <a:srgbClr val="FFFFFF"/>
                </a:highlight>
                <a:latin typeface="Consolas"/>
              </a:rPr>
              <a:t>pre</a:t>
            </a:r>
            <a:r>
              <a:rPr lang="en-US" sz="1550" dirty="0">
                <a:solidFill>
                  <a:srgbClr val="000000"/>
                </a:solidFill>
                <a:highlight>
                  <a:srgbClr val="FFFFFF"/>
                </a:highlight>
                <a:latin typeface="Consolas"/>
              </a:rPr>
              <a:t> </a:t>
            </a:r>
            <a:r>
              <a:rPr lang="en-US" sz="1550" dirty="0">
                <a:solidFill>
                  <a:srgbClr val="FF0000"/>
                </a:solidFill>
                <a:highlight>
                  <a:srgbClr val="FFFFFF"/>
                </a:highlight>
                <a:latin typeface="Consolas"/>
              </a:rPr>
              <a:t>id</a:t>
            </a:r>
            <a:r>
              <a:rPr lang="en-US" sz="1550" dirty="0">
                <a:solidFill>
                  <a:srgbClr val="0000FF"/>
                </a:solidFill>
                <a:highlight>
                  <a:srgbClr val="FFFFFF"/>
                </a:highlight>
                <a:latin typeface="Consolas"/>
              </a:rPr>
              <a:t>="</a:t>
            </a:r>
            <a:r>
              <a:rPr lang="en-US" sz="1550" dirty="0" err="1">
                <a:solidFill>
                  <a:srgbClr val="0000FF"/>
                </a:solidFill>
                <a:highlight>
                  <a:srgbClr val="FFFFFF"/>
                </a:highlight>
                <a:latin typeface="Consolas"/>
              </a:rPr>
              <a:t>myDiv</a:t>
            </a:r>
            <a:r>
              <a:rPr lang="en-US" sz="1550" dirty="0">
                <a:solidFill>
                  <a:srgbClr val="0000FF"/>
                </a:solidFill>
                <a:highlight>
                  <a:srgbClr val="FFFFFF"/>
                </a:highlight>
                <a:latin typeface="Consolas"/>
              </a:rPr>
              <a:t>"&gt;</a:t>
            </a:r>
            <a:r>
              <a:rPr lang="en-US" sz="1550" dirty="0">
                <a:solidFill>
                  <a:srgbClr val="000000"/>
                </a:solidFill>
                <a:highlight>
                  <a:srgbClr val="FFFFFF"/>
                </a:highlight>
                <a:latin typeface="Consolas"/>
              </a:rPr>
              <a:t>Here report</a:t>
            </a:r>
            <a:r>
              <a:rPr lang="en-US" sz="1550" dirty="0">
                <a:solidFill>
                  <a:srgbClr val="0000FF"/>
                </a:solidFill>
                <a:highlight>
                  <a:srgbClr val="FFFFFF"/>
                </a:highlight>
                <a:latin typeface="Consolas"/>
              </a:rPr>
              <a:t>&lt;/</a:t>
            </a:r>
            <a:r>
              <a:rPr lang="en-US" sz="1550" dirty="0">
                <a:solidFill>
                  <a:srgbClr val="800000"/>
                </a:solidFill>
                <a:highlight>
                  <a:srgbClr val="FFFFFF"/>
                </a:highlight>
                <a:latin typeface="Consolas"/>
              </a:rPr>
              <a:t>pre</a:t>
            </a:r>
            <a:r>
              <a:rPr lang="en-US" sz="1550" dirty="0">
                <a:solidFill>
                  <a:srgbClr val="0000FF"/>
                </a:solidFill>
                <a:highlight>
                  <a:srgbClr val="FFFFFF"/>
                </a:highlight>
                <a:latin typeface="Consolas"/>
              </a:rPr>
              <a:t>&gt;</a:t>
            </a:r>
            <a:endParaRPr lang="en-US" sz="1550" dirty="0">
              <a:solidFill>
                <a:srgbClr val="000000"/>
              </a:solidFill>
              <a:highlight>
                <a:srgbClr val="FFFFFF"/>
              </a:highlight>
              <a:latin typeface="Consolas"/>
            </a:endParaRPr>
          </a:p>
          <a:p>
            <a:r>
              <a:rPr lang="en-US" sz="1550" dirty="0">
                <a:solidFill>
                  <a:srgbClr val="000000"/>
                </a:solidFill>
                <a:highlight>
                  <a:srgbClr val="FFFFFF"/>
                </a:highlight>
                <a:latin typeface="Consolas"/>
              </a:rPr>
              <a:t>    Push F12 and reload the page to activate debugger</a:t>
            </a:r>
          </a:p>
          <a:p>
            <a:endParaRPr lang="it-IT" sz="1550" dirty="0">
              <a:solidFill>
                <a:srgbClr val="000000"/>
              </a:solidFill>
              <a:highlight>
                <a:srgbClr val="FFFFFF"/>
              </a:highlight>
              <a:latin typeface="Consolas"/>
            </a:endParaRPr>
          </a:p>
          <a:p>
            <a:r>
              <a:rPr lang="it-IT" sz="1550" dirty="0">
                <a:solidFill>
                  <a:srgbClr val="000000"/>
                </a:solidFill>
                <a:highlight>
                  <a:srgbClr val="FFFFFF"/>
                </a:highlight>
                <a:latin typeface="Consolas"/>
              </a:rPr>
              <a:t>    </a:t>
            </a:r>
            <a:r>
              <a:rPr lang="it-IT" sz="1550" dirty="0">
                <a:solidFill>
                  <a:srgbClr val="0000FF"/>
                </a:solidFill>
                <a:highlight>
                  <a:srgbClr val="FFFFFF"/>
                </a:highlight>
                <a:latin typeface="Consolas"/>
              </a:rPr>
              <a:t>&lt;</a:t>
            </a:r>
            <a:r>
              <a:rPr lang="it-IT" sz="1550" dirty="0">
                <a:solidFill>
                  <a:srgbClr val="800000"/>
                </a:solidFill>
                <a:highlight>
                  <a:srgbClr val="FFFFFF"/>
                </a:highlight>
                <a:latin typeface="Consolas"/>
              </a:rPr>
              <a:t>script</a:t>
            </a:r>
            <a:r>
              <a:rPr lang="it-IT" sz="1550" dirty="0">
                <a:solidFill>
                  <a:srgbClr val="0000FF"/>
                </a:solidFill>
                <a:highlight>
                  <a:srgbClr val="FFFFFF"/>
                </a:highlight>
                <a:latin typeface="Consolas"/>
              </a:rPr>
              <a:t>&gt;</a:t>
            </a:r>
            <a:endParaRPr lang="it-IT" sz="1550" dirty="0">
              <a:solidFill>
                <a:srgbClr val="000000"/>
              </a:solidFill>
              <a:highlight>
                <a:srgbClr val="FFFFFF"/>
              </a:highlight>
              <a:latin typeface="Consolas"/>
            </a:endParaRPr>
          </a:p>
          <a:p>
            <a:r>
              <a:rPr lang="it-IT" sz="1550" dirty="0">
                <a:solidFill>
                  <a:srgbClr val="000000"/>
                </a:solidFill>
                <a:highlight>
                  <a:srgbClr val="FFFFFF"/>
                </a:highlight>
                <a:latin typeface="Consolas"/>
              </a:rPr>
              <a:t>        </a:t>
            </a:r>
            <a:r>
              <a:rPr lang="it-IT" sz="1550" dirty="0">
                <a:solidFill>
                  <a:srgbClr val="0000FF"/>
                </a:solidFill>
                <a:highlight>
                  <a:srgbClr val="FFFFFF"/>
                </a:highlight>
                <a:latin typeface="Consolas"/>
              </a:rPr>
              <a:t>var</a:t>
            </a:r>
            <a:r>
              <a:rPr lang="it-IT" sz="1550" dirty="0">
                <a:solidFill>
                  <a:srgbClr val="000000"/>
                </a:solidFill>
                <a:highlight>
                  <a:srgbClr val="FFFFFF"/>
                </a:highlight>
                <a:latin typeface="Consolas"/>
              </a:rPr>
              <a:t> testme = </a:t>
            </a:r>
            <a:r>
              <a:rPr lang="it-IT" sz="1550" dirty="0">
                <a:solidFill>
                  <a:srgbClr val="0000FF"/>
                </a:solidFill>
                <a:highlight>
                  <a:srgbClr val="FFFFFF"/>
                </a:highlight>
                <a:latin typeface="Consolas"/>
              </a:rPr>
              <a:t>function</a:t>
            </a:r>
            <a:r>
              <a:rPr lang="it-IT" sz="1550" dirty="0">
                <a:solidFill>
                  <a:srgbClr val="000000"/>
                </a:solidFill>
                <a:highlight>
                  <a:srgbClr val="FFFFFF"/>
                </a:highlight>
                <a:latin typeface="Consolas"/>
              </a:rPr>
              <a:t> () {</a:t>
            </a:r>
          </a:p>
          <a:p>
            <a:r>
              <a:rPr lang="it-IT" sz="1550" dirty="0">
                <a:solidFill>
                  <a:srgbClr val="000000"/>
                </a:solidFill>
                <a:highlight>
                  <a:srgbClr val="FFFFFF"/>
                </a:highlight>
                <a:latin typeface="Consolas"/>
              </a:rPr>
              <a:t>            </a:t>
            </a:r>
            <a:r>
              <a:rPr lang="it-IT" sz="1550" dirty="0">
                <a:solidFill>
                  <a:srgbClr val="008000"/>
                </a:solidFill>
                <a:highlight>
                  <a:srgbClr val="FFFFFF"/>
                </a:highlight>
                <a:latin typeface="Consolas"/>
              </a:rPr>
              <a:t>// window.ActiveXObject("Microsoft.XMLHTTP");</a:t>
            </a:r>
            <a:endParaRPr lang="it-IT" sz="1550" dirty="0">
              <a:solidFill>
                <a:srgbClr val="000000"/>
              </a:solidFill>
              <a:highlight>
                <a:srgbClr val="FFFFFF"/>
              </a:highlight>
              <a:latin typeface="Consolas"/>
            </a:endParaRPr>
          </a:p>
          <a:p>
            <a:r>
              <a:rPr lang="it-IT" sz="1550" dirty="0">
                <a:solidFill>
                  <a:srgbClr val="000000"/>
                </a:solidFill>
                <a:highlight>
                  <a:srgbClr val="FFFFFF"/>
                </a:highlight>
                <a:latin typeface="Consolas"/>
              </a:rPr>
              <a:t>            </a:t>
            </a:r>
            <a:r>
              <a:rPr lang="it-IT" sz="1550" dirty="0">
                <a:solidFill>
                  <a:srgbClr val="0000FF"/>
                </a:solidFill>
                <a:highlight>
                  <a:srgbClr val="FFFFFF"/>
                </a:highlight>
                <a:latin typeface="Consolas"/>
              </a:rPr>
              <a:t>var</a:t>
            </a:r>
            <a:r>
              <a:rPr lang="it-IT" sz="1550" dirty="0">
                <a:solidFill>
                  <a:srgbClr val="000000"/>
                </a:solidFill>
                <a:highlight>
                  <a:srgbClr val="FFFFFF"/>
                </a:highlight>
                <a:latin typeface="Consolas"/>
              </a:rPr>
              <a:t> xmlhttp = </a:t>
            </a:r>
            <a:r>
              <a:rPr lang="it-IT" sz="1550" dirty="0">
                <a:solidFill>
                  <a:srgbClr val="0000FF"/>
                </a:solidFill>
                <a:highlight>
                  <a:srgbClr val="FFFFFF"/>
                </a:highlight>
                <a:latin typeface="Consolas"/>
              </a:rPr>
              <a:t>new</a:t>
            </a:r>
            <a:r>
              <a:rPr lang="it-IT" sz="1550" dirty="0">
                <a:solidFill>
                  <a:srgbClr val="000000"/>
                </a:solidFill>
                <a:highlight>
                  <a:srgbClr val="FFFFFF"/>
                </a:highlight>
                <a:latin typeface="Consolas"/>
              </a:rPr>
              <a:t> window.XMLHttpRequest();</a:t>
            </a:r>
          </a:p>
          <a:p>
            <a:r>
              <a:rPr lang="it-IT" sz="1550" dirty="0">
                <a:solidFill>
                  <a:srgbClr val="000000"/>
                </a:solidFill>
                <a:highlight>
                  <a:srgbClr val="FFFFFF"/>
                </a:highlight>
                <a:latin typeface="Consolas"/>
              </a:rPr>
              <a:t>            xmlhttp.onreadystatechange = </a:t>
            </a:r>
            <a:r>
              <a:rPr lang="it-IT" sz="1550" dirty="0">
                <a:solidFill>
                  <a:srgbClr val="0000FF"/>
                </a:solidFill>
                <a:highlight>
                  <a:srgbClr val="FFFFFF"/>
                </a:highlight>
                <a:latin typeface="Consolas"/>
              </a:rPr>
              <a:t>function</a:t>
            </a:r>
            <a:r>
              <a:rPr lang="it-IT" sz="1550" dirty="0">
                <a:solidFill>
                  <a:srgbClr val="000000"/>
                </a:solidFill>
                <a:highlight>
                  <a:srgbClr val="FFFFFF"/>
                </a:highlight>
                <a:latin typeface="Consolas"/>
              </a:rPr>
              <a:t> () {</a:t>
            </a:r>
          </a:p>
          <a:p>
            <a:r>
              <a:rPr lang="en-US" sz="1550" dirty="0">
                <a:solidFill>
                  <a:srgbClr val="000000"/>
                </a:solidFill>
                <a:highlight>
                  <a:srgbClr val="FFFFFF"/>
                </a:highlight>
                <a:latin typeface="Consolas"/>
              </a:rPr>
              <a:t>                </a:t>
            </a:r>
            <a:r>
              <a:rPr lang="en-US" sz="1550" dirty="0">
                <a:solidFill>
                  <a:srgbClr val="0000FF"/>
                </a:solidFill>
                <a:highlight>
                  <a:srgbClr val="FFFFFF"/>
                </a:highlight>
                <a:latin typeface="Consolas"/>
              </a:rPr>
              <a:t>if</a:t>
            </a:r>
            <a:r>
              <a:rPr lang="en-US" sz="1550" dirty="0">
                <a:solidFill>
                  <a:srgbClr val="000000"/>
                </a:solidFill>
                <a:highlight>
                  <a:srgbClr val="FFFFFF"/>
                </a:highlight>
                <a:latin typeface="Consolas"/>
              </a:rPr>
              <a:t> (</a:t>
            </a:r>
            <a:r>
              <a:rPr lang="en-US" sz="1550" dirty="0" err="1">
                <a:solidFill>
                  <a:srgbClr val="000000"/>
                </a:solidFill>
                <a:highlight>
                  <a:srgbClr val="FFFFFF"/>
                </a:highlight>
                <a:latin typeface="Consolas"/>
              </a:rPr>
              <a:t>xmlhttp.readyState</a:t>
            </a:r>
            <a:r>
              <a:rPr lang="en-US" sz="1550" dirty="0">
                <a:solidFill>
                  <a:srgbClr val="000000"/>
                </a:solidFill>
                <a:highlight>
                  <a:srgbClr val="FFFFFF"/>
                </a:highlight>
                <a:latin typeface="Consolas"/>
              </a:rPr>
              <a:t> == 4 &amp;&amp; </a:t>
            </a:r>
            <a:r>
              <a:rPr lang="en-US" sz="1550" dirty="0" err="1">
                <a:solidFill>
                  <a:srgbClr val="000000"/>
                </a:solidFill>
                <a:highlight>
                  <a:srgbClr val="FFFFFF"/>
                </a:highlight>
                <a:latin typeface="Consolas"/>
              </a:rPr>
              <a:t>xmlhttp.status</a:t>
            </a:r>
            <a:r>
              <a:rPr lang="en-US" sz="1550" dirty="0">
                <a:solidFill>
                  <a:srgbClr val="000000"/>
                </a:solidFill>
                <a:highlight>
                  <a:srgbClr val="FFFFFF"/>
                </a:highlight>
                <a:latin typeface="Consolas"/>
              </a:rPr>
              <a:t> == 200) {</a:t>
            </a:r>
          </a:p>
          <a:p>
            <a:r>
              <a:rPr lang="it-IT" sz="1550" dirty="0">
                <a:solidFill>
                  <a:srgbClr val="000000"/>
                </a:solidFill>
                <a:highlight>
                  <a:srgbClr val="FFFFFF"/>
                </a:highlight>
                <a:latin typeface="Consolas"/>
              </a:rPr>
              <a:t>                    document.getElementById(</a:t>
            </a:r>
            <a:r>
              <a:rPr lang="it-IT" sz="1550" dirty="0">
                <a:solidFill>
                  <a:srgbClr val="A31515"/>
                </a:solidFill>
                <a:highlight>
                  <a:srgbClr val="FFFFFF"/>
                </a:highlight>
                <a:latin typeface="Consolas"/>
              </a:rPr>
              <a:t>"myDiv"</a:t>
            </a:r>
            <a:r>
              <a:rPr lang="it-IT" sz="1550" dirty="0">
                <a:solidFill>
                  <a:srgbClr val="000000"/>
                </a:solidFill>
                <a:highlight>
                  <a:srgbClr val="FFFFFF"/>
                </a:highlight>
                <a:latin typeface="Consolas"/>
              </a:rPr>
              <a:t>).innerHTML = xmlhttp.responseText;</a:t>
            </a:r>
          </a:p>
          <a:p>
            <a:r>
              <a:rPr lang="it-IT" sz="1550" dirty="0">
                <a:solidFill>
                  <a:srgbClr val="000000"/>
                </a:solidFill>
                <a:highlight>
                  <a:srgbClr val="FFFFFF"/>
                </a:highlight>
                <a:latin typeface="Consolas"/>
              </a:rPr>
              <a:t>                }</a:t>
            </a:r>
          </a:p>
          <a:p>
            <a:r>
              <a:rPr lang="it-IT" sz="1550" dirty="0">
                <a:solidFill>
                  <a:srgbClr val="000000"/>
                </a:solidFill>
                <a:highlight>
                  <a:srgbClr val="FFFFFF"/>
                </a:highlight>
                <a:latin typeface="Consolas"/>
              </a:rPr>
              <a:t>            }</a:t>
            </a:r>
          </a:p>
          <a:p>
            <a:r>
              <a:rPr lang="it-IT" sz="1550" dirty="0">
                <a:solidFill>
                  <a:srgbClr val="000000"/>
                </a:solidFill>
                <a:highlight>
                  <a:srgbClr val="FFFFFF"/>
                </a:highlight>
                <a:latin typeface="Consolas"/>
              </a:rPr>
              <a:t>            </a:t>
            </a:r>
            <a:r>
              <a:rPr lang="it-IT" sz="1550" dirty="0">
                <a:solidFill>
                  <a:srgbClr val="0000FF"/>
                </a:solidFill>
                <a:highlight>
                  <a:srgbClr val="FFFFFF"/>
                </a:highlight>
                <a:latin typeface="Consolas"/>
              </a:rPr>
              <a:t>debugger</a:t>
            </a:r>
            <a:r>
              <a:rPr lang="it-IT" sz="1550" dirty="0">
                <a:solidFill>
                  <a:srgbClr val="000000"/>
                </a:solidFill>
                <a:highlight>
                  <a:srgbClr val="FFFFFF"/>
                </a:highlight>
                <a:latin typeface="Consolas"/>
              </a:rPr>
              <a:t>;</a:t>
            </a:r>
          </a:p>
          <a:p>
            <a:r>
              <a:rPr lang="it-IT" sz="1550" dirty="0">
                <a:solidFill>
                  <a:srgbClr val="000000"/>
                </a:solidFill>
                <a:highlight>
                  <a:srgbClr val="FFFFFF"/>
                </a:highlight>
                <a:latin typeface="Consolas"/>
              </a:rPr>
              <a:t>            xmlhttp.open(</a:t>
            </a:r>
            <a:r>
              <a:rPr lang="it-IT" sz="1550" dirty="0">
                <a:solidFill>
                  <a:srgbClr val="A31515"/>
                </a:solidFill>
                <a:highlight>
                  <a:srgbClr val="FFFFFF"/>
                </a:highlight>
                <a:latin typeface="Consolas"/>
              </a:rPr>
              <a:t>"GET"</a:t>
            </a:r>
            <a:r>
              <a:rPr lang="it-IT" sz="1550" dirty="0">
                <a:solidFill>
                  <a:srgbClr val="000000"/>
                </a:solidFill>
                <a:highlight>
                  <a:srgbClr val="FFFFFF"/>
                </a:highlight>
                <a:latin typeface="Consolas"/>
              </a:rPr>
              <a:t>, </a:t>
            </a:r>
            <a:r>
              <a:rPr lang="it-IT" sz="1550" dirty="0">
                <a:solidFill>
                  <a:srgbClr val="A31515"/>
                </a:solidFill>
                <a:highlight>
                  <a:srgbClr val="FFFFFF"/>
                </a:highlight>
                <a:latin typeface="Consolas"/>
              </a:rPr>
              <a:t>"eva_series.txt"</a:t>
            </a:r>
            <a:r>
              <a:rPr lang="it-IT" sz="1550" dirty="0">
                <a:solidFill>
                  <a:srgbClr val="000000"/>
                </a:solidFill>
                <a:highlight>
                  <a:srgbClr val="FFFFFF"/>
                </a:highlight>
                <a:latin typeface="Consolas"/>
              </a:rPr>
              <a:t>, </a:t>
            </a:r>
            <a:r>
              <a:rPr lang="it-IT" sz="1550" dirty="0">
                <a:solidFill>
                  <a:srgbClr val="0000FF"/>
                </a:solidFill>
                <a:highlight>
                  <a:srgbClr val="FFFFFF"/>
                </a:highlight>
                <a:latin typeface="Consolas"/>
              </a:rPr>
              <a:t>true</a:t>
            </a:r>
            <a:r>
              <a:rPr lang="it-IT" sz="1550" dirty="0">
                <a:solidFill>
                  <a:srgbClr val="000000"/>
                </a:solidFill>
                <a:highlight>
                  <a:srgbClr val="FFFFFF"/>
                </a:highlight>
                <a:latin typeface="Consolas"/>
              </a:rPr>
              <a:t>);</a:t>
            </a:r>
          </a:p>
          <a:p>
            <a:r>
              <a:rPr lang="it-IT" sz="1550" dirty="0">
                <a:solidFill>
                  <a:srgbClr val="000000"/>
                </a:solidFill>
                <a:highlight>
                  <a:srgbClr val="FFFFFF"/>
                </a:highlight>
                <a:latin typeface="Consolas"/>
              </a:rPr>
              <a:t>            xmlhttp.send();</a:t>
            </a:r>
          </a:p>
          <a:p>
            <a:r>
              <a:rPr lang="it-IT" sz="1550" dirty="0">
                <a:solidFill>
                  <a:srgbClr val="000000"/>
                </a:solidFill>
                <a:highlight>
                  <a:srgbClr val="FFFFFF"/>
                </a:highlight>
                <a:latin typeface="Consolas"/>
              </a:rPr>
              <a:t>        }</a:t>
            </a:r>
          </a:p>
          <a:p>
            <a:r>
              <a:rPr lang="it-IT" sz="1550" dirty="0">
                <a:solidFill>
                  <a:srgbClr val="000000"/>
                </a:solidFill>
                <a:highlight>
                  <a:srgbClr val="FFFFFF"/>
                </a:highlight>
                <a:latin typeface="Consolas"/>
              </a:rPr>
              <a:t>    </a:t>
            </a:r>
            <a:r>
              <a:rPr lang="it-IT" sz="1550" dirty="0">
                <a:solidFill>
                  <a:srgbClr val="0000FF"/>
                </a:solidFill>
                <a:highlight>
                  <a:srgbClr val="FFFFFF"/>
                </a:highlight>
                <a:latin typeface="Consolas"/>
              </a:rPr>
              <a:t>&lt;/</a:t>
            </a:r>
            <a:r>
              <a:rPr lang="it-IT" sz="1550" dirty="0">
                <a:solidFill>
                  <a:srgbClr val="800000"/>
                </a:solidFill>
                <a:highlight>
                  <a:srgbClr val="FFFFFF"/>
                </a:highlight>
                <a:latin typeface="Consolas"/>
              </a:rPr>
              <a:t>script</a:t>
            </a:r>
            <a:r>
              <a:rPr lang="it-IT" sz="1550" dirty="0">
                <a:solidFill>
                  <a:srgbClr val="0000FF"/>
                </a:solidFill>
                <a:highlight>
                  <a:srgbClr val="FFFFFF"/>
                </a:highlight>
                <a:latin typeface="Consolas"/>
              </a:rPr>
              <a:t>&gt;</a:t>
            </a:r>
            <a:endParaRPr lang="it-IT" sz="1550" dirty="0">
              <a:solidFill>
                <a:srgbClr val="000000"/>
              </a:solidFill>
              <a:highlight>
                <a:srgbClr val="FFFFFF"/>
              </a:highlight>
              <a:latin typeface="Consolas"/>
            </a:endParaRPr>
          </a:p>
        </p:txBody>
      </p:sp>
    </p:spTree>
    <p:extLst>
      <p:ext uri="{BB962C8B-B14F-4D97-AF65-F5344CB8AC3E}">
        <p14:creationId xmlns:p14="http://schemas.microsoft.com/office/powerpoint/2010/main" val="33160037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t-IT" dirty="0" smtClean="0"/>
              <a:t>Ajax: so what?</a:t>
            </a:r>
            <a:endParaRPr lang="it-IT" dirty="0"/>
          </a:p>
        </p:txBody>
      </p:sp>
      <p:sp>
        <p:nvSpPr>
          <p:cNvPr id="3" name="Content Placeholder 2"/>
          <p:cNvSpPr>
            <a:spLocks noGrp="1"/>
          </p:cNvSpPr>
          <p:nvPr>
            <p:ph sz="quarter" idx="11"/>
          </p:nvPr>
        </p:nvSpPr>
        <p:spPr/>
        <p:txBody>
          <a:bodyPr/>
          <a:lstStyle/>
          <a:p>
            <a:pPr marL="0" indent="0">
              <a:buNone/>
            </a:pPr>
            <a:r>
              <a:rPr lang="it-IT" sz="1600" dirty="0">
                <a:solidFill>
                  <a:srgbClr val="008000"/>
                </a:solidFill>
                <a:highlight>
                  <a:srgbClr val="FFFFFF"/>
                </a:highlight>
                <a:latin typeface="Consolas"/>
              </a:rPr>
              <a:t>// Create the request object</a:t>
            </a:r>
            <a:endParaRPr lang="it-IT" sz="1600" dirty="0">
              <a:solidFill>
                <a:srgbClr val="000000"/>
              </a:solidFill>
              <a:highlight>
                <a:srgbClr val="FFFFFF"/>
              </a:highlight>
              <a:latin typeface="Consolas"/>
            </a:endParaRPr>
          </a:p>
          <a:p>
            <a:pPr marL="0" indent="0">
              <a:buNone/>
            </a:pPr>
            <a:r>
              <a:rPr lang="en-US" sz="1600" dirty="0">
                <a:solidFill>
                  <a:srgbClr val="008000"/>
                </a:solidFill>
                <a:highlight>
                  <a:srgbClr val="FFFFFF"/>
                </a:highlight>
                <a:latin typeface="Consolas"/>
              </a:rPr>
              <a:t>// (This is still attached to </a:t>
            </a:r>
            <a:r>
              <a:rPr lang="en-US" sz="1600" dirty="0" err="1">
                <a:solidFill>
                  <a:srgbClr val="008000"/>
                </a:solidFill>
                <a:highlight>
                  <a:srgbClr val="FFFFFF"/>
                </a:highlight>
                <a:latin typeface="Consolas"/>
              </a:rPr>
              <a:t>ajaxSettings</a:t>
            </a:r>
            <a:r>
              <a:rPr lang="en-US" sz="1600" dirty="0">
                <a:solidFill>
                  <a:srgbClr val="008000"/>
                </a:solidFill>
                <a:highlight>
                  <a:srgbClr val="FFFFFF"/>
                </a:highlight>
                <a:latin typeface="Consolas"/>
              </a:rPr>
              <a:t> for backward compatibility)</a:t>
            </a:r>
            <a:endParaRPr lang="en-US" sz="1600" dirty="0">
              <a:solidFill>
                <a:srgbClr val="000000"/>
              </a:solidFill>
              <a:highlight>
                <a:srgbClr val="FFFFFF"/>
              </a:highlight>
              <a:latin typeface="Consolas"/>
            </a:endParaRPr>
          </a:p>
          <a:p>
            <a:pPr marL="0" indent="0">
              <a:buNone/>
            </a:pPr>
            <a:r>
              <a:rPr lang="it-IT" sz="1600" dirty="0">
                <a:solidFill>
                  <a:srgbClr val="000000"/>
                </a:solidFill>
                <a:highlight>
                  <a:srgbClr val="FFFFFF"/>
                </a:highlight>
                <a:latin typeface="Consolas"/>
              </a:rPr>
              <a:t>jQuery.ajaxSettings.xhr = window.ActiveXObject ?</a:t>
            </a:r>
          </a:p>
          <a:p>
            <a:pPr marL="0" indent="0">
              <a:buNone/>
            </a:pPr>
            <a:r>
              <a:rPr lang="it-IT" sz="1600" dirty="0">
                <a:solidFill>
                  <a:srgbClr val="008000"/>
                </a:solidFill>
                <a:highlight>
                  <a:srgbClr val="FFFFFF"/>
                </a:highlight>
                <a:latin typeface="Consolas"/>
              </a:rPr>
              <a:t>/* Microsoft failed to properly</a:t>
            </a:r>
          </a:p>
          <a:p>
            <a:pPr marL="0" indent="0">
              <a:buNone/>
            </a:pPr>
            <a:r>
              <a:rPr lang="en-US" sz="1600" dirty="0">
                <a:solidFill>
                  <a:srgbClr val="008000"/>
                </a:solidFill>
                <a:highlight>
                  <a:srgbClr val="FFFFFF"/>
                </a:highlight>
                <a:latin typeface="Consolas"/>
              </a:rPr>
              <a:t> * implement the </a:t>
            </a:r>
            <a:r>
              <a:rPr lang="en-US" sz="1600" dirty="0" err="1">
                <a:solidFill>
                  <a:srgbClr val="008000"/>
                </a:solidFill>
                <a:highlight>
                  <a:srgbClr val="FFFFFF"/>
                </a:highlight>
                <a:latin typeface="Consolas"/>
              </a:rPr>
              <a:t>XMLHttpRequest</a:t>
            </a:r>
            <a:r>
              <a:rPr lang="en-US" sz="1600" dirty="0">
                <a:solidFill>
                  <a:srgbClr val="008000"/>
                </a:solidFill>
                <a:highlight>
                  <a:srgbClr val="FFFFFF"/>
                </a:highlight>
                <a:latin typeface="Consolas"/>
              </a:rPr>
              <a:t> in IE7 (can't request local files),</a:t>
            </a:r>
          </a:p>
          <a:p>
            <a:pPr marL="0" indent="0">
              <a:buNone/>
            </a:pPr>
            <a:r>
              <a:rPr lang="en-US" sz="1600" dirty="0">
                <a:solidFill>
                  <a:srgbClr val="008000"/>
                </a:solidFill>
                <a:highlight>
                  <a:srgbClr val="FFFFFF"/>
                </a:highlight>
                <a:latin typeface="Consolas"/>
              </a:rPr>
              <a:t> * so we use the </a:t>
            </a:r>
            <a:r>
              <a:rPr lang="en-US" sz="1600" dirty="0" err="1">
                <a:solidFill>
                  <a:srgbClr val="008000"/>
                </a:solidFill>
                <a:highlight>
                  <a:srgbClr val="FFFFFF"/>
                </a:highlight>
                <a:latin typeface="Consolas"/>
              </a:rPr>
              <a:t>ActiveXObject</a:t>
            </a:r>
            <a:r>
              <a:rPr lang="en-US" sz="1600" dirty="0">
                <a:solidFill>
                  <a:srgbClr val="008000"/>
                </a:solidFill>
                <a:highlight>
                  <a:srgbClr val="FFFFFF"/>
                </a:highlight>
                <a:latin typeface="Consolas"/>
              </a:rPr>
              <a:t> when it is available</a:t>
            </a:r>
          </a:p>
          <a:p>
            <a:pPr marL="0" indent="0">
              <a:buNone/>
            </a:pPr>
            <a:r>
              <a:rPr lang="en-US" sz="1600" dirty="0">
                <a:solidFill>
                  <a:srgbClr val="008000"/>
                </a:solidFill>
                <a:highlight>
                  <a:srgbClr val="FFFFFF"/>
                </a:highlight>
                <a:latin typeface="Consolas"/>
              </a:rPr>
              <a:t> * Additionally </a:t>
            </a:r>
            <a:r>
              <a:rPr lang="en-US" sz="1600" dirty="0" err="1">
                <a:solidFill>
                  <a:srgbClr val="008000"/>
                </a:solidFill>
                <a:highlight>
                  <a:srgbClr val="FFFFFF"/>
                </a:highlight>
                <a:latin typeface="Consolas"/>
              </a:rPr>
              <a:t>XMLHttpRequest</a:t>
            </a:r>
            <a:r>
              <a:rPr lang="en-US" sz="1600" dirty="0">
                <a:solidFill>
                  <a:srgbClr val="008000"/>
                </a:solidFill>
                <a:highlight>
                  <a:srgbClr val="FFFFFF"/>
                </a:highlight>
                <a:latin typeface="Consolas"/>
              </a:rPr>
              <a:t> can be disabled in IE7/IE8 so</a:t>
            </a:r>
          </a:p>
          <a:p>
            <a:pPr marL="0" indent="0">
              <a:buNone/>
            </a:pPr>
            <a:r>
              <a:rPr lang="it-IT" sz="1600" dirty="0">
                <a:solidFill>
                  <a:srgbClr val="008000"/>
                </a:solidFill>
                <a:highlight>
                  <a:srgbClr val="FFFFFF"/>
                </a:highlight>
                <a:latin typeface="Consolas"/>
              </a:rPr>
              <a:t> * we need a fallback.</a:t>
            </a:r>
          </a:p>
          <a:p>
            <a:pPr marL="0" indent="0">
              <a:buNone/>
            </a:pPr>
            <a:r>
              <a:rPr lang="it-IT" sz="1600" dirty="0">
                <a:solidFill>
                  <a:srgbClr val="008000"/>
                </a:solidFill>
                <a:highlight>
                  <a:srgbClr val="FFFFFF"/>
                </a:highlight>
                <a:latin typeface="Consolas"/>
              </a:rPr>
              <a:t> */</a:t>
            </a:r>
            <a:endParaRPr lang="it-IT" sz="1600" dirty="0">
              <a:solidFill>
                <a:srgbClr val="000000"/>
              </a:solidFill>
              <a:highlight>
                <a:srgbClr val="FFFFFF"/>
              </a:highlight>
              <a:latin typeface="Consolas"/>
            </a:endParaRPr>
          </a:p>
          <a:p>
            <a:pPr marL="0" indent="0">
              <a:buNone/>
            </a:pPr>
            <a:r>
              <a:rPr lang="it-IT" sz="1600" dirty="0">
                <a:solidFill>
                  <a:srgbClr val="0000FF"/>
                </a:solidFill>
                <a:highlight>
                  <a:srgbClr val="FFFFFF"/>
                </a:highlight>
                <a:latin typeface="Consolas"/>
              </a:rPr>
              <a:t>function</a:t>
            </a:r>
            <a:r>
              <a:rPr lang="it-IT" sz="1600" dirty="0">
                <a:solidFill>
                  <a:srgbClr val="000000"/>
                </a:solidFill>
                <a:highlight>
                  <a:srgbClr val="FFFFFF"/>
                </a:highlight>
                <a:latin typeface="Consolas"/>
              </a:rPr>
              <a:t>() {</a:t>
            </a:r>
          </a:p>
          <a:p>
            <a:pPr marL="0" indent="0">
              <a:buNone/>
            </a:pPr>
            <a:r>
              <a:rPr lang="it-IT" sz="1600" dirty="0">
                <a:solidFill>
                  <a:srgbClr val="0000FF"/>
                </a:solidFill>
                <a:highlight>
                  <a:srgbClr val="FFFFFF"/>
                </a:highlight>
                <a:latin typeface="Consolas"/>
              </a:rPr>
              <a:t>return</a:t>
            </a:r>
            <a:r>
              <a:rPr lang="it-IT" sz="1600" dirty="0">
                <a:solidFill>
                  <a:srgbClr val="000000"/>
                </a:solidFill>
                <a:highlight>
                  <a:srgbClr val="FFFFFF"/>
                </a:highlight>
                <a:latin typeface="Consolas"/>
              </a:rPr>
              <a:t> !</a:t>
            </a:r>
            <a:r>
              <a:rPr lang="it-IT" sz="1600" dirty="0">
                <a:solidFill>
                  <a:srgbClr val="0000FF"/>
                </a:solidFill>
                <a:highlight>
                  <a:srgbClr val="FFFFFF"/>
                </a:highlight>
                <a:latin typeface="Consolas"/>
              </a:rPr>
              <a:t>this</a:t>
            </a:r>
            <a:r>
              <a:rPr lang="it-IT" sz="1600" dirty="0">
                <a:solidFill>
                  <a:srgbClr val="000000"/>
                </a:solidFill>
                <a:highlight>
                  <a:srgbClr val="FFFFFF"/>
                </a:highlight>
                <a:latin typeface="Consolas"/>
              </a:rPr>
              <a:t>.isLocal &amp;&amp; createStandardXHR() || createActiveXHR();</a:t>
            </a:r>
          </a:p>
          <a:p>
            <a:pPr marL="0" indent="0">
              <a:buNone/>
            </a:pPr>
            <a:r>
              <a:rPr lang="it-IT" sz="1600" dirty="0">
                <a:solidFill>
                  <a:srgbClr val="000000"/>
                </a:solidFill>
                <a:highlight>
                  <a:srgbClr val="FFFFFF"/>
                </a:highlight>
                <a:latin typeface="Consolas"/>
              </a:rPr>
              <a:t>} :</a:t>
            </a:r>
          </a:p>
          <a:p>
            <a:pPr marL="0" indent="0">
              <a:buNone/>
            </a:pPr>
            <a:r>
              <a:rPr lang="en-US" sz="1600" dirty="0">
                <a:solidFill>
                  <a:srgbClr val="008000"/>
                </a:solidFill>
                <a:highlight>
                  <a:srgbClr val="FFFFFF"/>
                </a:highlight>
                <a:latin typeface="Consolas"/>
              </a:rPr>
              <a:t>// For all other browsers, use the standard </a:t>
            </a:r>
            <a:r>
              <a:rPr lang="en-US" sz="1600" dirty="0" err="1">
                <a:solidFill>
                  <a:srgbClr val="008000"/>
                </a:solidFill>
                <a:highlight>
                  <a:srgbClr val="FFFFFF"/>
                </a:highlight>
                <a:latin typeface="Consolas"/>
              </a:rPr>
              <a:t>XMLHttpRequest</a:t>
            </a:r>
            <a:r>
              <a:rPr lang="en-US" sz="1600" dirty="0">
                <a:solidFill>
                  <a:srgbClr val="008000"/>
                </a:solidFill>
                <a:highlight>
                  <a:srgbClr val="FFFFFF"/>
                </a:highlight>
                <a:latin typeface="Consolas"/>
              </a:rPr>
              <a:t> object</a:t>
            </a:r>
            <a:endParaRPr lang="en-US" sz="1600" dirty="0">
              <a:solidFill>
                <a:srgbClr val="000000"/>
              </a:solidFill>
              <a:highlight>
                <a:srgbClr val="FFFFFF"/>
              </a:highlight>
              <a:latin typeface="Consolas"/>
            </a:endParaRPr>
          </a:p>
          <a:p>
            <a:pPr marL="0" indent="0">
              <a:buNone/>
            </a:pPr>
            <a:r>
              <a:rPr lang="it-IT" sz="1600" dirty="0">
                <a:solidFill>
                  <a:srgbClr val="000000"/>
                </a:solidFill>
                <a:highlight>
                  <a:srgbClr val="FFFFFF"/>
                </a:highlight>
                <a:latin typeface="Consolas"/>
              </a:rPr>
              <a:t>createStandardXHR;</a:t>
            </a:r>
          </a:p>
          <a:p>
            <a:pPr marL="0" indent="0">
              <a:buNone/>
            </a:pPr>
            <a:endParaRPr lang="it-IT" sz="1600" dirty="0"/>
          </a:p>
        </p:txBody>
      </p:sp>
    </p:spTree>
    <p:extLst>
      <p:ext uri="{BB962C8B-B14F-4D97-AF65-F5344CB8AC3E}">
        <p14:creationId xmlns:p14="http://schemas.microsoft.com/office/powerpoint/2010/main" val="1411160314"/>
      </p:ext>
    </p:extLst>
  </p:cSld>
  <p:clrMapOvr>
    <a:masterClrMapping/>
  </p:clrMapOvr>
  <p:timing>
    <p:tnLst>
      <p:par>
        <p:cTn id="1" dur="indefinite" restart="never" nodeType="tmRoot"/>
      </p:par>
    </p:tnLst>
  </p:timing>
</p:sld>
</file>

<file path=ppt/theme/theme1.xml><?xml version="1.0" encoding="utf-8"?>
<a:theme xmlns:a="http://schemas.openxmlformats.org/drawingml/2006/main" name="NTTDATA_EMEA">
  <a:themeElements>
    <a:clrScheme name="NTT DATA Colour Palette">
      <a:dk1>
        <a:srgbClr val="000000"/>
      </a:dk1>
      <a:lt1>
        <a:srgbClr val="FFFFFF"/>
      </a:lt1>
      <a:dk2>
        <a:srgbClr val="3F67A3"/>
      </a:dk2>
      <a:lt2>
        <a:srgbClr val="FFFFFF"/>
      </a:lt2>
      <a:accent1>
        <a:srgbClr val="6785C1"/>
      </a:accent1>
      <a:accent2>
        <a:srgbClr val="0F1C50"/>
      </a:accent2>
      <a:accent3>
        <a:srgbClr val="0080B1"/>
      </a:accent3>
      <a:accent4>
        <a:srgbClr val="E6B600"/>
      </a:accent4>
      <a:accent5>
        <a:srgbClr val="BC4328"/>
      </a:accent5>
      <a:accent6>
        <a:srgbClr val="BFBFBF"/>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a:solidFill>
            <a:schemeClr val="tx1"/>
          </a:solidFill>
          <a:headEnd type="none" w="med" len="med"/>
          <a:tailEnd type="triangle" w="med" len="med"/>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3_NTT_DATA_PowerPoint_Sample_Styles">
  <a:themeElements>
    <a:clrScheme name="NTT DATA Palette">
      <a:dk1>
        <a:srgbClr val="000000"/>
      </a:dk1>
      <a:lt1>
        <a:srgbClr val="FFFFFF"/>
      </a:lt1>
      <a:dk2>
        <a:srgbClr val="3F67A3"/>
      </a:dk2>
      <a:lt2>
        <a:srgbClr val="FFFFFF"/>
      </a:lt2>
      <a:accent1>
        <a:srgbClr val="3F68A3"/>
      </a:accent1>
      <a:accent2>
        <a:srgbClr val="0F1C50"/>
      </a:accent2>
      <a:accent3>
        <a:srgbClr val="0080B1"/>
      </a:accent3>
      <a:accent4>
        <a:srgbClr val="E6B600"/>
      </a:accent4>
      <a:accent5>
        <a:srgbClr val="BC4328"/>
      </a:accent5>
      <a:accent6>
        <a:srgbClr val="BFBFB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1.xml><?xml version="1.0" encoding="utf-8"?>
<a:theme xmlns:a="http://schemas.openxmlformats.org/drawingml/2006/main" name="4_NTTDATA_EMEA">
  <a:themeElements>
    <a:clrScheme name="NTT DATA Colour Palette">
      <a:dk1>
        <a:srgbClr val="000000"/>
      </a:dk1>
      <a:lt1>
        <a:srgbClr val="FFFFFF"/>
      </a:lt1>
      <a:dk2>
        <a:srgbClr val="3F67A3"/>
      </a:dk2>
      <a:lt2>
        <a:srgbClr val="FFFFFF"/>
      </a:lt2>
      <a:accent1>
        <a:srgbClr val="6785C1"/>
      </a:accent1>
      <a:accent2>
        <a:srgbClr val="0F1C50"/>
      </a:accent2>
      <a:accent3>
        <a:srgbClr val="0080B1"/>
      </a:accent3>
      <a:accent4>
        <a:srgbClr val="E6B600"/>
      </a:accent4>
      <a:accent5>
        <a:srgbClr val="BC4328"/>
      </a:accent5>
      <a:accent6>
        <a:srgbClr val="BFBFBF"/>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a:solidFill>
            <a:schemeClr val="tx1"/>
          </a:solidFill>
          <a:headEnd type="none" w="med" len="med"/>
          <a:tailEnd type="triangle" w="med" len="med"/>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2.xml><?xml version="1.0" encoding="utf-8"?>
<a:theme xmlns:a="http://schemas.openxmlformats.org/drawingml/2006/main" name="5_NTTDATA_EMEA">
  <a:themeElements>
    <a:clrScheme name="NTT DATA Colour Palette">
      <a:dk1>
        <a:srgbClr val="000000"/>
      </a:dk1>
      <a:lt1>
        <a:srgbClr val="FFFFFF"/>
      </a:lt1>
      <a:dk2>
        <a:srgbClr val="3F67A3"/>
      </a:dk2>
      <a:lt2>
        <a:srgbClr val="FFFFFF"/>
      </a:lt2>
      <a:accent1>
        <a:srgbClr val="6785C1"/>
      </a:accent1>
      <a:accent2>
        <a:srgbClr val="0F1C50"/>
      </a:accent2>
      <a:accent3>
        <a:srgbClr val="0080B1"/>
      </a:accent3>
      <a:accent4>
        <a:srgbClr val="E6B600"/>
      </a:accent4>
      <a:accent5>
        <a:srgbClr val="BC4328"/>
      </a:accent5>
      <a:accent6>
        <a:srgbClr val="BFBFBF"/>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a:solidFill>
            <a:schemeClr val="tx1"/>
          </a:solidFill>
          <a:headEnd type="none" w="med" len="med"/>
          <a:tailEnd type="triangle" w="med" len="med"/>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3.xml><?xml version="1.0" encoding="utf-8"?>
<a:theme xmlns:a="http://schemas.openxmlformats.org/drawingml/2006/main" name="6_NTTDATA_EMEA">
  <a:themeElements>
    <a:clrScheme name="NTT DATA Colour Palette">
      <a:dk1>
        <a:srgbClr val="000000"/>
      </a:dk1>
      <a:lt1>
        <a:srgbClr val="FFFFFF"/>
      </a:lt1>
      <a:dk2>
        <a:srgbClr val="3F67A3"/>
      </a:dk2>
      <a:lt2>
        <a:srgbClr val="FFFFFF"/>
      </a:lt2>
      <a:accent1>
        <a:srgbClr val="6785C1"/>
      </a:accent1>
      <a:accent2>
        <a:srgbClr val="0F1C50"/>
      </a:accent2>
      <a:accent3>
        <a:srgbClr val="0080B1"/>
      </a:accent3>
      <a:accent4>
        <a:srgbClr val="E6B600"/>
      </a:accent4>
      <a:accent5>
        <a:srgbClr val="BC4328"/>
      </a:accent5>
      <a:accent6>
        <a:srgbClr val="BFBFBF"/>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a:solidFill>
            <a:schemeClr val="tx1"/>
          </a:solidFill>
          <a:headEnd type="none" w="med" len="med"/>
          <a:tailEnd type="triangle" w="med" len="med"/>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4.xml><?xml version="1.0" encoding="utf-8"?>
<a:theme xmlns:a="http://schemas.openxmlformats.org/drawingml/2006/main" name="4_NTT_DATA_PowerPoint_Sample_Styles">
  <a:themeElements>
    <a:clrScheme name="NTT DATA Palette">
      <a:dk1>
        <a:srgbClr val="000000"/>
      </a:dk1>
      <a:lt1>
        <a:srgbClr val="FFFFFF"/>
      </a:lt1>
      <a:dk2>
        <a:srgbClr val="3F67A3"/>
      </a:dk2>
      <a:lt2>
        <a:srgbClr val="FFFFFF"/>
      </a:lt2>
      <a:accent1>
        <a:srgbClr val="3F68A3"/>
      </a:accent1>
      <a:accent2>
        <a:srgbClr val="0F1C50"/>
      </a:accent2>
      <a:accent3>
        <a:srgbClr val="0080B1"/>
      </a:accent3>
      <a:accent4>
        <a:srgbClr val="E6B600"/>
      </a:accent4>
      <a:accent5>
        <a:srgbClr val="BC4328"/>
      </a:accent5>
      <a:accent6>
        <a:srgbClr val="BFBFB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5.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ersonalizza struttur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NTTDATA_EMEA">
  <a:themeElements>
    <a:clrScheme name="NTT DATA Colour Palette">
      <a:dk1>
        <a:srgbClr val="000000"/>
      </a:dk1>
      <a:lt1>
        <a:srgbClr val="FFFFFF"/>
      </a:lt1>
      <a:dk2>
        <a:srgbClr val="3F67A3"/>
      </a:dk2>
      <a:lt2>
        <a:srgbClr val="FFFFFF"/>
      </a:lt2>
      <a:accent1>
        <a:srgbClr val="6785C1"/>
      </a:accent1>
      <a:accent2>
        <a:srgbClr val="0F1C50"/>
      </a:accent2>
      <a:accent3>
        <a:srgbClr val="0080B1"/>
      </a:accent3>
      <a:accent4>
        <a:srgbClr val="E6B600"/>
      </a:accent4>
      <a:accent5>
        <a:srgbClr val="BC4328"/>
      </a:accent5>
      <a:accent6>
        <a:srgbClr val="BFBFBF"/>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a:solidFill>
            <a:schemeClr val="tx1"/>
          </a:solidFill>
          <a:headEnd type="none" w="med" len="med"/>
          <a:tailEnd type="triangle" w="med" len="med"/>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NTT_DATA_PowerPoint_Sample_Styles">
  <a:themeElements>
    <a:clrScheme name="NTT DATA Palette">
      <a:dk1>
        <a:srgbClr val="000000"/>
      </a:dk1>
      <a:lt1>
        <a:srgbClr val="FFFFFF"/>
      </a:lt1>
      <a:dk2>
        <a:srgbClr val="3F67A3"/>
      </a:dk2>
      <a:lt2>
        <a:srgbClr val="FFFFFF"/>
      </a:lt2>
      <a:accent1>
        <a:srgbClr val="3F68A3"/>
      </a:accent1>
      <a:accent2>
        <a:srgbClr val="0F1C50"/>
      </a:accent2>
      <a:accent3>
        <a:srgbClr val="0080B1"/>
      </a:accent3>
      <a:accent4>
        <a:srgbClr val="E6B600"/>
      </a:accent4>
      <a:accent5>
        <a:srgbClr val="BC4328"/>
      </a:accent5>
      <a:accent6>
        <a:srgbClr val="BFBFB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1_NTT_DATA_PowerPoint_Sample_Styles">
  <a:themeElements>
    <a:clrScheme name="NTT DATA Palette">
      <a:dk1>
        <a:srgbClr val="000000"/>
      </a:dk1>
      <a:lt1>
        <a:srgbClr val="FFFFFF"/>
      </a:lt1>
      <a:dk2>
        <a:srgbClr val="3F67A3"/>
      </a:dk2>
      <a:lt2>
        <a:srgbClr val="FFFFFF"/>
      </a:lt2>
      <a:accent1>
        <a:srgbClr val="3F68A3"/>
      </a:accent1>
      <a:accent2>
        <a:srgbClr val="0F1C50"/>
      </a:accent2>
      <a:accent3>
        <a:srgbClr val="0080B1"/>
      </a:accent3>
      <a:accent4>
        <a:srgbClr val="E6B600"/>
      </a:accent4>
      <a:accent5>
        <a:srgbClr val="BC4328"/>
      </a:accent5>
      <a:accent6>
        <a:srgbClr val="BFBFB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2_NTTDATA_EMEA">
  <a:themeElements>
    <a:clrScheme name="NTT DATA Colour Palette">
      <a:dk1>
        <a:srgbClr val="000000"/>
      </a:dk1>
      <a:lt1>
        <a:srgbClr val="FFFFFF"/>
      </a:lt1>
      <a:dk2>
        <a:srgbClr val="3F67A3"/>
      </a:dk2>
      <a:lt2>
        <a:srgbClr val="FFFFFF"/>
      </a:lt2>
      <a:accent1>
        <a:srgbClr val="6785C1"/>
      </a:accent1>
      <a:accent2>
        <a:srgbClr val="0F1C50"/>
      </a:accent2>
      <a:accent3>
        <a:srgbClr val="0080B1"/>
      </a:accent3>
      <a:accent4>
        <a:srgbClr val="E6B600"/>
      </a:accent4>
      <a:accent5>
        <a:srgbClr val="BC4328"/>
      </a:accent5>
      <a:accent6>
        <a:srgbClr val="BFBFBF"/>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a:solidFill>
            <a:schemeClr val="tx1"/>
          </a:solidFill>
          <a:headEnd type="none" w="med" len="med"/>
          <a:tailEnd type="triangle" w="med" len="med"/>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2_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2_NTT_DATA_PowerPoint_Sample_Styles">
  <a:themeElements>
    <a:clrScheme name="NTT DATA Palette">
      <a:dk1>
        <a:srgbClr val="000000"/>
      </a:dk1>
      <a:lt1>
        <a:srgbClr val="FFFFFF"/>
      </a:lt1>
      <a:dk2>
        <a:srgbClr val="3F67A3"/>
      </a:dk2>
      <a:lt2>
        <a:srgbClr val="FFFFFF"/>
      </a:lt2>
      <a:accent1>
        <a:srgbClr val="3F68A3"/>
      </a:accent1>
      <a:accent2>
        <a:srgbClr val="0F1C50"/>
      </a:accent2>
      <a:accent3>
        <a:srgbClr val="0080B1"/>
      </a:accent3>
      <a:accent4>
        <a:srgbClr val="E6B600"/>
      </a:accent4>
      <a:accent5>
        <a:srgbClr val="BC4328"/>
      </a:accent5>
      <a:accent6>
        <a:srgbClr val="BFBFB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3_NTTDATA_EMEA">
  <a:themeElements>
    <a:clrScheme name="NTT DATA Colour Palette">
      <a:dk1>
        <a:srgbClr val="000000"/>
      </a:dk1>
      <a:lt1>
        <a:srgbClr val="FFFFFF"/>
      </a:lt1>
      <a:dk2>
        <a:srgbClr val="3F67A3"/>
      </a:dk2>
      <a:lt2>
        <a:srgbClr val="FFFFFF"/>
      </a:lt2>
      <a:accent1>
        <a:srgbClr val="6785C1"/>
      </a:accent1>
      <a:accent2>
        <a:srgbClr val="0F1C50"/>
      </a:accent2>
      <a:accent3>
        <a:srgbClr val="0080B1"/>
      </a:accent3>
      <a:accent4>
        <a:srgbClr val="E6B600"/>
      </a:accent4>
      <a:accent5>
        <a:srgbClr val="BC4328"/>
      </a:accent5>
      <a:accent6>
        <a:srgbClr val="BFBFBF"/>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a:solidFill>
            <a:schemeClr val="tx1"/>
          </a:solidFill>
          <a:headEnd type="none" w="med" len="med"/>
          <a:tailEnd type="triangle" w="med" len="med"/>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21389</TotalTime>
  <Words>915</Words>
  <Application>Microsoft Office PowerPoint</Application>
  <PresentationFormat>A4 Paper (210x297 mm)</PresentationFormat>
  <Paragraphs>218</Paragraphs>
  <Slides>22</Slides>
  <Notes>1</Notes>
  <HiddenSlides>0</HiddenSlides>
  <MMClips>0</MMClips>
  <ScaleCrop>false</ScaleCrop>
  <HeadingPairs>
    <vt:vector size="4" baseType="variant">
      <vt:variant>
        <vt:lpstr>Theme</vt:lpstr>
      </vt:variant>
      <vt:variant>
        <vt:i4>14</vt:i4>
      </vt:variant>
      <vt:variant>
        <vt:lpstr>Slide Titles</vt:lpstr>
      </vt:variant>
      <vt:variant>
        <vt:i4>22</vt:i4>
      </vt:variant>
    </vt:vector>
  </HeadingPairs>
  <TitlesOfParts>
    <vt:vector size="36" baseType="lpstr">
      <vt:lpstr>NTTDATA_EMEA</vt:lpstr>
      <vt:lpstr>Personalizza struttura</vt:lpstr>
      <vt:lpstr>1_NTTDATA_EMEA</vt:lpstr>
      <vt:lpstr>NTT_DATA_PowerPoint_Sample_Styles</vt:lpstr>
      <vt:lpstr>1_NTT_DATA_PowerPoint_Sample_Styles</vt:lpstr>
      <vt:lpstr>2_NTTDATA_EMEA</vt:lpstr>
      <vt:lpstr>2_Tema di Office</vt:lpstr>
      <vt:lpstr>2_NTT_DATA_PowerPoint_Sample_Styles</vt:lpstr>
      <vt:lpstr>3_NTTDATA_EMEA</vt:lpstr>
      <vt:lpstr>3_NTT_DATA_PowerPoint_Sample_Styles</vt:lpstr>
      <vt:lpstr>4_NTTDATA_EMEA</vt:lpstr>
      <vt:lpstr>5_NTTDATA_EMEA</vt:lpstr>
      <vt:lpstr>6_NTTDATA_EMEA</vt:lpstr>
      <vt:lpstr>4_NTT_DATA_PowerPoint_Sample_Styles</vt:lpstr>
      <vt:lpstr>Competence Center Microsoft: Corso .NET BASE (BSL - Application, Product Development &amp; Testing)</vt:lpstr>
      <vt:lpstr>PowerPoint Presentation</vt:lpstr>
      <vt:lpstr>PowerPoint Presentation</vt:lpstr>
      <vt:lpstr>PowerPoint Presentation</vt:lpstr>
      <vt:lpstr>Ajax: definizione</vt:lpstr>
      <vt:lpstr>PowerPoint Presentation</vt:lpstr>
      <vt:lpstr>PowerPoint Presentation</vt:lpstr>
      <vt:lpstr>PowerPoint Presentation</vt:lpstr>
      <vt:lpstr>PowerPoint Presentation</vt:lpstr>
      <vt:lpstr>Ajax Easy: Caricamento di frammenti HTML</vt:lpstr>
      <vt:lpstr>Ajax: Full Power Examples</vt:lpstr>
      <vt:lpstr>Ajax: Full Power Examples</vt:lpstr>
      <vt:lpstr>Esempio Ajax + Json + Struts2</vt:lpstr>
      <vt:lpstr>Ending Words:Plugin da considerare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Domande?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Presentare la soluzione per la gestione delle emergenze e delle crisi sviluppata da NTT DATA per gli operatori a rilevanza sistemica</dc:title>
  <dc:subject>Incontro con M. Zanetti</dc:subject>
  <dc:creator>Giovanni Giorgi</dc:creator>
  <cp:keywords>formazione;giorgi</cp:keywords>
  <cp:lastModifiedBy>Giorgi Giovanni</cp:lastModifiedBy>
  <cp:revision>644</cp:revision>
  <cp:lastPrinted>2013-03-21T15:02:39Z</cp:lastPrinted>
  <dcterms:created xsi:type="dcterms:W3CDTF">2012-03-28T14:59:12Z</dcterms:created>
  <dcterms:modified xsi:type="dcterms:W3CDTF">2014-12-02T12:45:59Z</dcterms:modified>
  <cp:category>PRC</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qInformationType">
    <vt:lpwstr>Working Standard</vt:lpwstr>
  </property>
  <property fmtid="{D5CDD505-2E9C-101B-9397-08002B2CF9AE}" pid="3" name="CqVitality">
    <vt:lpwstr/>
  </property>
  <property fmtid="{D5CDD505-2E9C-101B-9397-08002B2CF9AE}" pid="4" name="CqDisclosureRange">
    <vt:lpwstr/>
  </property>
  <property fmtid="{D5CDD505-2E9C-101B-9397-08002B2CF9AE}" pid="5" name="CqDisclosureRangeStamp">
    <vt:lpwstr/>
  </property>
  <property fmtid="{D5CDD505-2E9C-101B-9397-08002B2CF9AE}" pid="6" name="CqDisclosureRangeLimitation">
    <vt:lpwstr/>
  </property>
  <property fmtid="{D5CDD505-2E9C-101B-9397-08002B2CF9AE}" pid="7" name="CqOwner">
    <vt:lpwstr>NEA</vt:lpwstr>
  </property>
  <property fmtid="{D5CDD505-2E9C-101B-9397-08002B2CF9AE}" pid="8" name="CqDepartment">
    <vt:lpwstr/>
  </property>
  <property fmtid="{D5CDD505-2E9C-101B-9397-08002B2CF9AE}" pid="9" name="CqCompanyOwner">
    <vt:lpwstr>Cirquent</vt:lpwstr>
  </property>
  <property fmtid="{D5CDD505-2E9C-101B-9397-08002B2CF9AE}" pid="10" name="CqChecksum">
    <vt:lpwstr>1B719E24DD4DC506618AF1E8CF3ADD00</vt:lpwstr>
  </property>
  <property fmtid="{D5CDD505-2E9C-101B-9397-08002B2CF9AE}" pid="11" name="SPSDescription">
    <vt:lpwstr/>
  </property>
  <property fmtid="{D5CDD505-2E9C-101B-9397-08002B2CF9AE}" pid="12" name="Owner">
    <vt:lpwstr/>
  </property>
  <property fmtid="{D5CDD505-2E9C-101B-9397-08002B2CF9AE}" pid="13" name="Status">
    <vt:lpwstr/>
  </property>
</Properties>
</file>